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75" r:id="rId6"/>
    <p:sldId id="266" r:id="rId7"/>
    <p:sldId id="276" r:id="rId8"/>
    <p:sldId id="267" r:id="rId9"/>
    <p:sldId id="274" r:id="rId10"/>
    <p:sldId id="265" r:id="rId11"/>
    <p:sldId id="277" r:id="rId12"/>
    <p:sldId id="264" r:id="rId13"/>
    <p:sldId id="278" r:id="rId14"/>
    <p:sldId id="263" r:id="rId15"/>
    <p:sldId id="279" r:id="rId16"/>
    <p:sldId id="268" r:id="rId17"/>
    <p:sldId id="280" r:id="rId18"/>
    <p:sldId id="262" r:id="rId19"/>
    <p:sldId id="281" r:id="rId20"/>
    <p:sldId id="261" r:id="rId21"/>
    <p:sldId id="282" r:id="rId22"/>
    <p:sldId id="270" r:id="rId23"/>
    <p:sldId id="283" r:id="rId24"/>
    <p:sldId id="271" r:id="rId25"/>
    <p:sldId id="285" r:id="rId26"/>
    <p:sldId id="269" r:id="rId27"/>
    <p:sldId id="284" r:id="rId28"/>
    <p:sldId id="273" r:id="rId29"/>
    <p:sldId id="286" r:id="rId30"/>
    <p:sldId id="272" r:id="rId31"/>
    <p:sldId id="287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4E04"/>
    <a:srgbClr val="0070A2"/>
    <a:srgbClr val="760076"/>
    <a:srgbClr val="FFFFCC"/>
    <a:srgbClr val="CE7908"/>
    <a:srgbClr val="EDC727"/>
    <a:srgbClr val="006699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47" d="100"/>
          <a:sy n="47" d="100"/>
        </p:scale>
        <p:origin x="-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3429000"/>
            <a:ext cx="8153400" cy="1066800"/>
          </a:xfrm>
        </p:spPr>
        <p:txBody>
          <a:bodyPr/>
          <a:lstStyle>
            <a:lvl1pPr>
              <a:defRPr sz="4800" b="1">
                <a:solidFill>
                  <a:srgbClr val="FFE17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495800"/>
            <a:ext cx="52578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C8527C-6DD5-FA40-9833-1DC521EE59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0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1BC208-54FE-824E-AB68-F406F3AF7E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861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4A235D-4DA5-6645-A133-CBE30F5068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81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DF1CB9-C80E-2042-8490-8310672B65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08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218A70-E1C6-324B-8152-AF04450218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19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0C1166-6016-C645-8157-1E6D1AEF0B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075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04FF3F-9BA5-CC4C-AB98-782B22EFDB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5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9E79C-652D-5A43-9DE4-9C2E8B5D03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46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A5F554-82B4-8749-8A75-77BD7C15C5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49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293CAA-DC64-5543-95FD-1F81EB3379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49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E3749D-9F2B-894F-ABA9-B3524C895D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99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3B5278-98D3-FC47-BC27-B535FAA93BE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336699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336699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336699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336699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3505200"/>
            <a:ext cx="9144000" cy="1077218"/>
          </a:xfrm>
          <a:prstGeom prst="rect">
            <a:avLst/>
          </a:prstGeom>
          <a:solidFill>
            <a:srgbClr val="FFFFCC">
              <a:alpha val="8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64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Christian Education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4648200"/>
            <a:ext cx="441960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dirty="0">
                <a:solidFill>
                  <a:srgbClr val="760076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5257800"/>
            <a:ext cx="33528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FFFFCC"/>
                </a:solidFill>
                <a:latin typeface="Stencil" pitchFamily="82" charset="0"/>
                <a:ea typeface="+mn-ea"/>
              </a:rPr>
              <a:t>Linda Poitras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91000" y="0"/>
            <a:ext cx="4953000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dirty="0">
                <a:solidFill>
                  <a:srgbClr val="D24E04"/>
                </a:solidFill>
                <a:latin typeface="Stencil" pitchFamily="82" charset="0"/>
                <a:ea typeface="+mn-ea"/>
              </a:rPr>
              <a:t>Global Association of Theological Studies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91400" y="0"/>
            <a:ext cx="1752600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6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Introduction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ye_bee_se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eye_bee_see</Template>
  <TotalTime>163</TotalTime>
  <Words>40</Words>
  <Application>Microsoft Macintosh PowerPoint</Application>
  <PresentationFormat>On-screen Show (4:3)</PresentationFormat>
  <Paragraphs>34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Times New Roman</vt:lpstr>
      <vt:lpstr>Calibri</vt:lpstr>
      <vt:lpstr>eye_bee_see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Candra Poitras</dc:creator>
  <cp:lastModifiedBy>Ashton Loyd</cp:lastModifiedBy>
  <cp:revision>4</cp:revision>
  <dcterms:created xsi:type="dcterms:W3CDTF">2012-12-05T20:28:09Z</dcterms:created>
  <dcterms:modified xsi:type="dcterms:W3CDTF">2018-02-16T21:21:10Z</dcterms:modified>
</cp:coreProperties>
</file>