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compatMode="1" saveSubsetFonts="1">
  <p:sldMasterIdLst>
    <p:sldMasterId id="2147483648" r:id="rId1"/>
  </p:sldMasterIdLst>
  <p:sldIdLst>
    <p:sldId id="256" r:id="rId2"/>
    <p:sldId id="257" r:id="rId3"/>
    <p:sldId id="259" r:id="rId4"/>
    <p:sldId id="260" r:id="rId5"/>
    <p:sldId id="275" r:id="rId6"/>
    <p:sldId id="266" r:id="rId7"/>
    <p:sldId id="276" r:id="rId8"/>
    <p:sldId id="267" r:id="rId9"/>
    <p:sldId id="274" r:id="rId10"/>
    <p:sldId id="265" r:id="rId11"/>
    <p:sldId id="277" r:id="rId12"/>
    <p:sldId id="264" r:id="rId13"/>
    <p:sldId id="278" r:id="rId14"/>
    <p:sldId id="263" r:id="rId15"/>
    <p:sldId id="279" r:id="rId1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charset="0"/>
        <a:cs typeface="+mn-cs"/>
      </a:defRPr>
    </a:lvl1pPr>
    <a:lvl2pPr marL="457200" algn="l" rtl="0" fontAlgn="base">
      <a:spcBef>
        <a:spcPct val="0"/>
      </a:spcBef>
      <a:spcAft>
        <a:spcPct val="0"/>
      </a:spcAft>
      <a:defRPr kern="1200">
        <a:solidFill>
          <a:schemeClr val="tx1"/>
        </a:solidFill>
        <a:latin typeface="Arial" charset="0"/>
        <a:ea typeface="ＭＳ Ｐゴシック" charset="0"/>
        <a:cs typeface="+mn-cs"/>
      </a:defRPr>
    </a:lvl2pPr>
    <a:lvl3pPr marL="914400" algn="l" rtl="0" fontAlgn="base">
      <a:spcBef>
        <a:spcPct val="0"/>
      </a:spcBef>
      <a:spcAft>
        <a:spcPct val="0"/>
      </a:spcAft>
      <a:defRPr kern="1200">
        <a:solidFill>
          <a:schemeClr val="tx1"/>
        </a:solidFill>
        <a:latin typeface="Arial" charset="0"/>
        <a:ea typeface="ＭＳ Ｐゴシック" charset="0"/>
        <a:cs typeface="+mn-cs"/>
      </a:defRPr>
    </a:lvl3pPr>
    <a:lvl4pPr marL="1371600" algn="l" rtl="0" fontAlgn="base">
      <a:spcBef>
        <a:spcPct val="0"/>
      </a:spcBef>
      <a:spcAft>
        <a:spcPct val="0"/>
      </a:spcAft>
      <a:defRPr kern="1200">
        <a:solidFill>
          <a:schemeClr val="tx1"/>
        </a:solidFill>
        <a:latin typeface="Arial" charset="0"/>
        <a:ea typeface="ＭＳ Ｐゴシック" charset="0"/>
        <a:cs typeface="+mn-cs"/>
      </a:defRPr>
    </a:lvl4pPr>
    <a:lvl5pPr marL="1828800" algn="l" rtl="0" fontAlgn="base">
      <a:spcBef>
        <a:spcPct val="0"/>
      </a:spcBef>
      <a:spcAft>
        <a:spcPct val="0"/>
      </a:spcAft>
      <a:defRPr kern="1200">
        <a:solidFill>
          <a:schemeClr val="tx1"/>
        </a:solidFill>
        <a:latin typeface="Arial" charset="0"/>
        <a:ea typeface="ＭＳ Ｐゴシック" charset="0"/>
        <a:cs typeface="+mn-cs"/>
      </a:defRPr>
    </a:lvl5pPr>
    <a:lvl6pPr marL="2286000" algn="l" defTabSz="457200" rtl="0" eaLnBrk="1" latinLnBrk="0" hangingPunct="1">
      <a:defRPr kern="1200">
        <a:solidFill>
          <a:schemeClr val="tx1"/>
        </a:solidFill>
        <a:latin typeface="Arial" charset="0"/>
        <a:ea typeface="ＭＳ Ｐゴシック" charset="0"/>
        <a:cs typeface="+mn-cs"/>
      </a:defRPr>
    </a:lvl6pPr>
    <a:lvl7pPr marL="2743200" algn="l" defTabSz="457200" rtl="0" eaLnBrk="1" latinLnBrk="0" hangingPunct="1">
      <a:defRPr kern="1200">
        <a:solidFill>
          <a:schemeClr val="tx1"/>
        </a:solidFill>
        <a:latin typeface="Arial" charset="0"/>
        <a:ea typeface="ＭＳ Ｐゴシック" charset="0"/>
        <a:cs typeface="+mn-cs"/>
      </a:defRPr>
    </a:lvl7pPr>
    <a:lvl8pPr marL="3200400" algn="l" defTabSz="457200" rtl="0" eaLnBrk="1" latinLnBrk="0" hangingPunct="1">
      <a:defRPr kern="1200">
        <a:solidFill>
          <a:schemeClr val="tx1"/>
        </a:solidFill>
        <a:latin typeface="Arial" charset="0"/>
        <a:ea typeface="ＭＳ Ｐゴシック" charset="0"/>
        <a:cs typeface="+mn-cs"/>
      </a:defRPr>
    </a:lvl8pPr>
    <a:lvl9pPr marL="3657600" algn="l" defTabSz="457200" rtl="0" eaLnBrk="1" latinLnBrk="0" hangingPunct="1">
      <a:defRPr kern="1200">
        <a:solidFill>
          <a:schemeClr val="tx1"/>
        </a:solidFill>
        <a:latin typeface="Arial" charset="0"/>
        <a:ea typeface="ＭＳ Ｐゴシック" charset="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24E04"/>
    <a:srgbClr val="FFFFCC"/>
    <a:srgbClr val="760076"/>
    <a:srgbClr val="0070A2"/>
    <a:srgbClr val="EDC727"/>
    <a:srgbClr val="CE7908"/>
    <a:srgbClr val="006699"/>
    <a:srgbClr val="4D4D4D"/>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42" autoAdjust="0"/>
    <p:restoredTop sz="94660"/>
  </p:normalViewPr>
  <p:slideViewPr>
    <p:cSldViewPr>
      <p:cViewPr varScale="1">
        <p:scale>
          <a:sx n="58" d="100"/>
          <a:sy n="58" d="100"/>
        </p:scale>
        <p:origin x="-320"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heme" Target="theme/theme1.xml"/><Relationship Id="rId2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printerSettings" Target="printerSettings/printerSettings1.bin"/><Relationship Id="rId18" Type="http://schemas.openxmlformats.org/officeDocument/2006/relationships/presProps" Target="presProps.xml"/><Relationship Id="rId19" Type="http://schemas.openxmlformats.org/officeDocument/2006/relationships/viewProps" Target="view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152400" y="3429000"/>
            <a:ext cx="8153400" cy="1066800"/>
          </a:xfrm>
        </p:spPr>
        <p:txBody>
          <a:bodyPr/>
          <a:lstStyle>
            <a:lvl1pPr>
              <a:defRPr sz="4800" b="1">
                <a:solidFill>
                  <a:srgbClr val="FFE173"/>
                </a:solidFill>
              </a:defRPr>
            </a:lvl1pPr>
          </a:lstStyle>
          <a:p>
            <a:r>
              <a:rPr lang="en-US" smtClean="0"/>
              <a:t>Click to edit Master title style</a:t>
            </a:r>
            <a:endParaRPr lang="en-US"/>
          </a:p>
        </p:txBody>
      </p:sp>
      <p:sp>
        <p:nvSpPr>
          <p:cNvPr id="3075" name="Rectangle 3"/>
          <p:cNvSpPr>
            <a:spLocks noGrp="1" noChangeArrowheads="1"/>
          </p:cNvSpPr>
          <p:nvPr>
            <p:ph type="subTitle" idx="1"/>
          </p:nvPr>
        </p:nvSpPr>
        <p:spPr>
          <a:xfrm>
            <a:off x="152400" y="4495800"/>
            <a:ext cx="5257800" cy="685800"/>
          </a:xfrm>
        </p:spPr>
        <p:txBody>
          <a:bodyPr/>
          <a:lstStyle>
            <a:lvl1pPr marL="0" indent="0">
              <a:buFontTx/>
              <a:buNone/>
              <a:defRPr>
                <a:solidFill>
                  <a:schemeClr val="bg1"/>
                </a:solidFill>
              </a:defRPr>
            </a:lvl1pPr>
          </a:lstStyle>
          <a:p>
            <a:r>
              <a:rPr lang="en-US" smtClean="0"/>
              <a:t>Click to edit Master subtitle style</a:t>
            </a:r>
            <a:endParaRPr lang="en-US"/>
          </a:p>
        </p:txBody>
      </p:sp>
      <p:sp>
        <p:nvSpPr>
          <p:cNvPr id="4" name="Rectangle 4"/>
          <p:cNvSpPr>
            <a:spLocks noGrp="1" noChangeArrowheads="1"/>
          </p:cNvSpPr>
          <p:nvPr>
            <p:ph type="dt" sz="half" idx="10"/>
          </p:nvPr>
        </p:nvSpPr>
        <p:spPr/>
        <p:txBody>
          <a:bodyPr/>
          <a:lstStyle>
            <a:lvl1pPr>
              <a:defRPr/>
            </a:lvl1pPr>
          </a:lstStyle>
          <a:p>
            <a:pPr>
              <a:defRPr/>
            </a:pPr>
            <a:endParaRPr lang="en-US"/>
          </a:p>
        </p:txBody>
      </p:sp>
      <p:sp>
        <p:nvSpPr>
          <p:cNvPr id="5" name="Rectangle 5"/>
          <p:cNvSpPr>
            <a:spLocks noGrp="1" noChangeArrowheads="1"/>
          </p:cNvSpPr>
          <p:nvPr>
            <p:ph type="ftr" sz="quarter" idx="11"/>
          </p:nvPr>
        </p:nvSpPr>
        <p:spPr/>
        <p:txBody>
          <a:bodyPr/>
          <a:lstStyle>
            <a:lvl1pPr>
              <a:defRPr/>
            </a:lvl1pPr>
          </a:lstStyle>
          <a:p>
            <a:pPr>
              <a:defRPr/>
            </a:pPr>
            <a:endParaRPr lang="en-US"/>
          </a:p>
        </p:txBody>
      </p:sp>
      <p:sp>
        <p:nvSpPr>
          <p:cNvPr id="6" name="Rectangle 6"/>
          <p:cNvSpPr>
            <a:spLocks noGrp="1" noChangeArrowheads="1"/>
          </p:cNvSpPr>
          <p:nvPr>
            <p:ph type="sldNum" sz="quarter" idx="12"/>
          </p:nvPr>
        </p:nvSpPr>
        <p:spPr/>
        <p:txBody>
          <a:bodyPr/>
          <a:lstStyle>
            <a:lvl1pPr>
              <a:defRPr/>
            </a:lvl1pPr>
          </a:lstStyle>
          <a:p>
            <a:fld id="{201474E1-EDF8-D244-AF5B-6FF12BD8FB95}" type="slidenum">
              <a:rPr lang="en-US"/>
              <a:pPr/>
              <a:t>‹#›</a:t>
            </a:fld>
            <a:endParaRPr lang="en-US"/>
          </a:p>
        </p:txBody>
      </p:sp>
    </p:spTree>
    <p:extLst>
      <p:ext uri="{BB962C8B-B14F-4D97-AF65-F5344CB8AC3E}">
        <p14:creationId xmlns:p14="http://schemas.microsoft.com/office/powerpoint/2010/main" val="21983446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310ED3B7-515E-4940-A71C-6CE9A45D498D}" type="slidenum">
              <a:rPr lang="en-US"/>
              <a:pPr/>
              <a:t>‹#›</a:t>
            </a:fld>
            <a:endParaRPr lang="en-US"/>
          </a:p>
        </p:txBody>
      </p:sp>
    </p:spTree>
    <p:extLst>
      <p:ext uri="{BB962C8B-B14F-4D97-AF65-F5344CB8AC3E}">
        <p14:creationId xmlns:p14="http://schemas.microsoft.com/office/powerpoint/2010/main" val="1507803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0"/>
            <a:ext cx="2057400" cy="61261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0"/>
            <a:ext cx="6019800" cy="61261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C2217D33-2783-B246-84AE-48E90EE74A89}" type="slidenum">
              <a:rPr lang="en-US"/>
              <a:pPr/>
              <a:t>‹#›</a:t>
            </a:fld>
            <a:endParaRPr lang="en-US"/>
          </a:p>
        </p:txBody>
      </p:sp>
    </p:spTree>
    <p:extLst>
      <p:ext uri="{BB962C8B-B14F-4D97-AF65-F5344CB8AC3E}">
        <p14:creationId xmlns:p14="http://schemas.microsoft.com/office/powerpoint/2010/main" val="2296583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2CC8D3FE-892E-7E4F-AFC2-DD7424F2FF96}" type="slidenum">
              <a:rPr lang="en-US"/>
              <a:pPr/>
              <a:t>‹#›</a:t>
            </a:fld>
            <a:endParaRPr lang="en-US"/>
          </a:p>
        </p:txBody>
      </p:sp>
    </p:spTree>
    <p:extLst>
      <p:ext uri="{BB962C8B-B14F-4D97-AF65-F5344CB8AC3E}">
        <p14:creationId xmlns:p14="http://schemas.microsoft.com/office/powerpoint/2010/main" val="9768471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A22D4321-C9B5-5045-8A0D-10C727B20824}" type="slidenum">
              <a:rPr lang="en-US"/>
              <a:pPr/>
              <a:t>‹#›</a:t>
            </a:fld>
            <a:endParaRPr lang="en-US"/>
          </a:p>
        </p:txBody>
      </p:sp>
    </p:spTree>
    <p:extLst>
      <p:ext uri="{BB962C8B-B14F-4D97-AF65-F5344CB8AC3E}">
        <p14:creationId xmlns:p14="http://schemas.microsoft.com/office/powerpoint/2010/main" val="20736277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BCF140A1-23B5-8346-A3B1-69C01CD5FBA0}" type="slidenum">
              <a:rPr lang="en-US"/>
              <a:pPr/>
              <a:t>‹#›</a:t>
            </a:fld>
            <a:endParaRPr lang="en-US"/>
          </a:p>
        </p:txBody>
      </p:sp>
    </p:spTree>
    <p:extLst>
      <p:ext uri="{BB962C8B-B14F-4D97-AF65-F5344CB8AC3E}">
        <p14:creationId xmlns:p14="http://schemas.microsoft.com/office/powerpoint/2010/main" val="5559844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fld id="{7996AED5-F6E6-7A46-974F-DD10D5B770A6}" type="slidenum">
              <a:rPr lang="en-US"/>
              <a:pPr/>
              <a:t>‹#›</a:t>
            </a:fld>
            <a:endParaRPr lang="en-US"/>
          </a:p>
        </p:txBody>
      </p:sp>
    </p:spTree>
    <p:extLst>
      <p:ext uri="{BB962C8B-B14F-4D97-AF65-F5344CB8AC3E}">
        <p14:creationId xmlns:p14="http://schemas.microsoft.com/office/powerpoint/2010/main" val="11876170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fld id="{554121B1-AA71-504F-8DC6-265E17E59093}" type="slidenum">
              <a:rPr lang="en-US"/>
              <a:pPr/>
              <a:t>‹#›</a:t>
            </a:fld>
            <a:endParaRPr lang="en-US"/>
          </a:p>
        </p:txBody>
      </p:sp>
    </p:spTree>
    <p:extLst>
      <p:ext uri="{BB962C8B-B14F-4D97-AF65-F5344CB8AC3E}">
        <p14:creationId xmlns:p14="http://schemas.microsoft.com/office/powerpoint/2010/main" val="11289968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fld id="{0101CC15-FACA-0041-976F-C3A197045FFE}" type="slidenum">
              <a:rPr lang="en-US"/>
              <a:pPr/>
              <a:t>‹#›</a:t>
            </a:fld>
            <a:endParaRPr lang="en-US"/>
          </a:p>
        </p:txBody>
      </p:sp>
    </p:spTree>
    <p:extLst>
      <p:ext uri="{BB962C8B-B14F-4D97-AF65-F5344CB8AC3E}">
        <p14:creationId xmlns:p14="http://schemas.microsoft.com/office/powerpoint/2010/main" val="38180090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6EA0EF0B-84E1-B34F-BD82-0BD22E7363E3}" type="slidenum">
              <a:rPr lang="en-US"/>
              <a:pPr/>
              <a:t>‹#›</a:t>
            </a:fld>
            <a:endParaRPr lang="en-US"/>
          </a:p>
        </p:txBody>
      </p:sp>
    </p:spTree>
    <p:extLst>
      <p:ext uri="{BB962C8B-B14F-4D97-AF65-F5344CB8AC3E}">
        <p14:creationId xmlns:p14="http://schemas.microsoft.com/office/powerpoint/2010/main" val="5386441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3554AF93-8683-E84E-A15E-405E49F6B740}" type="slidenum">
              <a:rPr lang="en-US"/>
              <a:pPr/>
              <a:t>‹#›</a:t>
            </a:fld>
            <a:endParaRPr lang="en-US"/>
          </a:p>
        </p:txBody>
      </p:sp>
    </p:spTree>
    <p:extLst>
      <p:ext uri="{BB962C8B-B14F-4D97-AF65-F5344CB8AC3E}">
        <p14:creationId xmlns:p14="http://schemas.microsoft.com/office/powerpoint/2010/main" val="260132118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ea typeface="+mn-ea"/>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ea typeface="+mn-ea"/>
              </a:defRPr>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5DCAC9F6-7871-8643-AB68-929ADDFC5239}"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707"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Lst>
  <p:txStyles>
    <p:titleStyle>
      <a:lvl1pPr algn="l" rtl="0" eaLnBrk="0" fontAlgn="base" hangingPunct="0">
        <a:spcBef>
          <a:spcPct val="0"/>
        </a:spcBef>
        <a:spcAft>
          <a:spcPct val="0"/>
        </a:spcAft>
        <a:defRPr sz="4000">
          <a:solidFill>
            <a:srgbClr val="336699"/>
          </a:solidFill>
          <a:latin typeface="+mj-lt"/>
          <a:ea typeface="ＭＳ Ｐゴシック" charset="0"/>
          <a:cs typeface="+mj-cs"/>
        </a:defRPr>
      </a:lvl1pPr>
      <a:lvl2pPr algn="l" rtl="0" eaLnBrk="0" fontAlgn="base" hangingPunct="0">
        <a:spcBef>
          <a:spcPct val="0"/>
        </a:spcBef>
        <a:spcAft>
          <a:spcPct val="0"/>
        </a:spcAft>
        <a:defRPr sz="4000">
          <a:solidFill>
            <a:srgbClr val="336699"/>
          </a:solidFill>
          <a:latin typeface="Times New Roman" pitchFamily="18" charset="0"/>
          <a:ea typeface="ＭＳ Ｐゴシック" charset="0"/>
        </a:defRPr>
      </a:lvl2pPr>
      <a:lvl3pPr algn="l" rtl="0" eaLnBrk="0" fontAlgn="base" hangingPunct="0">
        <a:spcBef>
          <a:spcPct val="0"/>
        </a:spcBef>
        <a:spcAft>
          <a:spcPct val="0"/>
        </a:spcAft>
        <a:defRPr sz="4000">
          <a:solidFill>
            <a:srgbClr val="336699"/>
          </a:solidFill>
          <a:latin typeface="Times New Roman" pitchFamily="18" charset="0"/>
          <a:ea typeface="ＭＳ Ｐゴシック" charset="0"/>
        </a:defRPr>
      </a:lvl3pPr>
      <a:lvl4pPr algn="l" rtl="0" eaLnBrk="0" fontAlgn="base" hangingPunct="0">
        <a:spcBef>
          <a:spcPct val="0"/>
        </a:spcBef>
        <a:spcAft>
          <a:spcPct val="0"/>
        </a:spcAft>
        <a:defRPr sz="4000">
          <a:solidFill>
            <a:srgbClr val="336699"/>
          </a:solidFill>
          <a:latin typeface="Times New Roman" pitchFamily="18" charset="0"/>
          <a:ea typeface="ＭＳ Ｐゴシック" charset="0"/>
        </a:defRPr>
      </a:lvl4pPr>
      <a:lvl5pPr algn="l" rtl="0" eaLnBrk="0" fontAlgn="base" hangingPunct="0">
        <a:spcBef>
          <a:spcPct val="0"/>
        </a:spcBef>
        <a:spcAft>
          <a:spcPct val="0"/>
        </a:spcAft>
        <a:defRPr sz="4000">
          <a:solidFill>
            <a:srgbClr val="336699"/>
          </a:solidFill>
          <a:latin typeface="Times New Roman" pitchFamily="18" charset="0"/>
          <a:ea typeface="ＭＳ Ｐゴシック" charset="0"/>
        </a:defRPr>
      </a:lvl5pPr>
      <a:lvl6pPr marL="457200" algn="l" rtl="0" eaLnBrk="1" fontAlgn="base" hangingPunct="1">
        <a:spcBef>
          <a:spcPct val="0"/>
        </a:spcBef>
        <a:spcAft>
          <a:spcPct val="0"/>
        </a:spcAft>
        <a:defRPr sz="4000">
          <a:solidFill>
            <a:srgbClr val="336699"/>
          </a:solidFill>
          <a:latin typeface="Times New Roman" pitchFamily="18" charset="0"/>
        </a:defRPr>
      </a:lvl6pPr>
      <a:lvl7pPr marL="914400" algn="l" rtl="0" eaLnBrk="1" fontAlgn="base" hangingPunct="1">
        <a:spcBef>
          <a:spcPct val="0"/>
        </a:spcBef>
        <a:spcAft>
          <a:spcPct val="0"/>
        </a:spcAft>
        <a:defRPr sz="4000">
          <a:solidFill>
            <a:srgbClr val="336699"/>
          </a:solidFill>
          <a:latin typeface="Times New Roman" pitchFamily="18" charset="0"/>
        </a:defRPr>
      </a:lvl7pPr>
      <a:lvl8pPr marL="1371600" algn="l" rtl="0" eaLnBrk="1" fontAlgn="base" hangingPunct="1">
        <a:spcBef>
          <a:spcPct val="0"/>
        </a:spcBef>
        <a:spcAft>
          <a:spcPct val="0"/>
        </a:spcAft>
        <a:defRPr sz="4000">
          <a:solidFill>
            <a:srgbClr val="336699"/>
          </a:solidFill>
          <a:latin typeface="Times New Roman" pitchFamily="18" charset="0"/>
        </a:defRPr>
      </a:lvl8pPr>
      <a:lvl9pPr marL="1828800" algn="l" rtl="0" eaLnBrk="1" fontAlgn="base" hangingPunct="1">
        <a:spcBef>
          <a:spcPct val="0"/>
        </a:spcBef>
        <a:spcAft>
          <a:spcPct val="0"/>
        </a:spcAft>
        <a:defRPr sz="4000">
          <a:solidFill>
            <a:srgbClr val="336699"/>
          </a:solidFill>
          <a:latin typeface="Times New Roman" pitchFamily="18" charset="0"/>
        </a:defRPr>
      </a:lvl9pPr>
    </p:titleStyle>
    <p:bodyStyle>
      <a:lvl1pPr marL="342900" indent="-342900" algn="l" rtl="0" eaLnBrk="0" fontAlgn="base" hangingPunct="0">
        <a:spcBef>
          <a:spcPct val="20000"/>
        </a:spcBef>
        <a:spcAft>
          <a:spcPct val="0"/>
        </a:spcAft>
        <a:buChar char="•"/>
        <a:defRPr sz="2800">
          <a:solidFill>
            <a:srgbClr val="336699"/>
          </a:solidFill>
          <a:latin typeface="+mn-lt"/>
          <a:ea typeface="ＭＳ Ｐゴシック" charset="0"/>
          <a:cs typeface="+mn-cs"/>
        </a:defRPr>
      </a:lvl1pPr>
      <a:lvl2pPr marL="742950" indent="-285750" algn="l" rtl="0" eaLnBrk="0" fontAlgn="base" hangingPunct="0">
        <a:spcBef>
          <a:spcPct val="20000"/>
        </a:spcBef>
        <a:spcAft>
          <a:spcPct val="0"/>
        </a:spcAft>
        <a:buChar char="–"/>
        <a:defRPr sz="2400">
          <a:solidFill>
            <a:srgbClr val="336699"/>
          </a:solidFill>
          <a:latin typeface="+mn-lt"/>
          <a:ea typeface="ＭＳ Ｐゴシック" charset="0"/>
        </a:defRPr>
      </a:lvl2pPr>
      <a:lvl3pPr marL="1143000" indent="-228600" algn="l" rtl="0" eaLnBrk="0" fontAlgn="base" hangingPunct="0">
        <a:spcBef>
          <a:spcPct val="20000"/>
        </a:spcBef>
        <a:spcAft>
          <a:spcPct val="0"/>
        </a:spcAft>
        <a:buChar char="•"/>
        <a:defRPr sz="2000">
          <a:solidFill>
            <a:srgbClr val="336699"/>
          </a:solidFill>
          <a:latin typeface="+mn-lt"/>
          <a:ea typeface="ＭＳ Ｐゴシック" charset="0"/>
        </a:defRPr>
      </a:lvl3pPr>
      <a:lvl4pPr marL="1600200" indent="-228600" algn="l" rtl="0" eaLnBrk="0" fontAlgn="base" hangingPunct="0">
        <a:spcBef>
          <a:spcPct val="20000"/>
        </a:spcBef>
        <a:spcAft>
          <a:spcPct val="0"/>
        </a:spcAft>
        <a:buChar char="–"/>
        <a:defRPr>
          <a:solidFill>
            <a:srgbClr val="336699"/>
          </a:solidFill>
          <a:latin typeface="+mn-lt"/>
          <a:ea typeface="ＭＳ Ｐゴシック" charset="0"/>
        </a:defRPr>
      </a:lvl4pPr>
      <a:lvl5pPr marL="2057400" indent="-228600" algn="l" rtl="0" eaLnBrk="0" fontAlgn="base" hangingPunct="0">
        <a:spcBef>
          <a:spcPct val="20000"/>
        </a:spcBef>
        <a:spcAft>
          <a:spcPct val="0"/>
        </a:spcAft>
        <a:buChar char="»"/>
        <a:defRPr>
          <a:solidFill>
            <a:srgbClr val="336699"/>
          </a:solidFill>
          <a:latin typeface="+mn-lt"/>
          <a:ea typeface="ＭＳ Ｐゴシック" charset="0"/>
        </a:defRPr>
      </a:lvl5pPr>
      <a:lvl6pPr marL="2514600" indent="-228600" algn="l" rtl="0" eaLnBrk="1" fontAlgn="base" hangingPunct="1">
        <a:spcBef>
          <a:spcPct val="20000"/>
        </a:spcBef>
        <a:spcAft>
          <a:spcPct val="0"/>
        </a:spcAft>
        <a:buChar char="»"/>
        <a:defRPr>
          <a:solidFill>
            <a:srgbClr val="336699"/>
          </a:solidFill>
          <a:latin typeface="+mn-lt"/>
        </a:defRPr>
      </a:lvl6pPr>
      <a:lvl7pPr marL="2971800" indent="-228600" algn="l" rtl="0" eaLnBrk="1" fontAlgn="base" hangingPunct="1">
        <a:spcBef>
          <a:spcPct val="20000"/>
        </a:spcBef>
        <a:spcAft>
          <a:spcPct val="0"/>
        </a:spcAft>
        <a:buChar char="»"/>
        <a:defRPr>
          <a:solidFill>
            <a:srgbClr val="336699"/>
          </a:solidFill>
          <a:latin typeface="+mn-lt"/>
        </a:defRPr>
      </a:lvl7pPr>
      <a:lvl8pPr marL="3429000" indent="-228600" algn="l" rtl="0" eaLnBrk="1" fontAlgn="base" hangingPunct="1">
        <a:spcBef>
          <a:spcPct val="20000"/>
        </a:spcBef>
        <a:spcAft>
          <a:spcPct val="0"/>
        </a:spcAft>
        <a:buChar char="»"/>
        <a:defRPr>
          <a:solidFill>
            <a:srgbClr val="336699"/>
          </a:solidFill>
          <a:latin typeface="+mn-lt"/>
        </a:defRPr>
      </a:lvl8pPr>
      <a:lvl9pPr marL="3886200" indent="-228600" algn="l" rtl="0" eaLnBrk="1" fontAlgn="base" hangingPunct="1">
        <a:spcBef>
          <a:spcPct val="20000"/>
        </a:spcBef>
        <a:spcAft>
          <a:spcPct val="0"/>
        </a:spcAft>
        <a:buChar char="»"/>
        <a:defRPr>
          <a:solidFill>
            <a:srgbClr val="336699"/>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 Id="rId3" Type="http://schemas.openxmlformats.org/officeDocument/2006/relationships/image" Target="../media/image7.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5.gif"/><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 Id="rId3"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0" y="3505200"/>
            <a:ext cx="9144000" cy="1077218"/>
          </a:xfrm>
          <a:prstGeom prst="rect">
            <a:avLst/>
          </a:prstGeom>
          <a:solidFill>
            <a:srgbClr val="FFFFCC">
              <a:alpha val="85000"/>
            </a:srgbClr>
          </a:solidFill>
          <a:ln>
            <a:noFill/>
          </a:ln>
          <a:scene3d>
            <a:camera prst="orthographicFront"/>
            <a:lightRig rig="threePt" dir="t"/>
          </a:scene3d>
          <a:sp3d>
            <a:bevelT/>
          </a:sp3d>
        </p:spPr>
        <p:txBody>
          <a:bodyPr>
            <a:spAutoFit/>
            <a:sp3d extrusionH="57150">
              <a:bevelT w="38100" h="38100"/>
            </a:sp3d>
          </a:bodyPr>
          <a:lstStyle/>
          <a:p>
            <a:pPr algn="ctr">
              <a:defRPr/>
            </a:pPr>
            <a:r>
              <a:rPr lang="en-US" sz="6400" b="1" dirty="0">
                <a:solidFill>
                  <a:srgbClr val="0070A2"/>
                </a:solidFill>
                <a:latin typeface="Stencil" pitchFamily="82" charset="0"/>
                <a:ea typeface="+mn-ea"/>
              </a:rPr>
              <a:t>Christian Education</a:t>
            </a:r>
          </a:p>
        </p:txBody>
      </p:sp>
      <p:sp>
        <p:nvSpPr>
          <p:cNvPr id="9" name="TextBox 8"/>
          <p:cNvSpPr txBox="1"/>
          <p:nvPr/>
        </p:nvSpPr>
        <p:spPr>
          <a:xfrm>
            <a:off x="152400" y="4648200"/>
            <a:ext cx="4267200" cy="830997"/>
          </a:xfrm>
          <a:prstGeom prst="rect">
            <a:avLst/>
          </a:prstGeom>
          <a:noFill/>
        </p:spPr>
        <p:txBody>
          <a:bodyPr>
            <a:spAutoFit/>
            <a:scene3d>
              <a:camera prst="orthographicFront"/>
              <a:lightRig rig="threePt" dir="t"/>
            </a:scene3d>
            <a:sp3d extrusionH="57150">
              <a:bevelT w="38100" h="38100"/>
            </a:sp3d>
          </a:bodyPr>
          <a:lstStyle/>
          <a:p>
            <a:pPr>
              <a:defRPr/>
            </a:pPr>
            <a:r>
              <a:rPr lang="en-US" sz="2400" b="1" dirty="0">
                <a:solidFill>
                  <a:srgbClr val="760076"/>
                </a:solidFill>
                <a:latin typeface="Stencil" pitchFamily="82" charset="0"/>
                <a:ea typeface="+mn-ea"/>
              </a:rPr>
              <a:t>Lesson 15b: </a:t>
            </a:r>
            <a:r>
              <a:rPr lang="en-US" sz="2400" b="1" dirty="0" err="1">
                <a:solidFill>
                  <a:srgbClr val="760076"/>
                </a:solidFill>
                <a:latin typeface="Stencil" pitchFamily="82" charset="0"/>
                <a:ea typeface="+mn-ea"/>
              </a:rPr>
              <a:t>Leacerning</a:t>
            </a:r>
            <a:r>
              <a:rPr lang="en-US" sz="2400" b="1" dirty="0">
                <a:solidFill>
                  <a:srgbClr val="760076"/>
                </a:solidFill>
                <a:latin typeface="Stencil" pitchFamily="82" charset="0"/>
                <a:ea typeface="+mn-ea"/>
              </a:rPr>
              <a:t> to enjoy god’s ways</a:t>
            </a:r>
            <a:endParaRPr lang="en-US" sz="2400" b="1" dirty="0">
              <a:solidFill>
                <a:srgbClr val="760076"/>
              </a:solidFill>
              <a:latin typeface="Stencil" pitchFamily="82" charset="0"/>
              <a:ea typeface="+mn-ea"/>
            </a:endParaRPr>
          </a:p>
        </p:txBody>
      </p:sp>
      <p:sp>
        <p:nvSpPr>
          <p:cNvPr id="10" name="TextBox 9"/>
          <p:cNvSpPr txBox="1"/>
          <p:nvPr/>
        </p:nvSpPr>
        <p:spPr>
          <a:xfrm>
            <a:off x="152400" y="5410200"/>
            <a:ext cx="3352800" cy="461665"/>
          </a:xfrm>
          <a:prstGeom prst="rect">
            <a:avLst/>
          </a:prstGeom>
          <a:noFill/>
        </p:spPr>
        <p:txBody>
          <a:bodyPr>
            <a:spAutoFit/>
            <a:scene3d>
              <a:camera prst="orthographicFront"/>
              <a:lightRig rig="threePt" dir="t"/>
            </a:scene3d>
            <a:sp3d extrusionH="57150">
              <a:bevelT w="38100" h="38100"/>
            </a:sp3d>
          </a:bodyPr>
          <a:lstStyle/>
          <a:p>
            <a:pPr>
              <a:defRPr/>
            </a:pPr>
            <a:r>
              <a:rPr lang="en-US" sz="2400" b="1" dirty="0">
                <a:solidFill>
                  <a:srgbClr val="FFFFCC"/>
                </a:solidFill>
                <a:latin typeface="Stencil" pitchFamily="82" charset="0"/>
                <a:ea typeface="+mn-ea"/>
              </a:rPr>
              <a:t>Linda Poitras</a:t>
            </a:r>
          </a:p>
        </p:txBody>
      </p:sp>
      <p:sp>
        <p:nvSpPr>
          <p:cNvPr id="11" name="TextBox 10"/>
          <p:cNvSpPr txBox="1"/>
          <p:nvPr/>
        </p:nvSpPr>
        <p:spPr>
          <a:xfrm>
            <a:off x="4191000" y="0"/>
            <a:ext cx="4953000" cy="1077218"/>
          </a:xfrm>
          <a:prstGeom prst="rect">
            <a:avLst/>
          </a:prstGeom>
          <a:noFill/>
        </p:spPr>
        <p:txBody>
          <a:bodyPr>
            <a:spAutoFit/>
            <a:scene3d>
              <a:camera prst="orthographicFront"/>
              <a:lightRig rig="threePt" dir="t"/>
            </a:scene3d>
            <a:sp3d extrusionH="57150">
              <a:bevelT w="38100" h="38100"/>
            </a:sp3d>
          </a:bodyPr>
          <a:lstStyle/>
          <a:p>
            <a:pPr algn="ctr">
              <a:defRPr/>
            </a:pPr>
            <a:r>
              <a:rPr lang="en-US" sz="3200" dirty="0">
                <a:solidFill>
                  <a:srgbClr val="D24E04"/>
                </a:solidFill>
                <a:latin typeface="Stencil" pitchFamily="82" charset="0"/>
                <a:ea typeface="+mn-ea"/>
              </a:rPr>
              <a:t>Global Association of Theological Studies</a:t>
            </a:r>
          </a:p>
        </p:txBody>
      </p:sp>
    </p:spTree>
  </p:cSld>
  <p:clrMapOvr>
    <a:masterClrMapping/>
  </p:clrMapOvr>
  <p:transition xmlns:p14="http://schemas.microsoft.com/office/powerpoint/2010/main">
    <p:pull dir="d"/>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239000" y="0"/>
            <a:ext cx="19050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15b: Learning to enjoy God’s Ways</a:t>
            </a:r>
            <a:endParaRPr lang="en-US" sz="1200" b="1" dirty="0">
              <a:solidFill>
                <a:srgbClr val="0070A2"/>
              </a:solidFill>
              <a:latin typeface="Stencil" pitchFamily="82" charset="0"/>
              <a:ea typeface="+mn-ea"/>
            </a:endParaRPr>
          </a:p>
        </p:txBody>
      </p:sp>
      <p:sp>
        <p:nvSpPr>
          <p:cNvPr id="12292" name="Rectangle 4"/>
          <p:cNvSpPr>
            <a:spLocks noChangeArrowheads="1"/>
          </p:cNvSpPr>
          <p:nvPr/>
        </p:nvSpPr>
        <p:spPr bwMode="auto">
          <a:xfrm>
            <a:off x="2590800" y="4295001"/>
            <a:ext cx="6172200" cy="2308324"/>
          </a:xfrm>
          <a:prstGeom prst="rect">
            <a:avLst/>
          </a:prstGeom>
          <a:solidFill>
            <a:srgbClr val="FFFFCC"/>
          </a:solidFill>
          <a:ln w="76200">
            <a:solidFill>
              <a:srgbClr val="D24E04"/>
            </a:solidFill>
            <a:miter lim="800000"/>
            <a:headEnd/>
            <a:tailEnd/>
          </a:ln>
          <a:effectLst/>
          <a:scene3d>
            <a:camera prst="orthographicFront"/>
            <a:lightRig rig="threePt" dir="t"/>
          </a:scene3d>
          <a:sp3d>
            <a:bevelT w="114300" prst="artDeco"/>
          </a:sp3d>
        </p:spPr>
        <p:txBody>
          <a:bodyPr anchor="ctr">
            <a:spAutoFit/>
            <a:sp3d extrusionH="57150">
              <a:bevelT w="38100" h="38100"/>
            </a:sp3d>
          </a:bodyPr>
          <a:lstStyle/>
          <a:p>
            <a:pPr lvl="1" algn="ctr" eaLnBrk="0" hangingPunct="0">
              <a:buFont typeface="Arial" pitchFamily="34" charset="0"/>
              <a:buChar char="•"/>
              <a:tabLst>
                <a:tab pos="228600" algn="l"/>
              </a:tabLst>
              <a:defRPr/>
            </a:pPr>
            <a:r>
              <a:rPr lang="en-US" sz="3600" b="1" dirty="0">
                <a:solidFill>
                  <a:srgbClr val="760076"/>
                </a:solidFill>
                <a:latin typeface="Imprint MT Shadow" pitchFamily="82" charset="0"/>
                <a:ea typeface="Times"/>
                <a:cs typeface="Times New Roman" pitchFamily="18" charset="0"/>
              </a:rPr>
              <a:t>If both of these efforts do not work, move the student to a different seat, but in a non-threatening way.  </a:t>
            </a:r>
            <a:endParaRPr lang="en-US" sz="3600" b="1" dirty="0">
              <a:solidFill>
                <a:srgbClr val="760076"/>
              </a:solidFill>
              <a:latin typeface="Imprint MT Shadow" pitchFamily="82" charset="0"/>
              <a:ea typeface="+mn-ea"/>
            </a:endParaRPr>
          </a:p>
        </p:txBody>
      </p:sp>
      <p:sp>
        <p:nvSpPr>
          <p:cNvPr id="6" name="Rectangle 5"/>
          <p:cNvSpPr/>
          <p:nvPr/>
        </p:nvSpPr>
        <p:spPr>
          <a:xfrm>
            <a:off x="381000" y="1600200"/>
            <a:ext cx="4953000" cy="2308324"/>
          </a:xfrm>
          <a:prstGeom prst="rect">
            <a:avLst/>
          </a:prstGeom>
          <a:solidFill>
            <a:srgbClr val="FFFFCC"/>
          </a:solidFill>
          <a:ln w="76200">
            <a:solidFill>
              <a:srgbClr val="760076"/>
            </a:solidFill>
          </a:ln>
          <a:scene3d>
            <a:camera prst="orthographicFront"/>
            <a:lightRig rig="threePt" dir="t"/>
          </a:scene3d>
          <a:sp3d>
            <a:bevelT w="114300" prst="artDeco"/>
          </a:sp3d>
        </p:spPr>
        <p:txBody>
          <a:bodyPr>
            <a:spAutoFit/>
            <a:sp3d extrusionH="57150">
              <a:bevelT w="38100" h="38100"/>
            </a:sp3d>
          </a:bodyPr>
          <a:lstStyle/>
          <a:p>
            <a:pPr algn="ctr" eaLnBrk="0" hangingPunct="0">
              <a:buFontTx/>
              <a:buChar char="•"/>
              <a:tabLst>
                <a:tab pos="228600" algn="l"/>
              </a:tabLst>
              <a:defRPr/>
            </a:pPr>
            <a:r>
              <a:rPr lang="en-US" sz="3600" b="1" dirty="0">
                <a:solidFill>
                  <a:srgbClr val="D24E04"/>
                </a:solidFill>
                <a:latin typeface="Imprint MT Shadow" pitchFamily="82" charset="0"/>
                <a:ea typeface="Times New Roman" pitchFamily="18" charset="0"/>
                <a:cs typeface="Times New Roman" pitchFamily="18" charset="0"/>
              </a:rPr>
              <a:t>If this is not enough, call the student by name and include him in the context of the lesson.  </a:t>
            </a:r>
          </a:p>
        </p:txBody>
      </p:sp>
    </p:spTree>
  </p:cSld>
  <p:clrMapOvr>
    <a:masterClrMapping/>
  </p:clrMapOvr>
  <p:transition xmlns:p14="http://schemas.microsoft.com/office/powerpoint/2010/main">
    <p:pull/>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amond(in)">
                                      <p:cBhvr>
                                        <p:cTn id="7" dur="1000"/>
                                        <p:tgtEl>
                                          <p:spTgt spid="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ntr" presetSubtype="16" fill="hold" nodeType="clickEffect">
                                  <p:stCondLst>
                                    <p:cond delay="0"/>
                                  </p:stCondLst>
                                  <p:childTnLst>
                                    <p:set>
                                      <p:cBhvr>
                                        <p:cTn id="11" dur="1" fill="hold">
                                          <p:stCondLst>
                                            <p:cond delay="0"/>
                                          </p:stCondLst>
                                        </p:cTn>
                                        <p:tgtEl>
                                          <p:spTgt spid="12292"/>
                                        </p:tgtEl>
                                        <p:attrNameLst>
                                          <p:attrName>style.visibility</p:attrName>
                                        </p:attrNameLst>
                                      </p:cBhvr>
                                      <p:to>
                                        <p:strVal val="visible"/>
                                      </p:to>
                                    </p:set>
                                    <p:animEffect transition="in" filter="diamond(in)">
                                      <p:cBhvr>
                                        <p:cTn id="12" dur="1000"/>
                                        <p:tgtEl>
                                          <p:spTgt spid="122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239000" y="0"/>
            <a:ext cx="19050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15b: Learning to enjoy God’s Ways</a:t>
            </a:r>
            <a:endParaRPr lang="en-US" sz="1200" b="1" dirty="0">
              <a:solidFill>
                <a:srgbClr val="0070A2"/>
              </a:solidFill>
              <a:latin typeface="Stencil" pitchFamily="82" charset="0"/>
              <a:ea typeface="+mn-ea"/>
            </a:endParaRPr>
          </a:p>
        </p:txBody>
      </p:sp>
      <p:sp>
        <p:nvSpPr>
          <p:cNvPr id="13315" name="Rectangle 3"/>
          <p:cNvSpPr>
            <a:spLocks noChangeArrowheads="1"/>
          </p:cNvSpPr>
          <p:nvPr/>
        </p:nvSpPr>
        <p:spPr bwMode="auto">
          <a:xfrm>
            <a:off x="609600" y="700445"/>
            <a:ext cx="7848600" cy="5570756"/>
          </a:xfrm>
          <a:prstGeom prst="rect">
            <a:avLst/>
          </a:prstGeom>
          <a:noFill/>
          <a:ln w="9525">
            <a:noFill/>
            <a:miter lim="800000"/>
            <a:headEnd/>
            <a:tailEnd/>
          </a:ln>
          <a:effectLst/>
        </p:spPr>
        <p:txBody>
          <a:bodyPr anchor="ctr">
            <a:spAutoFit/>
          </a:bodyPr>
          <a:lstStyle/>
          <a:p>
            <a:pPr eaLnBrk="0" hangingPunct="0">
              <a:tabLst>
                <a:tab pos="457200" algn="l"/>
              </a:tabLst>
              <a:defRPr/>
            </a:pPr>
            <a:r>
              <a:rPr lang="en-US" sz="4000" b="1" dirty="0">
                <a:ln>
                  <a:solidFill>
                    <a:sysClr val="windowText" lastClr="000000"/>
                  </a:solidFill>
                </a:ln>
                <a:solidFill>
                  <a:srgbClr val="0070A2"/>
                </a:solidFill>
                <a:latin typeface="Imprint MT Shadow" pitchFamily="82" charset="0"/>
                <a:ea typeface="Times New Roman" pitchFamily="18" charset="0"/>
                <a:cs typeface="Times New Roman" pitchFamily="18" charset="0"/>
              </a:rPr>
              <a:t>If behavior is still a problem, take the student aside and talk to him.  </a:t>
            </a:r>
          </a:p>
          <a:p>
            <a:pPr eaLnBrk="0" hangingPunct="0">
              <a:tabLst>
                <a:tab pos="457200" algn="l"/>
              </a:tabLst>
              <a:defRPr/>
            </a:pPr>
            <a:endParaRPr lang="en-US" sz="2000" b="1" dirty="0">
              <a:ln>
                <a:solidFill>
                  <a:sysClr val="windowText" lastClr="000000"/>
                </a:solidFill>
              </a:ln>
              <a:latin typeface="Imprint MT Shadow" pitchFamily="82" charset="0"/>
              <a:ea typeface="+mn-ea"/>
            </a:endParaRPr>
          </a:p>
          <a:p>
            <a:pPr lvl="1" eaLnBrk="0" hangingPunct="0">
              <a:buFontTx/>
              <a:buChar char="•"/>
              <a:tabLst>
                <a:tab pos="457200" algn="l"/>
              </a:tabLst>
              <a:defRPr/>
            </a:pPr>
            <a:r>
              <a:rPr lang="en-US" sz="3200" b="1" dirty="0">
                <a:ln>
                  <a:solidFill>
                    <a:sysClr val="windowText" lastClr="000000"/>
                  </a:solidFill>
                </a:ln>
                <a:solidFill>
                  <a:srgbClr val="EDC727"/>
                </a:solidFill>
                <a:latin typeface="Imprint MT Shadow" pitchFamily="82" charset="0"/>
                <a:ea typeface="Times New Roman" pitchFamily="18" charset="0"/>
                <a:cs typeface="Times New Roman" pitchFamily="18" charset="0"/>
              </a:rPr>
              <a:t>Find out what is bothering him.</a:t>
            </a:r>
            <a:endParaRPr lang="en-US" sz="3200" b="1" dirty="0">
              <a:ln>
                <a:solidFill>
                  <a:sysClr val="windowText" lastClr="000000"/>
                </a:solidFill>
              </a:ln>
              <a:solidFill>
                <a:srgbClr val="EDC727"/>
              </a:solidFill>
              <a:latin typeface="Imprint MT Shadow" pitchFamily="82" charset="0"/>
              <a:ea typeface="+mn-ea"/>
            </a:endParaRPr>
          </a:p>
          <a:p>
            <a:pPr lvl="2" eaLnBrk="0" hangingPunct="0">
              <a:buFontTx/>
              <a:buChar char="•"/>
              <a:tabLst>
                <a:tab pos="457200" algn="l"/>
              </a:tabLst>
              <a:defRPr/>
            </a:pPr>
            <a:r>
              <a:rPr lang="en-US" sz="3200" b="1" dirty="0">
                <a:ln>
                  <a:solidFill>
                    <a:sysClr val="windowText" lastClr="000000"/>
                  </a:solidFill>
                </a:ln>
                <a:solidFill>
                  <a:srgbClr val="0070A2"/>
                </a:solidFill>
                <a:latin typeface="Imprint MT Shadow" pitchFamily="82" charset="0"/>
                <a:ea typeface="Times New Roman" pitchFamily="18" charset="0"/>
                <a:cs typeface="Times New Roman" pitchFamily="18" charset="0"/>
              </a:rPr>
              <a:t>Let him know that his behavior is not acceptable.</a:t>
            </a:r>
            <a:endParaRPr lang="en-US" sz="3200" b="1" dirty="0">
              <a:ln>
                <a:solidFill>
                  <a:sysClr val="windowText" lastClr="000000"/>
                </a:solidFill>
              </a:ln>
              <a:solidFill>
                <a:srgbClr val="0070A2"/>
              </a:solidFill>
              <a:latin typeface="Imprint MT Shadow" pitchFamily="82" charset="0"/>
              <a:ea typeface="+mn-ea"/>
            </a:endParaRPr>
          </a:p>
          <a:p>
            <a:pPr lvl="3" eaLnBrk="0" hangingPunct="0">
              <a:buFontTx/>
              <a:buChar char="•"/>
              <a:tabLst>
                <a:tab pos="457200" algn="l"/>
              </a:tabLst>
              <a:defRPr/>
            </a:pPr>
            <a:r>
              <a:rPr lang="en-US" sz="3200" b="1" dirty="0">
                <a:ln>
                  <a:solidFill>
                    <a:sysClr val="windowText" lastClr="000000"/>
                  </a:solidFill>
                </a:ln>
                <a:solidFill>
                  <a:srgbClr val="EDC727"/>
                </a:solidFill>
                <a:latin typeface="Imprint MT Shadow" pitchFamily="82" charset="0"/>
                <a:ea typeface="Times New Roman" pitchFamily="18" charset="0"/>
                <a:cs typeface="Times New Roman" pitchFamily="18" charset="0"/>
              </a:rPr>
              <a:t>Take care of the matter yourself.  It only undermines your authority if you call in the pastor or Sunday school director to handle a discipline problem.</a:t>
            </a:r>
            <a:endParaRPr lang="en-US" sz="3200" b="1" dirty="0">
              <a:ln>
                <a:solidFill>
                  <a:sysClr val="windowText" lastClr="000000"/>
                </a:solidFill>
              </a:ln>
              <a:solidFill>
                <a:srgbClr val="EDC727"/>
              </a:solidFill>
              <a:latin typeface="Imprint MT Shadow" pitchFamily="82" charset="0"/>
              <a:ea typeface="+mn-ea"/>
            </a:endParaRPr>
          </a:p>
        </p:txBody>
      </p:sp>
    </p:spTree>
  </p:cSld>
  <p:clrMapOvr>
    <a:masterClrMapping/>
  </p:clrMapOvr>
  <p:transition xmlns:p14="http://schemas.microsoft.com/office/powerpoint/2010/main">
    <p:pull dir="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nodeType="clickEffect">
                                  <p:stCondLst>
                                    <p:cond delay="0"/>
                                  </p:stCondLst>
                                  <p:childTnLst>
                                    <p:set>
                                      <p:cBhvr>
                                        <p:cTn id="6" dur="1" fill="hold">
                                          <p:stCondLst>
                                            <p:cond delay="0"/>
                                          </p:stCondLst>
                                        </p:cTn>
                                        <p:tgtEl>
                                          <p:spTgt spid="13315">
                                            <p:txEl>
                                              <p:pRg st="0" end="0"/>
                                            </p:txEl>
                                          </p:spTgt>
                                        </p:tgtEl>
                                        <p:attrNameLst>
                                          <p:attrName>style.visibility</p:attrName>
                                        </p:attrNameLst>
                                      </p:cBhvr>
                                      <p:to>
                                        <p:strVal val="visible"/>
                                      </p:to>
                                    </p:set>
                                    <p:anim calcmode="lin" valueType="num">
                                      <p:cBhvr>
                                        <p:cTn id="7" dur="500" fill="hold"/>
                                        <p:tgtEl>
                                          <p:spTgt spid="13315">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13315">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13315">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1331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9" presetClass="entr" presetSubtype="0" accel="100000" fill="hold" nodeType="clickEffect">
                                  <p:stCondLst>
                                    <p:cond delay="0"/>
                                  </p:stCondLst>
                                  <p:childTnLst>
                                    <p:set>
                                      <p:cBhvr>
                                        <p:cTn id="14" dur="1" fill="hold">
                                          <p:stCondLst>
                                            <p:cond delay="0"/>
                                          </p:stCondLst>
                                        </p:cTn>
                                        <p:tgtEl>
                                          <p:spTgt spid="13315">
                                            <p:txEl>
                                              <p:pRg st="2" end="2"/>
                                            </p:txEl>
                                          </p:spTgt>
                                        </p:tgtEl>
                                        <p:attrNameLst>
                                          <p:attrName>style.visibility</p:attrName>
                                        </p:attrNameLst>
                                      </p:cBhvr>
                                      <p:to>
                                        <p:strVal val="visible"/>
                                      </p:to>
                                    </p:set>
                                    <p:anim calcmode="lin" valueType="num">
                                      <p:cBhvr>
                                        <p:cTn id="15" dur="500" fill="hold"/>
                                        <p:tgtEl>
                                          <p:spTgt spid="13315">
                                            <p:txEl>
                                              <p:pRg st="2" end="2"/>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13315">
                                            <p:txEl>
                                              <p:pRg st="2" end="2"/>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13315">
                                            <p:txEl>
                                              <p:pRg st="2" end="2"/>
                                            </p:txEl>
                                          </p:spTgt>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13315">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9" presetClass="entr" presetSubtype="0" accel="100000" fill="hold" nodeType="clickEffect">
                                  <p:stCondLst>
                                    <p:cond delay="0"/>
                                  </p:stCondLst>
                                  <p:childTnLst>
                                    <p:set>
                                      <p:cBhvr>
                                        <p:cTn id="22" dur="1" fill="hold">
                                          <p:stCondLst>
                                            <p:cond delay="0"/>
                                          </p:stCondLst>
                                        </p:cTn>
                                        <p:tgtEl>
                                          <p:spTgt spid="13315">
                                            <p:txEl>
                                              <p:pRg st="3" end="3"/>
                                            </p:txEl>
                                          </p:spTgt>
                                        </p:tgtEl>
                                        <p:attrNameLst>
                                          <p:attrName>style.visibility</p:attrName>
                                        </p:attrNameLst>
                                      </p:cBhvr>
                                      <p:to>
                                        <p:strVal val="visible"/>
                                      </p:to>
                                    </p:set>
                                    <p:anim calcmode="lin" valueType="num">
                                      <p:cBhvr>
                                        <p:cTn id="23" dur="500" fill="hold"/>
                                        <p:tgtEl>
                                          <p:spTgt spid="13315">
                                            <p:txEl>
                                              <p:pRg st="3" end="3"/>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4" dur="500" fill="hold"/>
                                        <p:tgtEl>
                                          <p:spTgt spid="13315">
                                            <p:txEl>
                                              <p:pRg st="3" end="3"/>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5" dur="500" fill="hold"/>
                                        <p:tgtEl>
                                          <p:spTgt spid="13315">
                                            <p:txEl>
                                              <p:pRg st="3" end="3"/>
                                            </p:txEl>
                                          </p:spTgt>
                                        </p:tgtEl>
                                        <p:attrNameLst>
                                          <p:attrName>ppt_x</p:attrName>
                                        </p:attrNameLst>
                                      </p:cBhvr>
                                      <p:tavLst>
                                        <p:tav tm="0">
                                          <p:val>
                                            <p:strVal val="#ppt_x-.3"/>
                                          </p:val>
                                        </p:tav>
                                        <p:tav tm="50000">
                                          <p:val>
                                            <p:strVal val="#ppt_x"/>
                                          </p:val>
                                        </p:tav>
                                        <p:tav tm="100000">
                                          <p:val>
                                            <p:strVal val="#ppt_x"/>
                                          </p:val>
                                        </p:tav>
                                      </p:tavLst>
                                    </p:anim>
                                    <p:anim calcmode="lin" valueType="num">
                                      <p:cBhvr>
                                        <p:cTn id="26" dur="500" fill="hold"/>
                                        <p:tgtEl>
                                          <p:spTgt spid="13315">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9" presetClass="entr" presetSubtype="0" accel="100000" fill="hold" nodeType="clickEffect">
                                  <p:stCondLst>
                                    <p:cond delay="0"/>
                                  </p:stCondLst>
                                  <p:childTnLst>
                                    <p:set>
                                      <p:cBhvr>
                                        <p:cTn id="30" dur="1" fill="hold">
                                          <p:stCondLst>
                                            <p:cond delay="0"/>
                                          </p:stCondLst>
                                        </p:cTn>
                                        <p:tgtEl>
                                          <p:spTgt spid="13315">
                                            <p:txEl>
                                              <p:pRg st="4" end="4"/>
                                            </p:txEl>
                                          </p:spTgt>
                                        </p:tgtEl>
                                        <p:attrNameLst>
                                          <p:attrName>style.visibility</p:attrName>
                                        </p:attrNameLst>
                                      </p:cBhvr>
                                      <p:to>
                                        <p:strVal val="visible"/>
                                      </p:to>
                                    </p:set>
                                    <p:anim calcmode="lin" valueType="num">
                                      <p:cBhvr>
                                        <p:cTn id="31" dur="500" fill="hold"/>
                                        <p:tgtEl>
                                          <p:spTgt spid="13315">
                                            <p:txEl>
                                              <p:pRg st="4" end="4"/>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32" dur="500" fill="hold"/>
                                        <p:tgtEl>
                                          <p:spTgt spid="13315">
                                            <p:txEl>
                                              <p:pRg st="4" end="4"/>
                                            </p:txEl>
                                          </p:spTgt>
                                        </p:tgtEl>
                                        <p:attrNameLst>
                                          <p:attrName>ppt_w</p:attrName>
                                        </p:attrNameLst>
                                      </p:cBhvr>
                                      <p:tavLst>
                                        <p:tav tm="0">
                                          <p:val>
                                            <p:strVal val="#ppt_w+.3"/>
                                          </p:val>
                                        </p:tav>
                                        <p:tav tm="50000">
                                          <p:val>
                                            <p:strVal val="#ppt_w+.3"/>
                                          </p:val>
                                        </p:tav>
                                        <p:tav tm="100000">
                                          <p:val>
                                            <p:strVal val="#ppt_w"/>
                                          </p:val>
                                        </p:tav>
                                      </p:tavLst>
                                    </p:anim>
                                    <p:anim calcmode="lin" valueType="num">
                                      <p:cBhvr>
                                        <p:cTn id="33" dur="500" fill="hold"/>
                                        <p:tgtEl>
                                          <p:spTgt spid="13315">
                                            <p:txEl>
                                              <p:pRg st="4" end="4"/>
                                            </p:txEl>
                                          </p:spTgt>
                                        </p:tgtEl>
                                        <p:attrNameLst>
                                          <p:attrName>ppt_x</p:attrName>
                                        </p:attrNameLst>
                                      </p:cBhvr>
                                      <p:tavLst>
                                        <p:tav tm="0">
                                          <p:val>
                                            <p:strVal val="#ppt_x-.3"/>
                                          </p:val>
                                        </p:tav>
                                        <p:tav tm="50000">
                                          <p:val>
                                            <p:strVal val="#ppt_x"/>
                                          </p:val>
                                        </p:tav>
                                        <p:tav tm="100000">
                                          <p:val>
                                            <p:strVal val="#ppt_x"/>
                                          </p:val>
                                        </p:tav>
                                      </p:tavLst>
                                    </p:anim>
                                    <p:anim calcmode="lin" valueType="num">
                                      <p:cBhvr>
                                        <p:cTn id="34" dur="500" fill="hold"/>
                                        <p:tgtEl>
                                          <p:spTgt spid="13315">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239000" y="0"/>
            <a:ext cx="19050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15b: Learning to enjoy God’s Ways</a:t>
            </a:r>
            <a:endParaRPr lang="en-US" sz="1200" b="1" dirty="0">
              <a:solidFill>
                <a:srgbClr val="0070A2"/>
              </a:solidFill>
              <a:latin typeface="Stencil" pitchFamily="82" charset="0"/>
              <a:ea typeface="+mn-ea"/>
            </a:endParaRPr>
          </a:p>
        </p:txBody>
      </p:sp>
      <p:sp>
        <p:nvSpPr>
          <p:cNvPr id="14339" name="Rectangle 3"/>
          <p:cNvSpPr>
            <a:spLocks noChangeArrowheads="1"/>
          </p:cNvSpPr>
          <p:nvPr/>
        </p:nvSpPr>
        <p:spPr bwMode="auto">
          <a:xfrm>
            <a:off x="457200" y="1828800"/>
            <a:ext cx="8077200" cy="4524315"/>
          </a:xfrm>
          <a:prstGeom prst="rect">
            <a:avLst/>
          </a:prstGeom>
          <a:solidFill>
            <a:srgbClr val="760076"/>
          </a:solidFill>
          <a:ln w="76200">
            <a:solidFill>
              <a:srgbClr val="FFFFCC"/>
            </a:solidFill>
            <a:miter lim="800000"/>
            <a:headEnd/>
            <a:tailEnd/>
          </a:ln>
          <a:effectLst/>
          <a:scene3d>
            <a:camera prst="orthographicFront"/>
            <a:lightRig rig="threePt" dir="t"/>
          </a:scene3d>
          <a:sp3d>
            <a:bevelT prst="convex"/>
          </a:sp3d>
        </p:spPr>
        <p:txBody>
          <a:bodyPr anchor="ctr">
            <a:spAutoFit/>
            <a:sp3d/>
          </a:bodyPr>
          <a:lstStyle/>
          <a:p>
            <a:pPr eaLnBrk="0" hangingPunct="0">
              <a:buFontTx/>
              <a:buChar char="•"/>
              <a:tabLst>
                <a:tab pos="457200" algn="l"/>
              </a:tabLst>
              <a:defRPr/>
            </a:pPr>
            <a:r>
              <a:rPr lang="en-US" sz="3200" b="1" dirty="0">
                <a:solidFill>
                  <a:srgbClr val="FFFFCC"/>
                </a:solidFill>
                <a:latin typeface="Imprint MT Shadow" pitchFamily="82" charset="0"/>
                <a:ea typeface="Times New Roman" pitchFamily="18" charset="0"/>
                <a:cs typeface="Times New Roman" pitchFamily="18" charset="0"/>
              </a:rPr>
              <a:t>Never threaten a student.  If you speak of a consequence for wrong behavior, be sure that you are capable of doing it.  And be sure you </a:t>
            </a:r>
            <a:r>
              <a:rPr lang="en-US" sz="3200" b="1" i="1" dirty="0">
                <a:solidFill>
                  <a:srgbClr val="FFFFCC"/>
                </a:solidFill>
                <a:latin typeface="Imprint MT Shadow" pitchFamily="82" charset="0"/>
                <a:ea typeface="Times New Roman" pitchFamily="18" charset="0"/>
                <a:cs typeface="Times New Roman" pitchFamily="18" charset="0"/>
              </a:rPr>
              <a:t>do it</a:t>
            </a:r>
            <a:r>
              <a:rPr lang="en-US" sz="3200" b="1" dirty="0">
                <a:solidFill>
                  <a:srgbClr val="FFFFCC"/>
                </a:solidFill>
                <a:latin typeface="Imprint MT Shadow" pitchFamily="82" charset="0"/>
                <a:ea typeface="Times New Roman" pitchFamily="18" charset="0"/>
                <a:cs typeface="Times New Roman" pitchFamily="18" charset="0"/>
              </a:rPr>
              <a:t>, if he continues to act incorrectly.  This will cause the students to respect your word. </a:t>
            </a:r>
          </a:p>
          <a:p>
            <a:pPr eaLnBrk="0" hangingPunct="0">
              <a:tabLst>
                <a:tab pos="457200" algn="l"/>
              </a:tabLst>
              <a:defRPr/>
            </a:pPr>
            <a:r>
              <a:rPr lang="en-US" sz="3200" b="1" dirty="0">
                <a:solidFill>
                  <a:srgbClr val="FFFFCC"/>
                </a:solidFill>
                <a:latin typeface="Imprint MT Shadow" pitchFamily="82" charset="0"/>
                <a:ea typeface="Times New Roman" pitchFamily="18" charset="0"/>
                <a:cs typeface="Times New Roman" pitchFamily="18" charset="0"/>
              </a:rPr>
              <a:t> </a:t>
            </a:r>
            <a:endParaRPr lang="en-US" sz="3200" b="1" dirty="0">
              <a:solidFill>
                <a:srgbClr val="FFFFCC"/>
              </a:solidFill>
              <a:latin typeface="Imprint MT Shadow" pitchFamily="82" charset="0"/>
              <a:ea typeface="Times"/>
              <a:cs typeface="Times New Roman" pitchFamily="18" charset="0"/>
            </a:endParaRPr>
          </a:p>
          <a:p>
            <a:pPr lvl="1" eaLnBrk="0" hangingPunct="0">
              <a:buFont typeface="Arial" pitchFamily="34" charset="0"/>
              <a:buChar char="•"/>
              <a:tabLst>
                <a:tab pos="457200" algn="l"/>
              </a:tabLst>
              <a:defRPr/>
            </a:pPr>
            <a:r>
              <a:rPr lang="en-US" sz="3200" b="1" dirty="0">
                <a:solidFill>
                  <a:srgbClr val="FFFFCC"/>
                </a:solidFill>
                <a:latin typeface="Imprint MT Shadow" pitchFamily="82" charset="0"/>
                <a:ea typeface="Times"/>
                <a:cs typeface="Times New Roman" pitchFamily="18" charset="0"/>
              </a:rPr>
              <a:t>Make sure that the consequences for wrong behavior are not too strong for the offense.</a:t>
            </a:r>
            <a:r>
              <a:rPr lang="en-US" sz="3200" b="1" dirty="0">
                <a:solidFill>
                  <a:srgbClr val="FFFFCC"/>
                </a:solidFill>
                <a:latin typeface="Imprint MT Shadow" pitchFamily="82" charset="0"/>
                <a:ea typeface="+mn-ea"/>
              </a:rPr>
              <a:t> </a:t>
            </a:r>
          </a:p>
        </p:txBody>
      </p:sp>
    </p:spTree>
  </p:cSld>
  <p:clrMapOvr>
    <a:masterClrMapping/>
  </p:clrMapOvr>
  <p:transition xmlns:p14="http://schemas.microsoft.com/office/powerpoint/2010/main">
    <p:pull dir="u"/>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ntr" presetSubtype="0" fill="hold" nodeType="clickEffect">
                                  <p:stCondLst>
                                    <p:cond delay="0"/>
                                  </p:stCondLst>
                                  <p:childTnLst>
                                    <p:set>
                                      <p:cBhvr>
                                        <p:cTn id="6" dur="1" fill="hold">
                                          <p:stCondLst>
                                            <p:cond delay="0"/>
                                          </p:stCondLst>
                                        </p:cTn>
                                        <p:tgtEl>
                                          <p:spTgt spid="14339">
                                            <p:txEl>
                                              <p:pRg st="0" end="0"/>
                                            </p:txEl>
                                          </p:spTgt>
                                        </p:tgtEl>
                                        <p:attrNameLst>
                                          <p:attrName>style.visibility</p:attrName>
                                        </p:attrNameLst>
                                      </p:cBhvr>
                                      <p:to>
                                        <p:strVal val="visible"/>
                                      </p:to>
                                    </p:set>
                                    <p:anim from="(-#ppt_w/2)" to="(#ppt_x)" calcmode="lin" valueType="num">
                                      <p:cBhvr>
                                        <p:cTn id="7" dur="600" fill="hold">
                                          <p:stCondLst>
                                            <p:cond delay="0"/>
                                          </p:stCondLst>
                                        </p:cTn>
                                        <p:tgtEl>
                                          <p:spTgt spid="14339">
                                            <p:txEl>
                                              <p:pRg st="0" end="0"/>
                                            </p:txEl>
                                          </p:spTgt>
                                        </p:tgtEl>
                                        <p:attrNameLst>
                                          <p:attrName>ppt_x</p:attrName>
                                        </p:attrNameLst>
                                      </p:cBhvr>
                                    </p:anim>
                                    <p:anim from="0" to="-1.0" calcmode="lin" valueType="num">
                                      <p:cBhvr>
                                        <p:cTn id="8" dur="200" decel="50000" autoRev="1" fill="hold">
                                          <p:stCondLst>
                                            <p:cond delay="600"/>
                                          </p:stCondLst>
                                        </p:cTn>
                                        <p:tgtEl>
                                          <p:spTgt spid="14339">
                                            <p:txEl>
                                              <p:pRg st="0" end="0"/>
                                            </p:txEl>
                                          </p:spTgt>
                                        </p:tgtEl>
                                        <p:attrNameLst>
                                          <p:attrName>xshear</p:attrName>
                                        </p:attrNameLst>
                                      </p:cBhvr>
                                    </p:anim>
                                    <p:animScale>
                                      <p:cBhvr>
                                        <p:cTn id="9" dur="200" decel="100000" autoRev="1" fill="hold">
                                          <p:stCondLst>
                                            <p:cond delay="600"/>
                                          </p:stCondLst>
                                        </p:cTn>
                                        <p:tgtEl>
                                          <p:spTgt spid="14339">
                                            <p:txEl>
                                              <p:pRg st="0" end="0"/>
                                            </p:txEl>
                                          </p:spTgt>
                                        </p:tgtEl>
                                      </p:cBhvr>
                                      <p:from x="100000" y="100000"/>
                                      <p:to x="80000" y="100000"/>
                                    </p:animScale>
                                    <p:anim by="(#ppt_h/3+#ppt_w*0.1)" calcmode="lin" valueType="num">
                                      <p:cBhvr additive="sum">
                                        <p:cTn id="10" dur="200" decel="100000" autoRev="1" fill="hold">
                                          <p:stCondLst>
                                            <p:cond delay="600"/>
                                          </p:stCondLst>
                                        </p:cTn>
                                        <p:tgtEl>
                                          <p:spTgt spid="14339">
                                            <p:txEl>
                                              <p:pRg st="0" end="0"/>
                                            </p:txEl>
                                          </p:spTgt>
                                        </p:tgtEl>
                                        <p:attrNameLst>
                                          <p:attrName>ppt_x</p:attrName>
                                        </p:attrNameLst>
                                      </p:cBhvr>
                                    </p:anim>
                                  </p:childTnLst>
                                </p:cTn>
                              </p:par>
                            </p:childTnLst>
                          </p:cTn>
                        </p:par>
                      </p:childTnLst>
                    </p:cTn>
                  </p:par>
                  <p:par>
                    <p:cTn id="11" fill="hold">
                      <p:stCondLst>
                        <p:cond delay="indefinite"/>
                      </p:stCondLst>
                      <p:childTnLst>
                        <p:par>
                          <p:cTn id="12" fill="hold">
                            <p:stCondLst>
                              <p:cond delay="0"/>
                            </p:stCondLst>
                            <p:childTnLst>
                              <p:par>
                                <p:cTn id="13" presetID="34" presetClass="entr" presetSubtype="0" fill="hold" nodeType="clickEffect">
                                  <p:stCondLst>
                                    <p:cond delay="0"/>
                                  </p:stCondLst>
                                  <p:childTnLst>
                                    <p:set>
                                      <p:cBhvr>
                                        <p:cTn id="14" dur="1" fill="hold">
                                          <p:stCondLst>
                                            <p:cond delay="0"/>
                                          </p:stCondLst>
                                        </p:cTn>
                                        <p:tgtEl>
                                          <p:spTgt spid="14339">
                                            <p:txEl>
                                              <p:pRg st="2" end="2"/>
                                            </p:txEl>
                                          </p:spTgt>
                                        </p:tgtEl>
                                        <p:attrNameLst>
                                          <p:attrName>style.visibility</p:attrName>
                                        </p:attrNameLst>
                                      </p:cBhvr>
                                      <p:to>
                                        <p:strVal val="visible"/>
                                      </p:to>
                                    </p:set>
                                    <p:anim from="(-#ppt_w/2)" to="(#ppt_x)" calcmode="lin" valueType="num">
                                      <p:cBhvr>
                                        <p:cTn id="15" dur="600" fill="hold">
                                          <p:stCondLst>
                                            <p:cond delay="0"/>
                                          </p:stCondLst>
                                        </p:cTn>
                                        <p:tgtEl>
                                          <p:spTgt spid="14339">
                                            <p:txEl>
                                              <p:pRg st="2" end="2"/>
                                            </p:txEl>
                                          </p:spTgt>
                                        </p:tgtEl>
                                        <p:attrNameLst>
                                          <p:attrName>ppt_x</p:attrName>
                                        </p:attrNameLst>
                                      </p:cBhvr>
                                    </p:anim>
                                    <p:anim from="0" to="-1.0" calcmode="lin" valueType="num">
                                      <p:cBhvr>
                                        <p:cTn id="16" dur="200" decel="50000" autoRev="1" fill="hold">
                                          <p:stCondLst>
                                            <p:cond delay="600"/>
                                          </p:stCondLst>
                                        </p:cTn>
                                        <p:tgtEl>
                                          <p:spTgt spid="14339">
                                            <p:txEl>
                                              <p:pRg st="2" end="2"/>
                                            </p:txEl>
                                          </p:spTgt>
                                        </p:tgtEl>
                                        <p:attrNameLst>
                                          <p:attrName>xshear</p:attrName>
                                        </p:attrNameLst>
                                      </p:cBhvr>
                                    </p:anim>
                                    <p:animScale>
                                      <p:cBhvr>
                                        <p:cTn id="17" dur="200" decel="100000" autoRev="1" fill="hold">
                                          <p:stCondLst>
                                            <p:cond delay="600"/>
                                          </p:stCondLst>
                                        </p:cTn>
                                        <p:tgtEl>
                                          <p:spTgt spid="14339">
                                            <p:txEl>
                                              <p:pRg st="2" end="2"/>
                                            </p:txEl>
                                          </p:spTgt>
                                        </p:tgtEl>
                                      </p:cBhvr>
                                      <p:from x="100000" y="100000"/>
                                      <p:to x="80000" y="100000"/>
                                    </p:animScale>
                                    <p:anim by="(#ppt_h/3+#ppt_w*0.1)" calcmode="lin" valueType="num">
                                      <p:cBhvr additive="sum">
                                        <p:cTn id="18" dur="200" decel="100000" autoRev="1" fill="hold">
                                          <p:stCondLst>
                                            <p:cond delay="600"/>
                                          </p:stCondLst>
                                        </p:cTn>
                                        <p:tgtEl>
                                          <p:spTgt spid="14339">
                                            <p:txEl>
                                              <p:pRg st="2" end="2"/>
                                            </p:txEl>
                                          </p:spTgt>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239000" y="0"/>
            <a:ext cx="19050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15b: Learning to enjoy God’s Ways</a:t>
            </a:r>
            <a:endParaRPr lang="en-US" sz="1200" b="1" dirty="0">
              <a:solidFill>
                <a:srgbClr val="0070A2"/>
              </a:solidFill>
              <a:latin typeface="Stencil" pitchFamily="82" charset="0"/>
              <a:ea typeface="+mn-ea"/>
            </a:endParaRPr>
          </a:p>
        </p:txBody>
      </p:sp>
      <p:sp>
        <p:nvSpPr>
          <p:cNvPr id="4" name="Rectangle 3"/>
          <p:cNvSpPr/>
          <p:nvPr/>
        </p:nvSpPr>
        <p:spPr>
          <a:xfrm>
            <a:off x="1219200" y="685800"/>
            <a:ext cx="6553200" cy="2554545"/>
          </a:xfrm>
          <a:prstGeom prst="rect">
            <a:avLst/>
          </a:prstGeom>
        </p:spPr>
        <p:txBody>
          <a:bodyPr>
            <a:spAutoFit/>
          </a:bodyPr>
          <a:lstStyle/>
          <a:p>
            <a:pPr algn="ctr">
              <a:defRPr/>
            </a:pPr>
            <a:r>
              <a:rPr lang="en-US" sz="3200" b="1" dirty="0">
                <a:ln>
                  <a:solidFill>
                    <a:schemeClr val="tx1">
                      <a:lumMod val="95000"/>
                      <a:lumOff val="5000"/>
                    </a:schemeClr>
                  </a:solidFill>
                </a:ln>
                <a:solidFill>
                  <a:srgbClr val="CE7908"/>
                </a:solidFill>
                <a:latin typeface="Imprint MT Shadow" pitchFamily="82" charset="0"/>
                <a:ea typeface="+mn-ea"/>
              </a:rPr>
              <a:t>With any type of training, discipline is a </a:t>
            </a:r>
            <a:r>
              <a:rPr lang="en-US" sz="3200" b="1" i="1" dirty="0">
                <a:ln>
                  <a:solidFill>
                    <a:schemeClr val="tx1">
                      <a:lumMod val="95000"/>
                      <a:lumOff val="5000"/>
                    </a:schemeClr>
                  </a:solidFill>
                </a:ln>
                <a:solidFill>
                  <a:srgbClr val="CE7908"/>
                </a:solidFill>
                <a:latin typeface="Imprint MT Shadow" pitchFamily="82" charset="0"/>
                <a:ea typeface="+mn-ea"/>
              </a:rPr>
              <a:t>must</a:t>
            </a:r>
            <a:r>
              <a:rPr lang="en-US" sz="3200" b="1" dirty="0">
                <a:ln>
                  <a:solidFill>
                    <a:schemeClr val="tx1">
                      <a:lumMod val="95000"/>
                      <a:lumOff val="5000"/>
                    </a:schemeClr>
                  </a:solidFill>
                </a:ln>
                <a:solidFill>
                  <a:srgbClr val="CE7908"/>
                </a:solidFill>
                <a:latin typeface="Imprint MT Shadow" pitchFamily="82" charset="0"/>
                <a:ea typeface="+mn-ea"/>
              </a:rPr>
              <a:t>!  This involves both self-discipline and discipline by the person in charge of the training (parent, coach, or instructor).</a:t>
            </a:r>
          </a:p>
        </p:txBody>
      </p:sp>
      <p:pic>
        <p:nvPicPr>
          <p:cNvPr id="15363" name="Picture 3" descr="C:\Users\Candra Poitras\Pictures\discipline[1].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133600" y="3581400"/>
            <a:ext cx="4762500" cy="298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xmlns:p14="http://schemas.microsoft.com/office/powerpoint/2010/main">
    <p:pull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Scale>
                                      <p:cBhvr>
                                        <p:cTn id="7"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4"/>
                                        </p:tgtEl>
                                        <p:attrNameLst>
                                          <p:attrName>ppt_x</p:attrName>
                                          <p:attrName>ppt_y</p:attrName>
                                        </p:attrNameLst>
                                      </p:cBhvr>
                                    </p:animMotion>
                                    <p:animEffect transition="in" filter="fade">
                                      <p:cBhvr>
                                        <p:cTn id="9" dur="1000"/>
                                        <p:tgtEl>
                                          <p:spTgt spid="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2" presetClass="entr" presetSubtype="0" fill="hold" nodeType="clickEffect">
                                  <p:stCondLst>
                                    <p:cond delay="0"/>
                                  </p:stCondLst>
                                  <p:childTnLst>
                                    <p:set>
                                      <p:cBhvr>
                                        <p:cTn id="13" dur="1" fill="hold">
                                          <p:stCondLst>
                                            <p:cond delay="0"/>
                                          </p:stCondLst>
                                        </p:cTn>
                                        <p:tgtEl>
                                          <p:spTgt spid="15363"/>
                                        </p:tgtEl>
                                        <p:attrNameLst>
                                          <p:attrName>style.visibility</p:attrName>
                                        </p:attrNameLst>
                                      </p:cBhvr>
                                      <p:to>
                                        <p:strVal val="visible"/>
                                      </p:to>
                                    </p:set>
                                    <p:animScale>
                                      <p:cBhvr>
                                        <p:cTn id="14" dur="1000" decel="50000" fill="hold">
                                          <p:stCondLst>
                                            <p:cond delay="0"/>
                                          </p:stCondLst>
                                        </p:cTn>
                                        <p:tgtEl>
                                          <p:spTgt spid="1536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15363"/>
                                        </p:tgtEl>
                                        <p:attrNameLst>
                                          <p:attrName>ppt_x</p:attrName>
                                          <p:attrName>ppt_y</p:attrName>
                                        </p:attrNameLst>
                                      </p:cBhvr>
                                    </p:animMotion>
                                    <p:animEffect transition="in" filter="fade">
                                      <p:cBhvr>
                                        <p:cTn id="16" dur="1000"/>
                                        <p:tgtEl>
                                          <p:spTgt spid="153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239000" y="0"/>
            <a:ext cx="19050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15b: Learning to enjoy God’s Ways</a:t>
            </a:r>
            <a:endParaRPr lang="en-US" sz="1200" b="1" dirty="0">
              <a:solidFill>
                <a:srgbClr val="0070A2"/>
              </a:solidFill>
              <a:latin typeface="Stencil" pitchFamily="82" charset="0"/>
              <a:ea typeface="+mn-ea"/>
            </a:endParaRPr>
          </a:p>
        </p:txBody>
      </p:sp>
      <p:sp>
        <p:nvSpPr>
          <p:cNvPr id="4" name="Rectangle 3"/>
          <p:cNvSpPr/>
          <p:nvPr/>
        </p:nvSpPr>
        <p:spPr>
          <a:xfrm>
            <a:off x="533400" y="3810000"/>
            <a:ext cx="8001000" cy="2862322"/>
          </a:xfrm>
          <a:prstGeom prst="rect">
            <a:avLst/>
          </a:prstGeom>
        </p:spPr>
        <p:txBody>
          <a:bodyPr>
            <a:spAutoFit/>
          </a:bodyPr>
          <a:lstStyle/>
          <a:p>
            <a:pPr algn="ctr">
              <a:defRPr/>
            </a:pPr>
            <a:r>
              <a:rPr lang="en-US" sz="3600" b="1" dirty="0">
                <a:ln>
                  <a:solidFill>
                    <a:schemeClr val="tx1">
                      <a:lumMod val="95000"/>
                      <a:lumOff val="5000"/>
                    </a:schemeClr>
                  </a:solidFill>
                </a:ln>
                <a:solidFill>
                  <a:srgbClr val="EDC727"/>
                </a:solidFill>
                <a:latin typeface="Imprint MT Shadow" pitchFamily="82" charset="0"/>
                <a:ea typeface="+mn-ea"/>
              </a:rPr>
              <a:t>With a proper dedication to training students in God’s ways, and a proper understanding of what this “training” involves, we will not have a problem with discipline.</a:t>
            </a:r>
          </a:p>
        </p:txBody>
      </p:sp>
      <p:pic>
        <p:nvPicPr>
          <p:cNvPr id="16387" name="Picture 3" descr="C:\Users\Candra Poitras\Pictures\training[1].jpg"/>
          <p:cNvPicPr>
            <a:picLocks noChangeAspect="1" noChangeArrowheads="1"/>
          </p:cNvPicPr>
          <p:nvPr/>
        </p:nvPicPr>
        <p:blipFill>
          <a:blip r:embed="rId2" cstate="print"/>
          <a:srcRect/>
          <a:stretch>
            <a:fillRect/>
          </a:stretch>
        </p:blipFill>
        <p:spPr bwMode="auto">
          <a:xfrm>
            <a:off x="2209800" y="381000"/>
            <a:ext cx="4912397" cy="3505200"/>
          </a:xfrm>
          <a:prstGeom prst="rect">
            <a:avLst/>
          </a:prstGeom>
          <a:ln>
            <a:noFill/>
          </a:ln>
          <a:effectLst>
            <a:softEdge rad="112500"/>
          </a:effectLst>
        </p:spPr>
      </p:pic>
    </p:spTree>
  </p:cSld>
  <p:clrMapOvr>
    <a:masterClrMapping/>
  </p:clrMapOvr>
  <p:transition xmlns:p14="http://schemas.microsoft.com/office/powerpoint/2010/main">
    <p:pull/>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nodeType="clickEffect">
                                  <p:stCondLst>
                                    <p:cond delay="0"/>
                                  </p:stCondLst>
                                  <p:childTnLst>
                                    <p:set>
                                      <p:cBhvr>
                                        <p:cTn id="6" dur="1" fill="hold">
                                          <p:stCondLst>
                                            <p:cond delay="0"/>
                                          </p:stCondLst>
                                        </p:cTn>
                                        <p:tgtEl>
                                          <p:spTgt spid="16387"/>
                                        </p:tgtEl>
                                        <p:attrNameLst>
                                          <p:attrName>style.visibility</p:attrName>
                                        </p:attrNameLst>
                                      </p:cBhvr>
                                      <p:to>
                                        <p:strVal val="visible"/>
                                      </p:to>
                                    </p:set>
                                    <p:anim calcmode="lin" valueType="num">
                                      <p:cBhvr>
                                        <p:cTn id="7" dur="500" fill="hold"/>
                                        <p:tgtEl>
                                          <p:spTgt spid="16387"/>
                                        </p:tgtEl>
                                        <p:attrNameLst>
                                          <p:attrName>ppt_w</p:attrName>
                                        </p:attrNameLst>
                                      </p:cBhvr>
                                      <p:tavLst>
                                        <p:tav tm="0">
                                          <p:val>
                                            <p:fltVal val="0"/>
                                          </p:val>
                                        </p:tav>
                                        <p:tav tm="100000">
                                          <p:val>
                                            <p:strVal val="#ppt_w"/>
                                          </p:val>
                                        </p:tav>
                                      </p:tavLst>
                                    </p:anim>
                                    <p:anim calcmode="lin" valueType="num">
                                      <p:cBhvr>
                                        <p:cTn id="8" dur="500" fill="hold"/>
                                        <p:tgtEl>
                                          <p:spTgt spid="16387"/>
                                        </p:tgtEl>
                                        <p:attrNameLst>
                                          <p:attrName>ppt_h</p:attrName>
                                        </p:attrNameLst>
                                      </p:cBhvr>
                                      <p:tavLst>
                                        <p:tav tm="0">
                                          <p:val>
                                            <p:fltVal val="0"/>
                                          </p:val>
                                        </p:tav>
                                        <p:tav tm="100000">
                                          <p:val>
                                            <p:strVal val="#ppt_h"/>
                                          </p:val>
                                        </p:tav>
                                      </p:tavLst>
                                    </p:anim>
                                    <p:animEffect transition="in" filter="fade">
                                      <p:cBhvr>
                                        <p:cTn id="9" dur="500"/>
                                        <p:tgtEl>
                                          <p:spTgt spid="16387"/>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3" presetClass="entr" presetSubtype="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500" fill="hold"/>
                                        <p:tgtEl>
                                          <p:spTgt spid="4"/>
                                        </p:tgtEl>
                                        <p:attrNameLst>
                                          <p:attrName>ppt_w</p:attrName>
                                        </p:attrNameLst>
                                      </p:cBhvr>
                                      <p:tavLst>
                                        <p:tav tm="0">
                                          <p:val>
                                            <p:fltVal val="0"/>
                                          </p:val>
                                        </p:tav>
                                        <p:tav tm="100000">
                                          <p:val>
                                            <p:strVal val="#ppt_w"/>
                                          </p:val>
                                        </p:tav>
                                      </p:tavLst>
                                    </p:anim>
                                    <p:anim calcmode="lin" valueType="num">
                                      <p:cBhvr>
                                        <p:cTn id="15" dur="500" fill="hold"/>
                                        <p:tgtEl>
                                          <p:spTgt spid="4"/>
                                        </p:tgtEl>
                                        <p:attrNameLst>
                                          <p:attrName>ppt_h</p:attrName>
                                        </p:attrNameLst>
                                      </p:cBhvr>
                                      <p:tavLst>
                                        <p:tav tm="0">
                                          <p:val>
                                            <p:fltVal val="0"/>
                                          </p:val>
                                        </p:tav>
                                        <p:tav tm="100000">
                                          <p:val>
                                            <p:strVal val="#ppt_h"/>
                                          </p:val>
                                        </p:tav>
                                      </p:tavLst>
                                    </p:anim>
                                    <p:animEffect transition="in" filter="fade">
                                      <p:cBhvr>
                                        <p:cTn id="1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239000" y="0"/>
            <a:ext cx="19050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15b: Learning to enjoy God’s Ways</a:t>
            </a:r>
            <a:endParaRPr lang="en-US" sz="1200" b="1" dirty="0">
              <a:solidFill>
                <a:srgbClr val="0070A2"/>
              </a:solidFill>
              <a:latin typeface="Stencil" pitchFamily="82" charset="0"/>
              <a:ea typeface="+mn-ea"/>
            </a:endParaRPr>
          </a:p>
        </p:txBody>
      </p:sp>
      <p:sp>
        <p:nvSpPr>
          <p:cNvPr id="5" name="Oval 4"/>
          <p:cNvSpPr/>
          <p:nvPr/>
        </p:nvSpPr>
        <p:spPr>
          <a:xfrm>
            <a:off x="1143000" y="685800"/>
            <a:ext cx="6781800" cy="5943600"/>
          </a:xfrm>
          <a:prstGeom prst="ellipse">
            <a:avLst/>
          </a:prstGeom>
          <a:solidFill>
            <a:srgbClr val="D24E04">
              <a:alpha val="85000"/>
            </a:srgbClr>
          </a:solidFill>
          <a:ln w="76200">
            <a:solidFill>
              <a:srgbClr val="D24E04"/>
            </a:solidFill>
          </a:ln>
          <a:scene3d>
            <a:camera prst="orthographicFront"/>
            <a:lightRig rig="threePt" dir="t"/>
          </a:scene3d>
          <a:sp3d>
            <a:bevelT w="139700" prst="cross"/>
          </a:sp3d>
        </p:spPr>
        <p:style>
          <a:lnRef idx="2">
            <a:schemeClr val="accent1">
              <a:shade val="50000"/>
            </a:schemeClr>
          </a:lnRef>
          <a:fillRef idx="1">
            <a:schemeClr val="accent1"/>
          </a:fillRef>
          <a:effectRef idx="0">
            <a:schemeClr val="accent1"/>
          </a:effectRef>
          <a:fontRef idx="minor">
            <a:schemeClr val="lt1"/>
          </a:fontRef>
        </p:style>
        <p:txBody>
          <a:bodyPr anchor="ctr">
            <a:sp3d extrusionH="57150">
              <a:bevelT w="38100" h="38100"/>
            </a:sp3d>
          </a:bodyPr>
          <a:lstStyle/>
          <a:p>
            <a:pPr algn="ctr">
              <a:defRPr/>
            </a:pPr>
            <a:r>
              <a:rPr lang="en-US" sz="4400" b="1" dirty="0">
                <a:solidFill>
                  <a:srgbClr val="0070A2"/>
                </a:solidFill>
                <a:latin typeface="Imprint MT Shadow" pitchFamily="82" charset="0"/>
              </a:rPr>
              <a:t>It will become a vital part of our students' lives, and will lead them safely across the finish line into heaven!</a:t>
            </a:r>
            <a:endParaRPr lang="en-US" sz="4400" b="1" dirty="0">
              <a:solidFill>
                <a:srgbClr val="0070A2"/>
              </a:solidFill>
              <a:latin typeface="Imprint MT Shadow" pitchFamily="82" charset="0"/>
            </a:endParaRPr>
          </a:p>
        </p:txBody>
      </p:sp>
    </p:spTree>
  </p:cSld>
  <p:clrMapOvr>
    <a:masterClrMapping/>
  </p:clrMapOvr>
  <p:transition xmlns:p14="http://schemas.microsoft.com/office/powerpoint/2010/main">
    <p:pull dir="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6"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7239000" y="0"/>
            <a:ext cx="19050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15b: Learning to enjoy God’s Ways</a:t>
            </a:r>
            <a:endParaRPr lang="en-US" sz="1200" b="1" dirty="0">
              <a:solidFill>
                <a:srgbClr val="0070A2"/>
              </a:solidFill>
              <a:latin typeface="Stencil" pitchFamily="82" charset="0"/>
              <a:ea typeface="+mn-ea"/>
            </a:endParaRPr>
          </a:p>
        </p:txBody>
      </p:sp>
      <p:sp>
        <p:nvSpPr>
          <p:cNvPr id="4099" name="Rectangle 3"/>
          <p:cNvSpPr>
            <a:spLocks noChangeArrowheads="1"/>
          </p:cNvSpPr>
          <p:nvPr/>
        </p:nvSpPr>
        <p:spPr bwMode="auto">
          <a:xfrm>
            <a:off x="304800" y="381000"/>
            <a:ext cx="5638800" cy="2062103"/>
          </a:xfrm>
          <a:prstGeom prst="rect">
            <a:avLst/>
          </a:prstGeom>
          <a:noFill/>
          <a:ln w="9525">
            <a:noFill/>
            <a:miter lim="800000"/>
            <a:headEnd/>
            <a:tailEnd/>
          </a:ln>
          <a:effectLst/>
        </p:spPr>
        <p:txBody>
          <a:bodyPr anchor="ctr">
            <a:spAutoFit/>
          </a:bodyPr>
          <a:lstStyle/>
          <a:p>
            <a:pPr algn="ctr" eaLnBrk="0" hangingPunct="0">
              <a:defRPr/>
            </a:pPr>
            <a:r>
              <a:rPr lang="en-US" sz="3200" b="1" dirty="0">
                <a:ln>
                  <a:solidFill>
                    <a:sysClr val="windowText" lastClr="000000"/>
                  </a:solidFill>
                </a:ln>
                <a:solidFill>
                  <a:srgbClr val="D24E04"/>
                </a:solidFill>
                <a:latin typeface="Imprint MT Shadow" pitchFamily="82" charset="0"/>
                <a:ea typeface="Times"/>
                <a:cs typeface="Times New Roman" pitchFamily="18" charset="0"/>
              </a:rPr>
              <a:t>2.  With a little extra effort, you can make the lesson exciting and interesting by using </a:t>
            </a:r>
            <a:r>
              <a:rPr lang="en-US" sz="3200" b="1" i="1" dirty="0">
                <a:ln>
                  <a:solidFill>
                    <a:sysClr val="windowText" lastClr="000000"/>
                  </a:solidFill>
                </a:ln>
                <a:solidFill>
                  <a:srgbClr val="D24E04"/>
                </a:solidFill>
                <a:latin typeface="Imprint MT Shadow" pitchFamily="82" charset="0"/>
                <a:ea typeface="Times"/>
                <a:cs typeface="Times New Roman" pitchFamily="18" charset="0"/>
              </a:rPr>
              <a:t>surprise</a:t>
            </a:r>
            <a:r>
              <a:rPr lang="en-US" sz="3200" b="1" dirty="0">
                <a:ln>
                  <a:solidFill>
                    <a:sysClr val="windowText" lastClr="000000"/>
                  </a:solidFill>
                </a:ln>
                <a:solidFill>
                  <a:srgbClr val="D24E04"/>
                </a:solidFill>
                <a:latin typeface="Imprint MT Shadow" pitchFamily="82" charset="0"/>
                <a:ea typeface="Times"/>
                <a:cs typeface="Times New Roman" pitchFamily="18" charset="0"/>
              </a:rPr>
              <a:t> and </a:t>
            </a:r>
            <a:r>
              <a:rPr lang="en-US" sz="3200" b="1" i="1" dirty="0">
                <a:ln>
                  <a:solidFill>
                    <a:sysClr val="windowText" lastClr="000000"/>
                  </a:solidFill>
                </a:ln>
                <a:solidFill>
                  <a:srgbClr val="D24E04"/>
                </a:solidFill>
                <a:latin typeface="Imprint MT Shadow" pitchFamily="82" charset="0"/>
                <a:ea typeface="Times"/>
                <a:cs typeface="Times New Roman" pitchFamily="18" charset="0"/>
              </a:rPr>
              <a:t>variety</a:t>
            </a:r>
            <a:r>
              <a:rPr lang="en-US" sz="3200" b="1" dirty="0">
                <a:ln>
                  <a:solidFill>
                    <a:sysClr val="windowText" lastClr="000000"/>
                  </a:solidFill>
                </a:ln>
                <a:solidFill>
                  <a:srgbClr val="D24E04"/>
                </a:solidFill>
                <a:latin typeface="Imprint MT Shadow" pitchFamily="82" charset="0"/>
                <a:ea typeface="Times"/>
                <a:cs typeface="Times New Roman" pitchFamily="18" charset="0"/>
              </a:rPr>
              <a:t>.</a:t>
            </a:r>
            <a:endParaRPr lang="en-US" sz="3200" b="1" dirty="0">
              <a:ln>
                <a:solidFill>
                  <a:sysClr val="windowText" lastClr="000000"/>
                </a:solidFill>
              </a:ln>
              <a:solidFill>
                <a:srgbClr val="D24E04"/>
              </a:solidFill>
              <a:latin typeface="Imprint MT Shadow" pitchFamily="82" charset="0"/>
              <a:ea typeface="+mn-ea"/>
            </a:endParaRPr>
          </a:p>
        </p:txBody>
      </p:sp>
      <p:sp>
        <p:nvSpPr>
          <p:cNvPr id="4100" name="Rectangle 4"/>
          <p:cNvSpPr>
            <a:spLocks noChangeArrowheads="1"/>
          </p:cNvSpPr>
          <p:nvPr/>
        </p:nvSpPr>
        <p:spPr bwMode="auto">
          <a:xfrm>
            <a:off x="1676400" y="2895600"/>
            <a:ext cx="7010400" cy="3539430"/>
          </a:xfrm>
          <a:prstGeom prst="rect">
            <a:avLst/>
          </a:prstGeom>
          <a:noFill/>
          <a:ln w="9525">
            <a:noFill/>
            <a:miter lim="800000"/>
            <a:headEnd/>
            <a:tailEnd/>
          </a:ln>
          <a:effectLst/>
        </p:spPr>
        <p:txBody>
          <a:bodyPr anchor="ctr">
            <a:spAutoFit/>
          </a:bodyPr>
          <a:lstStyle/>
          <a:p>
            <a:pPr eaLnBrk="0" hangingPunct="0">
              <a:tabLst>
                <a:tab pos="228600" algn="l"/>
              </a:tabLst>
              <a:defRPr/>
            </a:pPr>
            <a:r>
              <a:rPr lang="en-US" sz="3200" b="1" dirty="0">
                <a:ln w="3175">
                  <a:solidFill>
                    <a:schemeClr val="tx1"/>
                  </a:solidFill>
                </a:ln>
                <a:solidFill>
                  <a:srgbClr val="CE7908"/>
                </a:solidFill>
                <a:latin typeface="Imprint MT Shadow" pitchFamily="82" charset="0"/>
                <a:ea typeface="Times New Roman" pitchFamily="18" charset="0"/>
                <a:cs typeface="Times New Roman" pitchFamily="18" charset="0"/>
              </a:rPr>
              <a:t>3.  Let your students be a part of the lesson as much as possible.  </a:t>
            </a:r>
            <a:endParaRPr lang="en-US" sz="3200" b="1" dirty="0">
              <a:ln w="3175">
                <a:solidFill>
                  <a:schemeClr val="tx1"/>
                </a:solidFill>
              </a:ln>
              <a:solidFill>
                <a:srgbClr val="CE7908"/>
              </a:solidFill>
              <a:latin typeface="Imprint MT Shadow" pitchFamily="82" charset="0"/>
              <a:ea typeface="+mn-ea"/>
            </a:endParaRPr>
          </a:p>
          <a:p>
            <a:pPr lvl="1" eaLnBrk="0" hangingPunct="0">
              <a:buFontTx/>
              <a:buChar char="•"/>
              <a:tabLst>
                <a:tab pos="228600" algn="l"/>
              </a:tabLst>
              <a:defRPr/>
            </a:pPr>
            <a:r>
              <a:rPr lang="en-US" sz="3200" b="1" dirty="0">
                <a:ln w="3175">
                  <a:solidFill>
                    <a:schemeClr val="tx1"/>
                  </a:solidFill>
                </a:ln>
                <a:solidFill>
                  <a:srgbClr val="EDC727"/>
                </a:solidFill>
                <a:latin typeface="Imprint MT Shadow" pitchFamily="82" charset="0"/>
                <a:ea typeface="Times New Roman" pitchFamily="18" charset="0"/>
                <a:cs typeface="Times New Roman" pitchFamily="18" charset="0"/>
              </a:rPr>
              <a:t>Give the lesson back to the students by allowing them to take part. </a:t>
            </a:r>
            <a:endParaRPr lang="en-US" sz="3200" b="1" dirty="0">
              <a:ln w="3175">
                <a:solidFill>
                  <a:schemeClr val="tx1"/>
                </a:solidFill>
              </a:ln>
              <a:solidFill>
                <a:srgbClr val="EDC727"/>
              </a:solidFill>
              <a:latin typeface="Imprint MT Shadow" pitchFamily="82" charset="0"/>
              <a:ea typeface="Times" charset="0"/>
              <a:cs typeface="Times New Roman" pitchFamily="18" charset="0"/>
            </a:endParaRPr>
          </a:p>
          <a:p>
            <a:pPr lvl="2" eaLnBrk="0" hangingPunct="0">
              <a:buFont typeface="Arial" pitchFamily="34" charset="0"/>
              <a:buChar char="•"/>
              <a:tabLst>
                <a:tab pos="228600" algn="l"/>
              </a:tabLst>
              <a:defRPr/>
            </a:pPr>
            <a:r>
              <a:rPr lang="en-US" sz="3200" b="1" dirty="0">
                <a:ln w="3175">
                  <a:solidFill>
                    <a:schemeClr val="tx1"/>
                  </a:solidFill>
                </a:ln>
                <a:solidFill>
                  <a:srgbClr val="D24E04"/>
                </a:solidFill>
                <a:latin typeface="Imprint MT Shadow" pitchFamily="82" charset="0"/>
                <a:ea typeface="Times" charset="0"/>
                <a:cs typeface="Times New Roman" pitchFamily="18" charset="0"/>
              </a:rPr>
              <a:t>Look for things that interest your students, and allow them to do those things, if possible.  </a:t>
            </a:r>
            <a:endParaRPr lang="en-US" sz="3200" b="1" dirty="0">
              <a:ln w="3175">
                <a:solidFill>
                  <a:schemeClr val="tx1"/>
                </a:solidFill>
              </a:ln>
              <a:solidFill>
                <a:srgbClr val="D24E04"/>
              </a:solidFill>
              <a:latin typeface="Imprint MT Shadow" pitchFamily="82" charset="0"/>
              <a:ea typeface="+mn-ea"/>
            </a:endParaRPr>
          </a:p>
        </p:txBody>
      </p:sp>
    </p:spTree>
  </p:cSld>
  <p:clrMapOvr>
    <a:masterClrMapping/>
  </p:clrMapOvr>
  <p:transition xmlns:p14="http://schemas.microsoft.com/office/powerpoint/2010/main">
    <p:pull/>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4" presetClass="entr" presetSubtype="0" accel="100000" fill="hold" nodeType="clickEffect">
                                  <p:stCondLst>
                                    <p:cond delay="0"/>
                                  </p:stCondLst>
                                  <p:childTnLst>
                                    <p:set>
                                      <p:cBhvr>
                                        <p:cTn id="6" dur="1" fill="hold">
                                          <p:stCondLst>
                                            <p:cond delay="0"/>
                                          </p:stCondLst>
                                        </p:cTn>
                                        <p:tgtEl>
                                          <p:spTgt spid="4099"/>
                                        </p:tgtEl>
                                        <p:attrNameLst>
                                          <p:attrName>style.visibility</p:attrName>
                                        </p:attrNameLst>
                                      </p:cBhvr>
                                      <p:to>
                                        <p:strVal val="visible"/>
                                      </p:to>
                                    </p:set>
                                    <p:anim calcmode="lin" valueType="num">
                                      <p:cBhvr>
                                        <p:cTn id="7" dur="500" fill="hold"/>
                                        <p:tgtEl>
                                          <p:spTgt spid="4099"/>
                                        </p:tgtEl>
                                        <p:attrNameLst>
                                          <p:attrName>ppt_w</p:attrName>
                                        </p:attrNameLst>
                                      </p:cBhvr>
                                      <p:tavLst>
                                        <p:tav tm="0">
                                          <p:val>
                                            <p:strVal val="#ppt_w*0.05"/>
                                          </p:val>
                                        </p:tav>
                                        <p:tav tm="100000">
                                          <p:val>
                                            <p:strVal val="#ppt_w"/>
                                          </p:val>
                                        </p:tav>
                                      </p:tavLst>
                                    </p:anim>
                                    <p:anim calcmode="lin" valueType="num">
                                      <p:cBhvr>
                                        <p:cTn id="8" dur="500" fill="hold"/>
                                        <p:tgtEl>
                                          <p:spTgt spid="4099"/>
                                        </p:tgtEl>
                                        <p:attrNameLst>
                                          <p:attrName>ppt_h</p:attrName>
                                        </p:attrNameLst>
                                      </p:cBhvr>
                                      <p:tavLst>
                                        <p:tav tm="0">
                                          <p:val>
                                            <p:strVal val="#ppt_h"/>
                                          </p:val>
                                        </p:tav>
                                        <p:tav tm="100000">
                                          <p:val>
                                            <p:strVal val="#ppt_h"/>
                                          </p:val>
                                        </p:tav>
                                      </p:tavLst>
                                    </p:anim>
                                    <p:anim calcmode="lin" valueType="num">
                                      <p:cBhvr>
                                        <p:cTn id="9" dur="500" fill="hold"/>
                                        <p:tgtEl>
                                          <p:spTgt spid="4099"/>
                                        </p:tgtEl>
                                        <p:attrNameLst>
                                          <p:attrName>ppt_x</p:attrName>
                                        </p:attrNameLst>
                                      </p:cBhvr>
                                      <p:tavLst>
                                        <p:tav tm="0">
                                          <p:val>
                                            <p:strVal val="#ppt_x-.2"/>
                                          </p:val>
                                        </p:tav>
                                        <p:tav tm="100000">
                                          <p:val>
                                            <p:strVal val="#ppt_x"/>
                                          </p:val>
                                        </p:tav>
                                      </p:tavLst>
                                    </p:anim>
                                    <p:anim calcmode="lin" valueType="num">
                                      <p:cBhvr>
                                        <p:cTn id="10" dur="500" fill="hold"/>
                                        <p:tgtEl>
                                          <p:spTgt spid="4099"/>
                                        </p:tgtEl>
                                        <p:attrNameLst>
                                          <p:attrName>ppt_y</p:attrName>
                                        </p:attrNameLst>
                                      </p:cBhvr>
                                      <p:tavLst>
                                        <p:tav tm="0">
                                          <p:val>
                                            <p:strVal val="#ppt_y"/>
                                          </p:val>
                                        </p:tav>
                                        <p:tav tm="100000">
                                          <p:val>
                                            <p:strVal val="#ppt_y"/>
                                          </p:val>
                                        </p:tav>
                                      </p:tavLst>
                                    </p:anim>
                                    <p:animEffect transition="in" filter="fade">
                                      <p:cBhvr>
                                        <p:cTn id="11" dur="500"/>
                                        <p:tgtEl>
                                          <p:spTgt spid="40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7239000" y="0"/>
            <a:ext cx="19050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15b: Learning to enjoy God’s Ways</a:t>
            </a:r>
            <a:endParaRPr lang="en-US" sz="1200" b="1" dirty="0">
              <a:solidFill>
                <a:srgbClr val="0070A2"/>
              </a:solidFill>
              <a:latin typeface="Stencil" pitchFamily="82" charset="0"/>
              <a:ea typeface="+mn-ea"/>
            </a:endParaRPr>
          </a:p>
        </p:txBody>
      </p:sp>
      <p:sp>
        <p:nvSpPr>
          <p:cNvPr id="5" name="Rectangle 4"/>
          <p:cNvSpPr/>
          <p:nvPr/>
        </p:nvSpPr>
        <p:spPr>
          <a:xfrm>
            <a:off x="0" y="0"/>
            <a:ext cx="7239000" cy="1077218"/>
          </a:xfrm>
          <a:prstGeom prst="rect">
            <a:avLst/>
          </a:prstGeom>
        </p:spPr>
        <p:txBody>
          <a:bodyPr>
            <a:spAutoFit/>
          </a:bodyPr>
          <a:lstStyle/>
          <a:p>
            <a:pPr>
              <a:defRPr/>
            </a:pPr>
            <a:r>
              <a:rPr lang="en-US" sz="3200" b="1" dirty="0">
                <a:ln>
                  <a:solidFill>
                    <a:sysClr val="windowText" lastClr="000000"/>
                  </a:solidFill>
                </a:ln>
                <a:solidFill>
                  <a:srgbClr val="FFFFCC"/>
                </a:solidFill>
                <a:latin typeface="Imprint MT Shadow" pitchFamily="82" charset="0"/>
                <a:ea typeface="+mn-ea"/>
              </a:rPr>
              <a:t>4.  Be sure you are the first one in the class area.</a:t>
            </a:r>
            <a:endParaRPr lang="en-US" sz="3200" dirty="0">
              <a:ln>
                <a:solidFill>
                  <a:sysClr val="windowText" lastClr="000000"/>
                </a:solidFill>
              </a:ln>
              <a:solidFill>
                <a:srgbClr val="FFFFCC"/>
              </a:solidFill>
              <a:latin typeface="Imprint MT Shadow" pitchFamily="82" charset="0"/>
              <a:ea typeface="+mn-ea"/>
            </a:endParaRPr>
          </a:p>
        </p:txBody>
      </p:sp>
      <p:sp>
        <p:nvSpPr>
          <p:cNvPr id="5123" name="Rectangle 3"/>
          <p:cNvSpPr>
            <a:spLocks noChangeArrowheads="1"/>
          </p:cNvSpPr>
          <p:nvPr/>
        </p:nvSpPr>
        <p:spPr bwMode="auto">
          <a:xfrm>
            <a:off x="304800" y="914400"/>
            <a:ext cx="7315200" cy="2400657"/>
          </a:xfrm>
          <a:prstGeom prst="rect">
            <a:avLst/>
          </a:prstGeom>
          <a:noFill/>
          <a:ln w="9525">
            <a:noFill/>
            <a:miter lim="800000"/>
            <a:headEnd/>
            <a:tailEnd/>
          </a:ln>
          <a:effectLst/>
        </p:spPr>
        <p:txBody>
          <a:bodyPr anchor="ctr">
            <a:spAutoFit/>
          </a:bodyPr>
          <a:lstStyle/>
          <a:p>
            <a:pPr eaLnBrk="0" hangingPunct="0">
              <a:buFontTx/>
              <a:buChar char="•"/>
              <a:tabLst>
                <a:tab pos="228600" algn="l"/>
              </a:tabLst>
              <a:defRPr/>
            </a:pPr>
            <a:r>
              <a:rPr lang="en-US" sz="3000" b="1" dirty="0">
                <a:ln>
                  <a:solidFill>
                    <a:sysClr val="windowText" lastClr="000000"/>
                  </a:solidFill>
                </a:ln>
                <a:solidFill>
                  <a:srgbClr val="0070A2"/>
                </a:solidFill>
                <a:latin typeface="Imprint MT Shadow" pitchFamily="82" charset="0"/>
                <a:ea typeface="Times New Roman" pitchFamily="18" charset="0"/>
                <a:cs typeface="Times New Roman" pitchFamily="18" charset="0"/>
              </a:rPr>
              <a:t>If you are late, you will lose control of the activity.  </a:t>
            </a:r>
            <a:endParaRPr lang="en-US" sz="3000" b="1" dirty="0">
              <a:ln>
                <a:solidFill>
                  <a:sysClr val="windowText" lastClr="000000"/>
                </a:solidFill>
              </a:ln>
              <a:solidFill>
                <a:srgbClr val="0070A2"/>
              </a:solidFill>
              <a:latin typeface="Imprint MT Shadow" pitchFamily="82" charset="0"/>
              <a:ea typeface="+mn-ea"/>
            </a:endParaRPr>
          </a:p>
          <a:p>
            <a:pPr lvl="1" eaLnBrk="0" hangingPunct="0">
              <a:buFontTx/>
              <a:buChar char="•"/>
              <a:tabLst>
                <a:tab pos="228600" algn="l"/>
              </a:tabLst>
              <a:defRPr/>
            </a:pPr>
            <a:r>
              <a:rPr lang="en-US" sz="3000" b="1" dirty="0">
                <a:ln>
                  <a:solidFill>
                    <a:sysClr val="windowText" lastClr="000000"/>
                  </a:solidFill>
                </a:ln>
                <a:solidFill>
                  <a:srgbClr val="760076"/>
                </a:solidFill>
                <a:latin typeface="Imprint MT Shadow" pitchFamily="82" charset="0"/>
                <a:ea typeface="Times New Roman" pitchFamily="18" charset="0"/>
                <a:cs typeface="Times New Roman" pitchFamily="18" charset="0"/>
              </a:rPr>
              <a:t>The student who arrives first will be telling everyone what to do, even if he does not know himself.</a:t>
            </a:r>
            <a:endParaRPr lang="en-US" sz="3000" b="1" dirty="0">
              <a:ln>
                <a:solidFill>
                  <a:sysClr val="windowText" lastClr="000000"/>
                </a:solidFill>
              </a:ln>
              <a:solidFill>
                <a:srgbClr val="760076"/>
              </a:solidFill>
              <a:latin typeface="Imprint MT Shadow" pitchFamily="82" charset="0"/>
              <a:ea typeface="+mn-ea"/>
            </a:endParaRPr>
          </a:p>
        </p:txBody>
      </p:sp>
      <p:sp>
        <p:nvSpPr>
          <p:cNvPr id="5124" name="Rectangle 4"/>
          <p:cNvSpPr>
            <a:spLocks noChangeArrowheads="1"/>
          </p:cNvSpPr>
          <p:nvPr/>
        </p:nvSpPr>
        <p:spPr bwMode="auto">
          <a:xfrm>
            <a:off x="1524000" y="3410903"/>
            <a:ext cx="7467600" cy="3354765"/>
          </a:xfrm>
          <a:prstGeom prst="rect">
            <a:avLst/>
          </a:prstGeom>
          <a:noFill/>
          <a:ln w="9525">
            <a:noFill/>
            <a:miter lim="800000"/>
            <a:headEnd/>
            <a:tailEnd/>
          </a:ln>
          <a:effectLst/>
        </p:spPr>
        <p:txBody>
          <a:bodyPr anchor="ctr">
            <a:spAutoFit/>
          </a:bodyPr>
          <a:lstStyle/>
          <a:p>
            <a:pPr eaLnBrk="0" hangingPunct="0">
              <a:tabLst>
                <a:tab pos="228600" algn="l"/>
              </a:tabLst>
              <a:defRPr/>
            </a:pPr>
            <a:r>
              <a:rPr lang="en-US" sz="3200" b="1" dirty="0">
                <a:ln>
                  <a:solidFill>
                    <a:sysClr val="windowText" lastClr="000000"/>
                  </a:solidFill>
                </a:ln>
                <a:solidFill>
                  <a:srgbClr val="FFFFCC"/>
                </a:solidFill>
                <a:latin typeface="Imprint MT Shadow" pitchFamily="82" charset="0"/>
                <a:ea typeface="Times New Roman" pitchFamily="18" charset="0"/>
                <a:cs typeface="Times New Roman" pitchFamily="18" charset="0"/>
              </a:rPr>
              <a:t>5.  Always be WELL PREPARED.</a:t>
            </a:r>
            <a:endParaRPr lang="en-US" sz="3200" b="1" dirty="0">
              <a:ln>
                <a:solidFill>
                  <a:sysClr val="windowText" lastClr="000000"/>
                </a:solidFill>
              </a:ln>
              <a:solidFill>
                <a:srgbClr val="FFFFCC"/>
              </a:solidFill>
              <a:latin typeface="Imprint MT Shadow" pitchFamily="82" charset="0"/>
              <a:ea typeface="+mn-ea"/>
            </a:endParaRPr>
          </a:p>
          <a:p>
            <a:pPr lvl="1" eaLnBrk="0" hangingPunct="0">
              <a:buFontTx/>
              <a:buChar char="•"/>
              <a:tabLst>
                <a:tab pos="228600" algn="l"/>
              </a:tabLst>
              <a:defRPr/>
            </a:pPr>
            <a:r>
              <a:rPr lang="en-US" sz="3000" b="1" dirty="0">
                <a:ln>
                  <a:solidFill>
                    <a:sysClr val="windowText" lastClr="000000"/>
                  </a:solidFill>
                </a:ln>
                <a:solidFill>
                  <a:srgbClr val="760076"/>
                </a:solidFill>
                <a:latin typeface="Imprint MT Shadow" pitchFamily="82" charset="0"/>
                <a:ea typeface="Times New Roman" pitchFamily="18" charset="0"/>
                <a:cs typeface="Times New Roman" pitchFamily="18" charset="0"/>
              </a:rPr>
              <a:t>Blank spots in the lesson where nothing is happening invite trouble. </a:t>
            </a:r>
            <a:endParaRPr lang="en-US" sz="3000" b="1" dirty="0">
              <a:ln>
                <a:solidFill>
                  <a:sysClr val="windowText" lastClr="000000"/>
                </a:solidFill>
              </a:ln>
              <a:solidFill>
                <a:srgbClr val="760076"/>
              </a:solidFill>
              <a:latin typeface="Imprint MT Shadow" pitchFamily="82" charset="0"/>
              <a:ea typeface="+mn-ea"/>
            </a:endParaRPr>
          </a:p>
          <a:p>
            <a:pPr lvl="2" eaLnBrk="0" hangingPunct="0">
              <a:buFontTx/>
              <a:buChar char="•"/>
              <a:tabLst>
                <a:tab pos="228600" algn="l"/>
              </a:tabLst>
              <a:defRPr/>
            </a:pPr>
            <a:r>
              <a:rPr lang="en-US" sz="3000" b="1" dirty="0">
                <a:ln>
                  <a:solidFill>
                    <a:sysClr val="windowText" lastClr="000000"/>
                  </a:solidFill>
                </a:ln>
                <a:solidFill>
                  <a:srgbClr val="0070A2"/>
                </a:solidFill>
                <a:latin typeface="Imprint MT Shadow" pitchFamily="82" charset="0"/>
                <a:ea typeface="Times New Roman" pitchFamily="18" charset="0"/>
                <a:cs typeface="Times New Roman" pitchFamily="18" charset="0"/>
              </a:rPr>
              <a:t>Your purpose is to teach the class, so be sure you do not visit with others. Concentrate on the lesson and your students.</a:t>
            </a:r>
            <a:endParaRPr lang="en-US" sz="3000" b="1" dirty="0">
              <a:ln>
                <a:solidFill>
                  <a:sysClr val="windowText" lastClr="000000"/>
                </a:solidFill>
              </a:ln>
              <a:solidFill>
                <a:srgbClr val="0070A2"/>
              </a:solidFill>
              <a:latin typeface="Imprint MT Shadow" pitchFamily="82" charset="0"/>
              <a:ea typeface="+mn-ea"/>
            </a:endParaRPr>
          </a:p>
        </p:txBody>
      </p:sp>
    </p:spTree>
  </p:cSld>
  <p:clrMapOvr>
    <a:masterClrMapping/>
  </p:clrMapOvr>
  <p:transition xmlns:p14="http://schemas.microsoft.com/office/powerpoint/2010/main">
    <p:pull dir="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5">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nodeType="clickEffect">
                                  <p:stCondLst>
                                    <p:cond delay="0"/>
                                  </p:stCondLst>
                                  <p:childTnLst>
                                    <p:set>
                                      <p:cBhvr>
                                        <p:cTn id="14" dur="1" fill="hold">
                                          <p:stCondLst>
                                            <p:cond delay="0"/>
                                          </p:stCondLst>
                                        </p:cTn>
                                        <p:tgtEl>
                                          <p:spTgt spid="5123">
                                            <p:txEl>
                                              <p:pRg st="0" end="0"/>
                                            </p:txEl>
                                          </p:spTgt>
                                        </p:tgtEl>
                                        <p:attrNameLst>
                                          <p:attrName>style.visibility</p:attrName>
                                        </p:attrNameLst>
                                      </p:cBhvr>
                                      <p:to>
                                        <p:strVal val="visible"/>
                                      </p:to>
                                    </p:set>
                                    <p:animEffect transition="in" filter="fade">
                                      <p:cBhvr>
                                        <p:cTn id="15" dur="1000"/>
                                        <p:tgtEl>
                                          <p:spTgt spid="5123">
                                            <p:txEl>
                                              <p:pRg st="0" end="0"/>
                                            </p:txEl>
                                          </p:spTgt>
                                        </p:tgtEl>
                                      </p:cBhvr>
                                    </p:animEffect>
                                    <p:anim calcmode="lin" valueType="num">
                                      <p:cBhvr>
                                        <p:cTn id="16" dur="1000" fill="hold"/>
                                        <p:tgtEl>
                                          <p:spTgt spid="5123">
                                            <p:txEl>
                                              <p:pRg st="0" end="0"/>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5123">
                                            <p:txEl>
                                              <p:pRg st="0" end="0"/>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5123">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nodeType="clickEffect">
                                  <p:stCondLst>
                                    <p:cond delay="0"/>
                                  </p:stCondLst>
                                  <p:childTnLst>
                                    <p:set>
                                      <p:cBhvr>
                                        <p:cTn id="22" dur="1" fill="hold">
                                          <p:stCondLst>
                                            <p:cond delay="0"/>
                                          </p:stCondLst>
                                        </p:cTn>
                                        <p:tgtEl>
                                          <p:spTgt spid="5123">
                                            <p:txEl>
                                              <p:pRg st="1" end="1"/>
                                            </p:txEl>
                                          </p:spTgt>
                                        </p:tgtEl>
                                        <p:attrNameLst>
                                          <p:attrName>style.visibility</p:attrName>
                                        </p:attrNameLst>
                                      </p:cBhvr>
                                      <p:to>
                                        <p:strVal val="visible"/>
                                      </p:to>
                                    </p:set>
                                    <p:animEffect transition="in" filter="fade">
                                      <p:cBhvr>
                                        <p:cTn id="23" dur="1000"/>
                                        <p:tgtEl>
                                          <p:spTgt spid="5123">
                                            <p:txEl>
                                              <p:pRg st="1" end="1"/>
                                            </p:txEl>
                                          </p:spTgt>
                                        </p:tgtEl>
                                      </p:cBhvr>
                                    </p:animEffect>
                                    <p:anim calcmode="lin" valueType="num">
                                      <p:cBhvr>
                                        <p:cTn id="24" dur="1000" fill="hold"/>
                                        <p:tgtEl>
                                          <p:spTgt spid="5123">
                                            <p:txEl>
                                              <p:pRg st="1" end="1"/>
                                            </p:txEl>
                                          </p:spTgt>
                                        </p:tgtEl>
                                        <p:attrNameLst>
                                          <p:attrName>ppt_x</p:attrName>
                                        </p:attrNameLst>
                                      </p:cBhvr>
                                      <p:tavLst>
                                        <p:tav tm="0">
                                          <p:val>
                                            <p:strVal val="#ppt_x"/>
                                          </p:val>
                                        </p:tav>
                                        <p:tav tm="100000">
                                          <p:val>
                                            <p:strVal val="#ppt_x"/>
                                          </p:val>
                                        </p:tav>
                                      </p:tavLst>
                                    </p:anim>
                                    <p:anim calcmode="lin" valueType="num">
                                      <p:cBhvr>
                                        <p:cTn id="25" dur="900" decel="100000" fill="hold"/>
                                        <p:tgtEl>
                                          <p:spTgt spid="5123">
                                            <p:txEl>
                                              <p:pRg st="1" end="1"/>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5123">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7" presetClass="entr" presetSubtype="0" fill="hold" nodeType="clickEffect">
                                  <p:stCondLst>
                                    <p:cond delay="0"/>
                                  </p:stCondLst>
                                  <p:childTnLst>
                                    <p:set>
                                      <p:cBhvr>
                                        <p:cTn id="30" dur="1" fill="hold">
                                          <p:stCondLst>
                                            <p:cond delay="0"/>
                                          </p:stCondLst>
                                        </p:cTn>
                                        <p:tgtEl>
                                          <p:spTgt spid="5124">
                                            <p:txEl>
                                              <p:pRg st="0" end="0"/>
                                            </p:txEl>
                                          </p:spTgt>
                                        </p:tgtEl>
                                        <p:attrNameLst>
                                          <p:attrName>style.visibility</p:attrName>
                                        </p:attrNameLst>
                                      </p:cBhvr>
                                      <p:to>
                                        <p:strVal val="visible"/>
                                      </p:to>
                                    </p:set>
                                    <p:animEffect transition="in" filter="fade">
                                      <p:cBhvr>
                                        <p:cTn id="31" dur="1000"/>
                                        <p:tgtEl>
                                          <p:spTgt spid="5124">
                                            <p:txEl>
                                              <p:pRg st="0" end="0"/>
                                            </p:txEl>
                                          </p:spTgt>
                                        </p:tgtEl>
                                      </p:cBhvr>
                                    </p:animEffect>
                                    <p:anim calcmode="lin" valueType="num">
                                      <p:cBhvr>
                                        <p:cTn id="32" dur="1000" fill="hold"/>
                                        <p:tgtEl>
                                          <p:spTgt spid="5124">
                                            <p:txEl>
                                              <p:pRg st="0" end="0"/>
                                            </p:txEl>
                                          </p:spTgt>
                                        </p:tgtEl>
                                        <p:attrNameLst>
                                          <p:attrName>ppt_x</p:attrName>
                                        </p:attrNameLst>
                                      </p:cBhvr>
                                      <p:tavLst>
                                        <p:tav tm="0">
                                          <p:val>
                                            <p:strVal val="#ppt_x"/>
                                          </p:val>
                                        </p:tav>
                                        <p:tav tm="100000">
                                          <p:val>
                                            <p:strVal val="#ppt_x"/>
                                          </p:val>
                                        </p:tav>
                                      </p:tavLst>
                                    </p:anim>
                                    <p:anim calcmode="lin" valueType="num">
                                      <p:cBhvr>
                                        <p:cTn id="33" dur="900" decel="100000" fill="hold"/>
                                        <p:tgtEl>
                                          <p:spTgt spid="5124">
                                            <p:txEl>
                                              <p:pRg st="0" end="0"/>
                                            </p:txEl>
                                          </p:spTgt>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5124">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37" presetClass="entr" presetSubtype="0" fill="hold" nodeType="clickEffect">
                                  <p:stCondLst>
                                    <p:cond delay="0"/>
                                  </p:stCondLst>
                                  <p:childTnLst>
                                    <p:set>
                                      <p:cBhvr>
                                        <p:cTn id="38" dur="1" fill="hold">
                                          <p:stCondLst>
                                            <p:cond delay="0"/>
                                          </p:stCondLst>
                                        </p:cTn>
                                        <p:tgtEl>
                                          <p:spTgt spid="5124">
                                            <p:txEl>
                                              <p:pRg st="1" end="1"/>
                                            </p:txEl>
                                          </p:spTgt>
                                        </p:tgtEl>
                                        <p:attrNameLst>
                                          <p:attrName>style.visibility</p:attrName>
                                        </p:attrNameLst>
                                      </p:cBhvr>
                                      <p:to>
                                        <p:strVal val="visible"/>
                                      </p:to>
                                    </p:set>
                                    <p:animEffect transition="in" filter="fade">
                                      <p:cBhvr>
                                        <p:cTn id="39" dur="1000"/>
                                        <p:tgtEl>
                                          <p:spTgt spid="5124">
                                            <p:txEl>
                                              <p:pRg st="1" end="1"/>
                                            </p:txEl>
                                          </p:spTgt>
                                        </p:tgtEl>
                                      </p:cBhvr>
                                    </p:animEffect>
                                    <p:anim calcmode="lin" valueType="num">
                                      <p:cBhvr>
                                        <p:cTn id="40" dur="1000" fill="hold"/>
                                        <p:tgtEl>
                                          <p:spTgt spid="5124">
                                            <p:txEl>
                                              <p:pRg st="1" end="1"/>
                                            </p:txEl>
                                          </p:spTgt>
                                        </p:tgtEl>
                                        <p:attrNameLst>
                                          <p:attrName>ppt_x</p:attrName>
                                        </p:attrNameLst>
                                      </p:cBhvr>
                                      <p:tavLst>
                                        <p:tav tm="0">
                                          <p:val>
                                            <p:strVal val="#ppt_x"/>
                                          </p:val>
                                        </p:tav>
                                        <p:tav tm="100000">
                                          <p:val>
                                            <p:strVal val="#ppt_x"/>
                                          </p:val>
                                        </p:tav>
                                      </p:tavLst>
                                    </p:anim>
                                    <p:anim calcmode="lin" valueType="num">
                                      <p:cBhvr>
                                        <p:cTn id="41" dur="900" decel="100000" fill="hold"/>
                                        <p:tgtEl>
                                          <p:spTgt spid="5124">
                                            <p:txEl>
                                              <p:pRg st="1" end="1"/>
                                            </p:txEl>
                                          </p:spTgt>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5124">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37" presetClass="entr" presetSubtype="0" fill="hold" nodeType="clickEffect">
                                  <p:stCondLst>
                                    <p:cond delay="0"/>
                                  </p:stCondLst>
                                  <p:childTnLst>
                                    <p:set>
                                      <p:cBhvr>
                                        <p:cTn id="46" dur="1" fill="hold">
                                          <p:stCondLst>
                                            <p:cond delay="0"/>
                                          </p:stCondLst>
                                        </p:cTn>
                                        <p:tgtEl>
                                          <p:spTgt spid="5124">
                                            <p:txEl>
                                              <p:pRg st="2" end="2"/>
                                            </p:txEl>
                                          </p:spTgt>
                                        </p:tgtEl>
                                        <p:attrNameLst>
                                          <p:attrName>style.visibility</p:attrName>
                                        </p:attrNameLst>
                                      </p:cBhvr>
                                      <p:to>
                                        <p:strVal val="visible"/>
                                      </p:to>
                                    </p:set>
                                    <p:animEffect transition="in" filter="fade">
                                      <p:cBhvr>
                                        <p:cTn id="47" dur="1000"/>
                                        <p:tgtEl>
                                          <p:spTgt spid="5124">
                                            <p:txEl>
                                              <p:pRg st="2" end="2"/>
                                            </p:txEl>
                                          </p:spTgt>
                                        </p:tgtEl>
                                      </p:cBhvr>
                                    </p:animEffect>
                                    <p:anim calcmode="lin" valueType="num">
                                      <p:cBhvr>
                                        <p:cTn id="48" dur="1000" fill="hold"/>
                                        <p:tgtEl>
                                          <p:spTgt spid="5124">
                                            <p:txEl>
                                              <p:pRg st="2" end="2"/>
                                            </p:txEl>
                                          </p:spTgt>
                                        </p:tgtEl>
                                        <p:attrNameLst>
                                          <p:attrName>ppt_x</p:attrName>
                                        </p:attrNameLst>
                                      </p:cBhvr>
                                      <p:tavLst>
                                        <p:tav tm="0">
                                          <p:val>
                                            <p:strVal val="#ppt_x"/>
                                          </p:val>
                                        </p:tav>
                                        <p:tav tm="100000">
                                          <p:val>
                                            <p:strVal val="#ppt_x"/>
                                          </p:val>
                                        </p:tav>
                                      </p:tavLst>
                                    </p:anim>
                                    <p:anim calcmode="lin" valueType="num">
                                      <p:cBhvr>
                                        <p:cTn id="49" dur="900" decel="100000" fill="hold"/>
                                        <p:tgtEl>
                                          <p:spTgt spid="5124">
                                            <p:txEl>
                                              <p:pRg st="2" end="2"/>
                                            </p:txEl>
                                          </p:spTgt>
                                        </p:tgtEl>
                                        <p:attrNameLst>
                                          <p:attrName>ppt_y</p:attrName>
                                        </p:attrNameLst>
                                      </p:cBhvr>
                                      <p:tavLst>
                                        <p:tav tm="0">
                                          <p:val>
                                            <p:strVal val="#ppt_y+1"/>
                                          </p:val>
                                        </p:tav>
                                        <p:tav tm="100000">
                                          <p:val>
                                            <p:strVal val="#ppt_y-.03"/>
                                          </p:val>
                                        </p:tav>
                                      </p:tavLst>
                                    </p:anim>
                                    <p:anim calcmode="lin" valueType="num">
                                      <p:cBhvr>
                                        <p:cTn id="50" dur="100" accel="100000" fill="hold">
                                          <p:stCondLst>
                                            <p:cond delay="900"/>
                                          </p:stCondLst>
                                        </p:cTn>
                                        <p:tgtEl>
                                          <p:spTgt spid="5124">
                                            <p:txEl>
                                              <p:pRg st="2" end="2"/>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239000" y="0"/>
            <a:ext cx="19050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15b: Learning to enjoy God’s Ways</a:t>
            </a:r>
            <a:endParaRPr lang="en-US" sz="1200" b="1" dirty="0">
              <a:solidFill>
                <a:srgbClr val="0070A2"/>
              </a:solidFill>
              <a:latin typeface="Stencil" pitchFamily="82" charset="0"/>
              <a:ea typeface="+mn-ea"/>
            </a:endParaRPr>
          </a:p>
        </p:txBody>
      </p:sp>
      <p:sp>
        <p:nvSpPr>
          <p:cNvPr id="6147" name="Rectangle 3"/>
          <p:cNvSpPr>
            <a:spLocks noChangeArrowheads="1"/>
          </p:cNvSpPr>
          <p:nvPr/>
        </p:nvSpPr>
        <p:spPr bwMode="auto">
          <a:xfrm>
            <a:off x="228600" y="152400"/>
            <a:ext cx="8610600" cy="6278642"/>
          </a:xfrm>
          <a:prstGeom prst="rect">
            <a:avLst/>
          </a:prstGeom>
          <a:noFill/>
          <a:ln w="9525">
            <a:noFill/>
            <a:miter lim="800000"/>
            <a:headEnd/>
            <a:tailEnd/>
          </a:ln>
          <a:effectLst/>
        </p:spPr>
        <p:txBody>
          <a:bodyPr anchor="ctr">
            <a:spAutoFit/>
            <a:scene3d>
              <a:camera prst="orthographicFront"/>
              <a:lightRig rig="threePt" dir="t"/>
            </a:scene3d>
            <a:sp3d extrusionH="57150">
              <a:bevelT w="38100" h="38100"/>
            </a:sp3d>
          </a:bodyPr>
          <a:lstStyle/>
          <a:p>
            <a:pPr marL="742950" indent="-742950" eaLnBrk="0" hangingPunct="0">
              <a:buFontTx/>
              <a:buAutoNum type="arabicPeriod" startAt="6"/>
              <a:tabLst>
                <a:tab pos="228600" algn="l"/>
              </a:tabLst>
              <a:defRPr/>
            </a:pPr>
            <a:r>
              <a:rPr lang="en-US" sz="3600" b="1" dirty="0">
                <a:solidFill>
                  <a:srgbClr val="760076"/>
                </a:solidFill>
                <a:latin typeface="Imprint MT Shadow" pitchFamily="82" charset="0"/>
                <a:ea typeface="Times New Roman" pitchFamily="18" charset="0"/>
                <a:cs typeface="Times New Roman" pitchFamily="18" charset="0"/>
              </a:rPr>
              <a:t>Student involvement means movement and action on their part.</a:t>
            </a:r>
          </a:p>
          <a:p>
            <a:pPr marL="742950" indent="-742950" eaLnBrk="0" hangingPunct="0">
              <a:buFontTx/>
              <a:buAutoNum type="arabicPeriod" startAt="6"/>
              <a:tabLst>
                <a:tab pos="228600" algn="l"/>
              </a:tabLst>
              <a:defRPr/>
            </a:pPr>
            <a:endParaRPr lang="en-US" sz="1000" b="1" dirty="0">
              <a:latin typeface="Imprint MT Shadow" pitchFamily="82" charset="0"/>
              <a:ea typeface="+mn-ea"/>
            </a:endParaRPr>
          </a:p>
          <a:p>
            <a:pPr lvl="1" eaLnBrk="0" hangingPunct="0">
              <a:buFontTx/>
              <a:buChar char="•"/>
              <a:tabLst>
                <a:tab pos="228600" algn="l"/>
              </a:tabLst>
              <a:defRPr/>
            </a:pPr>
            <a:r>
              <a:rPr lang="en-US" sz="3200" b="1" dirty="0">
                <a:solidFill>
                  <a:srgbClr val="CE7908"/>
                </a:solidFill>
                <a:latin typeface="Imprint MT Shadow" pitchFamily="82" charset="0"/>
                <a:ea typeface="Times New Roman" pitchFamily="18" charset="0"/>
                <a:cs typeface="Times New Roman" pitchFamily="18" charset="0"/>
              </a:rPr>
              <a:t>This means that your students will be talking more, moving around, and not sitting perfectly still.  </a:t>
            </a:r>
            <a:endParaRPr lang="en-US" sz="3200" b="1" dirty="0">
              <a:solidFill>
                <a:srgbClr val="CE7908"/>
              </a:solidFill>
              <a:latin typeface="Imprint MT Shadow" pitchFamily="82" charset="0"/>
              <a:ea typeface="+mn-ea"/>
            </a:endParaRPr>
          </a:p>
          <a:p>
            <a:pPr lvl="2" eaLnBrk="0" hangingPunct="0">
              <a:buFontTx/>
              <a:buChar char="•"/>
              <a:tabLst>
                <a:tab pos="228600" algn="l"/>
              </a:tabLst>
              <a:defRPr/>
            </a:pPr>
            <a:r>
              <a:rPr lang="en-US" sz="3200" b="1" dirty="0">
                <a:solidFill>
                  <a:srgbClr val="760076"/>
                </a:solidFill>
                <a:latin typeface="Imprint MT Shadow" pitchFamily="82" charset="0"/>
                <a:ea typeface="Times New Roman" pitchFamily="18" charset="0"/>
                <a:cs typeface="Times New Roman" pitchFamily="18" charset="0"/>
              </a:rPr>
              <a:t>The purpose of Christian education is not to keep students quiet, but to lead them to </a:t>
            </a:r>
            <a:r>
              <a:rPr lang="en-US" sz="3200" b="1" i="1" dirty="0">
                <a:solidFill>
                  <a:srgbClr val="760076"/>
                </a:solidFill>
                <a:latin typeface="Imprint MT Shadow" pitchFamily="82" charset="0"/>
                <a:ea typeface="Times New Roman" pitchFamily="18" charset="0"/>
                <a:cs typeface="Times New Roman" pitchFamily="18" charset="0"/>
              </a:rPr>
              <a:t>know</a:t>
            </a:r>
            <a:r>
              <a:rPr lang="en-US" sz="3200" b="1" dirty="0">
                <a:solidFill>
                  <a:srgbClr val="760076"/>
                </a:solidFill>
                <a:latin typeface="Imprint MT Shadow" pitchFamily="82" charset="0"/>
                <a:ea typeface="Times New Roman" pitchFamily="18" charset="0"/>
                <a:cs typeface="Times New Roman" pitchFamily="18" charset="0"/>
              </a:rPr>
              <a:t> and </a:t>
            </a:r>
            <a:r>
              <a:rPr lang="en-US" sz="3200" b="1" i="1" dirty="0">
                <a:solidFill>
                  <a:srgbClr val="760076"/>
                </a:solidFill>
                <a:latin typeface="Imprint MT Shadow" pitchFamily="82" charset="0"/>
                <a:ea typeface="Times New Roman" pitchFamily="18" charset="0"/>
                <a:cs typeface="Times New Roman" pitchFamily="18" charset="0"/>
              </a:rPr>
              <a:t>do</a:t>
            </a:r>
            <a:r>
              <a:rPr lang="en-US" sz="3200" b="1" dirty="0">
                <a:solidFill>
                  <a:srgbClr val="760076"/>
                </a:solidFill>
                <a:latin typeface="Imprint MT Shadow" pitchFamily="82" charset="0"/>
                <a:ea typeface="Times New Roman" pitchFamily="18" charset="0"/>
                <a:cs typeface="Times New Roman" pitchFamily="18" charset="0"/>
              </a:rPr>
              <a:t> God’s will.</a:t>
            </a:r>
            <a:endParaRPr lang="en-US" sz="3200" b="1" dirty="0">
              <a:solidFill>
                <a:srgbClr val="760076"/>
              </a:solidFill>
              <a:latin typeface="Imprint MT Shadow" pitchFamily="82" charset="0"/>
              <a:ea typeface="+mn-ea"/>
            </a:endParaRPr>
          </a:p>
          <a:p>
            <a:pPr lvl="3" eaLnBrk="0" hangingPunct="0">
              <a:buFontTx/>
              <a:buChar char="•"/>
              <a:tabLst>
                <a:tab pos="228600" algn="l"/>
              </a:tabLst>
              <a:defRPr/>
            </a:pPr>
            <a:r>
              <a:rPr lang="en-US" sz="3200" b="1" dirty="0">
                <a:solidFill>
                  <a:srgbClr val="CE7908"/>
                </a:solidFill>
                <a:latin typeface="Imprint MT Shadow" pitchFamily="82" charset="0"/>
                <a:ea typeface="Times New Roman" pitchFamily="18" charset="0"/>
                <a:cs typeface="Times New Roman" pitchFamily="18" charset="0"/>
              </a:rPr>
              <a:t>If the activity becomes too loud, change it.  You can do this by using a prearranged signal, such as a choir director would use at the end of a song.</a:t>
            </a:r>
            <a:endParaRPr lang="en-US" sz="3200" b="1" dirty="0">
              <a:solidFill>
                <a:srgbClr val="CE7908"/>
              </a:solidFill>
              <a:latin typeface="Imprint MT Shadow" pitchFamily="82" charset="0"/>
              <a:ea typeface="+mn-ea"/>
            </a:endParaRPr>
          </a:p>
        </p:txBody>
      </p:sp>
    </p:spTree>
  </p:cSld>
  <p:clrMapOvr>
    <a:masterClrMapping/>
  </p:clrMapOvr>
  <p:transition xmlns:p14="http://schemas.microsoft.com/office/powerpoint/2010/main">
    <p:pull dir="u"/>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6147">
                                            <p:txEl>
                                              <p:pRg st="0" end="0"/>
                                            </p:txEl>
                                          </p:spTgt>
                                        </p:tgtEl>
                                        <p:attrNameLst>
                                          <p:attrName>style.visibility</p:attrName>
                                        </p:attrNameLst>
                                      </p:cBhvr>
                                      <p:to>
                                        <p:strVal val="visible"/>
                                      </p:to>
                                    </p:set>
                                    <p:anim calcmode="lin" valueType="num">
                                      <p:cBhvr>
                                        <p:cTn id="7" dur="1000" fill="hold"/>
                                        <p:tgtEl>
                                          <p:spTgt spid="6147">
                                            <p:txEl>
                                              <p:pRg st="0" end="0"/>
                                            </p:txEl>
                                          </p:spTgt>
                                        </p:tgtEl>
                                        <p:attrNameLst>
                                          <p:attrName>ppt_x</p:attrName>
                                        </p:attrNameLst>
                                      </p:cBhvr>
                                      <p:tavLst>
                                        <p:tav tm="0">
                                          <p:val>
                                            <p:strVal val="#ppt_x-.2"/>
                                          </p:val>
                                        </p:tav>
                                        <p:tav tm="100000">
                                          <p:val>
                                            <p:strVal val="#ppt_x"/>
                                          </p:val>
                                        </p:tav>
                                      </p:tavLst>
                                    </p:anim>
                                    <p:anim calcmode="lin" valueType="num">
                                      <p:cBhvr>
                                        <p:cTn id="8" dur="1000" fill="hold"/>
                                        <p:tgtEl>
                                          <p:spTgt spid="6147">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6147">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nodeType="clickEffect">
                                  <p:stCondLst>
                                    <p:cond delay="0"/>
                                  </p:stCondLst>
                                  <p:childTnLst>
                                    <p:set>
                                      <p:cBhvr>
                                        <p:cTn id="13" dur="1" fill="hold">
                                          <p:stCondLst>
                                            <p:cond delay="0"/>
                                          </p:stCondLst>
                                        </p:cTn>
                                        <p:tgtEl>
                                          <p:spTgt spid="6147">
                                            <p:txEl>
                                              <p:pRg st="2" end="2"/>
                                            </p:txEl>
                                          </p:spTgt>
                                        </p:tgtEl>
                                        <p:attrNameLst>
                                          <p:attrName>style.visibility</p:attrName>
                                        </p:attrNameLst>
                                      </p:cBhvr>
                                      <p:to>
                                        <p:strVal val="visible"/>
                                      </p:to>
                                    </p:set>
                                    <p:anim calcmode="lin" valueType="num">
                                      <p:cBhvr>
                                        <p:cTn id="14" dur="1000" fill="hold"/>
                                        <p:tgtEl>
                                          <p:spTgt spid="6147">
                                            <p:txEl>
                                              <p:pRg st="2" end="2"/>
                                            </p:txEl>
                                          </p:spTgt>
                                        </p:tgtEl>
                                        <p:attrNameLst>
                                          <p:attrName>ppt_x</p:attrName>
                                        </p:attrNameLst>
                                      </p:cBhvr>
                                      <p:tavLst>
                                        <p:tav tm="0">
                                          <p:val>
                                            <p:strVal val="#ppt_x-.2"/>
                                          </p:val>
                                        </p:tav>
                                        <p:tav tm="100000">
                                          <p:val>
                                            <p:strVal val="#ppt_x"/>
                                          </p:val>
                                        </p:tav>
                                      </p:tavLst>
                                    </p:anim>
                                    <p:anim calcmode="lin" valueType="num">
                                      <p:cBhvr>
                                        <p:cTn id="15" dur="1000" fill="hold"/>
                                        <p:tgtEl>
                                          <p:spTgt spid="6147">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16" dur="1000"/>
                                        <p:tgtEl>
                                          <p:spTgt spid="6147">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9" presetClass="entr" presetSubtype="0" fill="hold" nodeType="clickEffect">
                                  <p:stCondLst>
                                    <p:cond delay="0"/>
                                  </p:stCondLst>
                                  <p:childTnLst>
                                    <p:set>
                                      <p:cBhvr>
                                        <p:cTn id="20" dur="1" fill="hold">
                                          <p:stCondLst>
                                            <p:cond delay="0"/>
                                          </p:stCondLst>
                                        </p:cTn>
                                        <p:tgtEl>
                                          <p:spTgt spid="6147">
                                            <p:txEl>
                                              <p:pRg st="3" end="3"/>
                                            </p:txEl>
                                          </p:spTgt>
                                        </p:tgtEl>
                                        <p:attrNameLst>
                                          <p:attrName>style.visibility</p:attrName>
                                        </p:attrNameLst>
                                      </p:cBhvr>
                                      <p:to>
                                        <p:strVal val="visible"/>
                                      </p:to>
                                    </p:set>
                                    <p:anim calcmode="lin" valueType="num">
                                      <p:cBhvr>
                                        <p:cTn id="21" dur="1000" fill="hold"/>
                                        <p:tgtEl>
                                          <p:spTgt spid="6147">
                                            <p:txEl>
                                              <p:pRg st="3" end="3"/>
                                            </p:txEl>
                                          </p:spTgt>
                                        </p:tgtEl>
                                        <p:attrNameLst>
                                          <p:attrName>ppt_x</p:attrName>
                                        </p:attrNameLst>
                                      </p:cBhvr>
                                      <p:tavLst>
                                        <p:tav tm="0">
                                          <p:val>
                                            <p:strVal val="#ppt_x-.2"/>
                                          </p:val>
                                        </p:tav>
                                        <p:tav tm="100000">
                                          <p:val>
                                            <p:strVal val="#ppt_x"/>
                                          </p:val>
                                        </p:tav>
                                      </p:tavLst>
                                    </p:anim>
                                    <p:anim calcmode="lin" valueType="num">
                                      <p:cBhvr>
                                        <p:cTn id="22" dur="1000" fill="hold"/>
                                        <p:tgtEl>
                                          <p:spTgt spid="6147">
                                            <p:txEl>
                                              <p:pRg st="3" end="3"/>
                                            </p:txEl>
                                          </p:spTgt>
                                        </p:tgtEl>
                                        <p:attrNameLst>
                                          <p:attrName>ppt_y</p:attrName>
                                        </p:attrNameLst>
                                      </p:cBhvr>
                                      <p:tavLst>
                                        <p:tav tm="0">
                                          <p:val>
                                            <p:strVal val="#ppt_y"/>
                                          </p:val>
                                        </p:tav>
                                        <p:tav tm="100000">
                                          <p:val>
                                            <p:strVal val="#ppt_y"/>
                                          </p:val>
                                        </p:tav>
                                      </p:tavLst>
                                    </p:anim>
                                    <p:animEffect transition="in" filter="wipe(right)" prLst="gradientSize: 0.1">
                                      <p:cBhvr>
                                        <p:cTn id="23" dur="1000"/>
                                        <p:tgtEl>
                                          <p:spTgt spid="6147">
                                            <p:txEl>
                                              <p:pRg st="3" end="3"/>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9" presetClass="entr" presetSubtype="0" fill="hold" nodeType="clickEffect">
                                  <p:stCondLst>
                                    <p:cond delay="0"/>
                                  </p:stCondLst>
                                  <p:childTnLst>
                                    <p:set>
                                      <p:cBhvr>
                                        <p:cTn id="27" dur="1" fill="hold">
                                          <p:stCondLst>
                                            <p:cond delay="0"/>
                                          </p:stCondLst>
                                        </p:cTn>
                                        <p:tgtEl>
                                          <p:spTgt spid="6147">
                                            <p:txEl>
                                              <p:pRg st="4" end="4"/>
                                            </p:txEl>
                                          </p:spTgt>
                                        </p:tgtEl>
                                        <p:attrNameLst>
                                          <p:attrName>style.visibility</p:attrName>
                                        </p:attrNameLst>
                                      </p:cBhvr>
                                      <p:to>
                                        <p:strVal val="visible"/>
                                      </p:to>
                                    </p:set>
                                    <p:anim calcmode="lin" valueType="num">
                                      <p:cBhvr>
                                        <p:cTn id="28" dur="1000" fill="hold"/>
                                        <p:tgtEl>
                                          <p:spTgt spid="6147">
                                            <p:txEl>
                                              <p:pRg st="4" end="4"/>
                                            </p:txEl>
                                          </p:spTgt>
                                        </p:tgtEl>
                                        <p:attrNameLst>
                                          <p:attrName>ppt_x</p:attrName>
                                        </p:attrNameLst>
                                      </p:cBhvr>
                                      <p:tavLst>
                                        <p:tav tm="0">
                                          <p:val>
                                            <p:strVal val="#ppt_x-.2"/>
                                          </p:val>
                                        </p:tav>
                                        <p:tav tm="100000">
                                          <p:val>
                                            <p:strVal val="#ppt_x"/>
                                          </p:val>
                                        </p:tav>
                                      </p:tavLst>
                                    </p:anim>
                                    <p:anim calcmode="lin" valueType="num">
                                      <p:cBhvr>
                                        <p:cTn id="29" dur="1000" fill="hold"/>
                                        <p:tgtEl>
                                          <p:spTgt spid="6147">
                                            <p:txEl>
                                              <p:pRg st="4" end="4"/>
                                            </p:txEl>
                                          </p:spTgt>
                                        </p:tgtEl>
                                        <p:attrNameLst>
                                          <p:attrName>ppt_y</p:attrName>
                                        </p:attrNameLst>
                                      </p:cBhvr>
                                      <p:tavLst>
                                        <p:tav tm="0">
                                          <p:val>
                                            <p:strVal val="#ppt_y"/>
                                          </p:val>
                                        </p:tav>
                                        <p:tav tm="100000">
                                          <p:val>
                                            <p:strVal val="#ppt_y"/>
                                          </p:val>
                                        </p:tav>
                                      </p:tavLst>
                                    </p:anim>
                                    <p:animEffect transition="in" filter="wipe(right)" prLst="gradientSize: 0.1">
                                      <p:cBhvr>
                                        <p:cTn id="30" dur="1000"/>
                                        <p:tgtEl>
                                          <p:spTgt spid="614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239000" y="0"/>
            <a:ext cx="19050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15b: Learning to enjoy God’s Ways</a:t>
            </a:r>
            <a:endParaRPr lang="en-US" sz="1200" b="1" dirty="0">
              <a:solidFill>
                <a:srgbClr val="0070A2"/>
              </a:solidFill>
              <a:latin typeface="Stencil" pitchFamily="82" charset="0"/>
              <a:ea typeface="+mn-ea"/>
            </a:endParaRPr>
          </a:p>
        </p:txBody>
      </p:sp>
      <p:sp>
        <p:nvSpPr>
          <p:cNvPr id="7171" name="Rectangle 3"/>
          <p:cNvSpPr>
            <a:spLocks noChangeArrowheads="1"/>
          </p:cNvSpPr>
          <p:nvPr/>
        </p:nvSpPr>
        <p:spPr bwMode="auto">
          <a:xfrm>
            <a:off x="152400" y="228600"/>
            <a:ext cx="8229600" cy="1200329"/>
          </a:xfrm>
          <a:prstGeom prst="rect">
            <a:avLst/>
          </a:prstGeom>
          <a:noFill/>
          <a:ln w="9525">
            <a:noFill/>
            <a:miter lim="800000"/>
            <a:headEnd/>
            <a:tailEnd/>
          </a:ln>
          <a:effectLst/>
        </p:spPr>
        <p:txBody>
          <a:bodyPr anchor="ctr">
            <a:spAutoFit/>
          </a:bodyPr>
          <a:lstStyle/>
          <a:p>
            <a:pPr eaLnBrk="0" hangingPunct="0">
              <a:defRPr/>
            </a:pPr>
            <a:r>
              <a:rPr lang="en-US" sz="3600" b="1" dirty="0">
                <a:ln>
                  <a:solidFill>
                    <a:sysClr val="windowText" lastClr="000000"/>
                  </a:solidFill>
                </a:ln>
                <a:solidFill>
                  <a:srgbClr val="FFFFCC"/>
                </a:solidFill>
                <a:latin typeface="Imprint MT Shadow" pitchFamily="82" charset="0"/>
                <a:ea typeface="Times New Roman" pitchFamily="18" charset="0"/>
                <a:cs typeface="Times New Roman" pitchFamily="18" charset="0"/>
              </a:rPr>
              <a:t>7.  Occasionally, change the arrangement of the class area.  </a:t>
            </a:r>
            <a:endParaRPr lang="en-US" sz="3600" b="1" dirty="0">
              <a:ln>
                <a:solidFill>
                  <a:sysClr val="windowText" lastClr="000000"/>
                </a:solidFill>
              </a:ln>
              <a:solidFill>
                <a:srgbClr val="FFFFCC"/>
              </a:solidFill>
              <a:latin typeface="Imprint MT Shadow" pitchFamily="82" charset="0"/>
              <a:ea typeface="+mn-ea"/>
            </a:endParaRPr>
          </a:p>
        </p:txBody>
      </p:sp>
      <p:sp>
        <p:nvSpPr>
          <p:cNvPr id="7172" name="Rectangle 4"/>
          <p:cNvSpPr>
            <a:spLocks noChangeArrowheads="1"/>
          </p:cNvSpPr>
          <p:nvPr/>
        </p:nvSpPr>
        <p:spPr bwMode="auto">
          <a:xfrm>
            <a:off x="609600" y="1447800"/>
            <a:ext cx="8153400" cy="3046988"/>
          </a:xfrm>
          <a:prstGeom prst="rect">
            <a:avLst/>
          </a:prstGeom>
          <a:noFill/>
          <a:ln w="9525">
            <a:noFill/>
            <a:miter lim="800000"/>
            <a:headEnd/>
            <a:tailEnd/>
          </a:ln>
          <a:effectLst/>
        </p:spPr>
        <p:txBody>
          <a:bodyPr anchor="ctr">
            <a:spAutoFit/>
          </a:bodyPr>
          <a:lstStyle/>
          <a:p>
            <a:pPr eaLnBrk="0" hangingPunct="0">
              <a:buFontTx/>
              <a:buChar char="•"/>
              <a:tabLst>
                <a:tab pos="228600" algn="l"/>
              </a:tabLst>
              <a:defRPr/>
            </a:pPr>
            <a:r>
              <a:rPr lang="en-US" sz="3200" b="1" dirty="0">
                <a:ln>
                  <a:solidFill>
                    <a:sysClr val="windowText" lastClr="000000"/>
                  </a:solidFill>
                </a:ln>
                <a:solidFill>
                  <a:srgbClr val="0070A2"/>
                </a:solidFill>
                <a:latin typeface="Imprint MT Shadow" pitchFamily="82" charset="0"/>
                <a:ea typeface="Times New Roman" pitchFamily="18" charset="0"/>
                <a:cs typeface="Times New Roman" pitchFamily="18" charset="0"/>
              </a:rPr>
              <a:t>If you are holding your class under a tree, change the direction the students are looking.</a:t>
            </a:r>
            <a:endParaRPr lang="en-US" sz="3200" b="1" dirty="0">
              <a:ln>
                <a:solidFill>
                  <a:sysClr val="windowText" lastClr="000000"/>
                </a:solidFill>
              </a:ln>
              <a:solidFill>
                <a:srgbClr val="0070A2"/>
              </a:solidFill>
              <a:latin typeface="Imprint MT Shadow" pitchFamily="82" charset="0"/>
              <a:ea typeface="Times"/>
              <a:cs typeface="Times New Roman" pitchFamily="18" charset="0"/>
            </a:endParaRPr>
          </a:p>
          <a:p>
            <a:pPr lvl="1" eaLnBrk="0" hangingPunct="0">
              <a:buFont typeface="Arial" pitchFamily="34" charset="0"/>
              <a:buChar char="•"/>
              <a:tabLst>
                <a:tab pos="228600" algn="l"/>
              </a:tabLst>
              <a:defRPr/>
            </a:pPr>
            <a:r>
              <a:rPr lang="en-US" sz="3200" b="1" dirty="0">
                <a:ln>
                  <a:solidFill>
                    <a:sysClr val="windowText" lastClr="000000"/>
                  </a:solidFill>
                </a:ln>
                <a:solidFill>
                  <a:srgbClr val="D24E04"/>
                </a:solidFill>
                <a:latin typeface="Imprint MT Shadow" pitchFamily="82" charset="0"/>
                <a:ea typeface="Times"/>
                <a:cs typeface="Times New Roman" pitchFamily="18" charset="0"/>
              </a:rPr>
              <a:t>If you are blessed with benches or chairs, change them to form a U-shape or L-shape, and design a learning activity to go with the new class shape. </a:t>
            </a:r>
            <a:endParaRPr lang="en-US" sz="3200" b="1" dirty="0">
              <a:ln>
                <a:solidFill>
                  <a:sysClr val="windowText" lastClr="000000"/>
                </a:solidFill>
              </a:ln>
              <a:solidFill>
                <a:srgbClr val="D24E04"/>
              </a:solidFill>
              <a:latin typeface="Imprint MT Shadow" pitchFamily="82" charset="0"/>
              <a:ea typeface="+mn-ea"/>
            </a:endParaRPr>
          </a:p>
        </p:txBody>
      </p:sp>
      <p:pic>
        <p:nvPicPr>
          <p:cNvPr id="7173" name="Picture 5" descr="C:\Users\Candra Poitras\Pictures\classroom-desk-arrangement-u-shape[1].jpg"/>
          <p:cNvPicPr>
            <a:picLocks noChangeAspect="1" noChangeArrowheads="1"/>
          </p:cNvPicPr>
          <p:nvPr/>
        </p:nvPicPr>
        <p:blipFill>
          <a:blip r:embed="rId3" cstate="print"/>
          <a:srcRect/>
          <a:stretch>
            <a:fillRect/>
          </a:stretch>
        </p:blipFill>
        <p:spPr bwMode="auto">
          <a:xfrm>
            <a:off x="1295400" y="4495800"/>
            <a:ext cx="3810000" cy="2173622"/>
          </a:xfrm>
          <a:prstGeom prst="rect">
            <a:avLst/>
          </a:prstGeom>
          <a:ln>
            <a:noFill/>
          </a:ln>
          <a:effectLst>
            <a:softEdge rad="112500"/>
          </a:effectLst>
        </p:spPr>
      </p:pic>
      <p:pic>
        <p:nvPicPr>
          <p:cNvPr id="7174" name="Picture 6" descr="C:\Users\Candra Poitras\Pictures\lshaped[1].gif"/>
          <p:cNvPicPr>
            <a:picLocks noChangeAspect="1" noChangeArrowheads="1"/>
          </p:cNvPicPr>
          <p:nvPr/>
        </p:nvPicPr>
        <p:blipFill>
          <a:blip r:embed="rId4" cstate="screen">
            <a:extLst>
              <a:ext uri="{28A0092B-C50C-407E-A947-70E740481C1C}">
                <a14:useLocalDpi xmlns:a14="http://schemas.microsoft.com/office/drawing/2010/main"/>
              </a:ext>
            </a:extLst>
          </a:blip>
          <a:srcRect l="13429" t="5814" r="1238" b="10465"/>
          <a:stretch>
            <a:fillRect/>
          </a:stretch>
        </p:blipFill>
        <p:spPr bwMode="auto">
          <a:xfrm rot="10800000">
            <a:off x="5334000" y="3962400"/>
            <a:ext cx="2133600" cy="2743200"/>
          </a:xfrm>
          <a:prstGeom prst="rect">
            <a:avLst/>
          </a:prstGeom>
          <a:ln>
            <a:noFill/>
          </a:ln>
          <a:effectLst>
            <a:softEdge rad="112500"/>
          </a:effectLst>
        </p:spPr>
      </p:pic>
    </p:spTree>
  </p:cSld>
  <p:clrMapOvr>
    <a:masterClrMapping/>
  </p:clrMapOvr>
  <p:transition xmlns:p14="http://schemas.microsoft.com/office/powerpoint/2010/main">
    <p:pull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0" presetClass="entr" presetSubtype="0" fill="hold" nodeType="clickEffect">
                                  <p:stCondLst>
                                    <p:cond delay="0"/>
                                  </p:stCondLst>
                                  <p:childTnLst>
                                    <p:set>
                                      <p:cBhvr>
                                        <p:cTn id="6" dur="1" fill="hold">
                                          <p:stCondLst>
                                            <p:cond delay="0"/>
                                          </p:stCondLst>
                                        </p:cTn>
                                        <p:tgtEl>
                                          <p:spTgt spid="7173"/>
                                        </p:tgtEl>
                                        <p:attrNameLst>
                                          <p:attrName>style.visibility</p:attrName>
                                        </p:attrNameLst>
                                      </p:cBhvr>
                                      <p:to>
                                        <p:strVal val="visible"/>
                                      </p:to>
                                    </p:set>
                                    <p:animEffect transition="in" filter="fade">
                                      <p:cBhvr>
                                        <p:cTn id="7" dur="800" decel="100000"/>
                                        <p:tgtEl>
                                          <p:spTgt spid="7173"/>
                                        </p:tgtEl>
                                      </p:cBhvr>
                                    </p:animEffect>
                                    <p:anim calcmode="lin" valueType="num">
                                      <p:cBhvr>
                                        <p:cTn id="8" dur="800" decel="100000" fill="hold"/>
                                        <p:tgtEl>
                                          <p:spTgt spid="7173"/>
                                        </p:tgtEl>
                                        <p:attrNameLst>
                                          <p:attrName>style.rotation</p:attrName>
                                        </p:attrNameLst>
                                      </p:cBhvr>
                                      <p:tavLst>
                                        <p:tav tm="0">
                                          <p:val>
                                            <p:fltVal val="-90"/>
                                          </p:val>
                                        </p:tav>
                                        <p:tav tm="100000">
                                          <p:val>
                                            <p:fltVal val="0"/>
                                          </p:val>
                                        </p:tav>
                                      </p:tavLst>
                                    </p:anim>
                                    <p:anim calcmode="lin" valueType="num">
                                      <p:cBhvr>
                                        <p:cTn id="9" dur="800" decel="100000" fill="hold"/>
                                        <p:tgtEl>
                                          <p:spTgt spid="7173"/>
                                        </p:tgtEl>
                                        <p:attrNameLst>
                                          <p:attrName>ppt_x</p:attrName>
                                        </p:attrNameLst>
                                      </p:cBhvr>
                                      <p:tavLst>
                                        <p:tav tm="0">
                                          <p:val>
                                            <p:strVal val="#ppt_x+0.4"/>
                                          </p:val>
                                        </p:tav>
                                        <p:tav tm="100000">
                                          <p:val>
                                            <p:strVal val="#ppt_x-0.05"/>
                                          </p:val>
                                        </p:tav>
                                      </p:tavLst>
                                    </p:anim>
                                    <p:anim calcmode="lin" valueType="num">
                                      <p:cBhvr>
                                        <p:cTn id="10" dur="800" decel="100000" fill="hold"/>
                                        <p:tgtEl>
                                          <p:spTgt spid="717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717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7173"/>
                                        </p:tgtEl>
                                        <p:attrNameLst>
                                          <p:attrName>ppt_y</p:attrName>
                                        </p:attrNameLst>
                                      </p:cBhvr>
                                      <p:tavLst>
                                        <p:tav tm="0">
                                          <p:val>
                                            <p:strVal val="#ppt_y+0.1"/>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30" presetClass="entr" presetSubtype="0" fill="hold" nodeType="clickEffect">
                                  <p:stCondLst>
                                    <p:cond delay="0"/>
                                  </p:stCondLst>
                                  <p:childTnLst>
                                    <p:set>
                                      <p:cBhvr>
                                        <p:cTn id="16" dur="1" fill="hold">
                                          <p:stCondLst>
                                            <p:cond delay="0"/>
                                          </p:stCondLst>
                                        </p:cTn>
                                        <p:tgtEl>
                                          <p:spTgt spid="7174"/>
                                        </p:tgtEl>
                                        <p:attrNameLst>
                                          <p:attrName>style.visibility</p:attrName>
                                        </p:attrNameLst>
                                      </p:cBhvr>
                                      <p:to>
                                        <p:strVal val="visible"/>
                                      </p:to>
                                    </p:set>
                                    <p:animEffect transition="in" filter="fade">
                                      <p:cBhvr>
                                        <p:cTn id="17" dur="800" decel="100000"/>
                                        <p:tgtEl>
                                          <p:spTgt spid="7174"/>
                                        </p:tgtEl>
                                      </p:cBhvr>
                                    </p:animEffect>
                                    <p:anim calcmode="lin" valueType="num">
                                      <p:cBhvr>
                                        <p:cTn id="18" dur="800" decel="100000" fill="hold"/>
                                        <p:tgtEl>
                                          <p:spTgt spid="7174"/>
                                        </p:tgtEl>
                                        <p:attrNameLst>
                                          <p:attrName>style.rotation</p:attrName>
                                        </p:attrNameLst>
                                      </p:cBhvr>
                                      <p:tavLst>
                                        <p:tav tm="0">
                                          <p:val>
                                            <p:fltVal val="-90"/>
                                          </p:val>
                                        </p:tav>
                                        <p:tav tm="100000">
                                          <p:val>
                                            <p:fltVal val="0"/>
                                          </p:val>
                                        </p:tav>
                                      </p:tavLst>
                                    </p:anim>
                                    <p:anim calcmode="lin" valueType="num">
                                      <p:cBhvr>
                                        <p:cTn id="19" dur="800" decel="100000" fill="hold"/>
                                        <p:tgtEl>
                                          <p:spTgt spid="7174"/>
                                        </p:tgtEl>
                                        <p:attrNameLst>
                                          <p:attrName>ppt_x</p:attrName>
                                        </p:attrNameLst>
                                      </p:cBhvr>
                                      <p:tavLst>
                                        <p:tav tm="0">
                                          <p:val>
                                            <p:strVal val="#ppt_x+0.4"/>
                                          </p:val>
                                        </p:tav>
                                        <p:tav tm="100000">
                                          <p:val>
                                            <p:strVal val="#ppt_x-0.05"/>
                                          </p:val>
                                        </p:tav>
                                      </p:tavLst>
                                    </p:anim>
                                    <p:anim calcmode="lin" valueType="num">
                                      <p:cBhvr>
                                        <p:cTn id="20" dur="800" decel="100000" fill="hold"/>
                                        <p:tgtEl>
                                          <p:spTgt spid="7174"/>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7174"/>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7174"/>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239000" y="0"/>
            <a:ext cx="19050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15b: Learning to enjoy God’s Ways</a:t>
            </a:r>
            <a:endParaRPr lang="en-US" sz="1200" b="1" dirty="0">
              <a:solidFill>
                <a:srgbClr val="0070A2"/>
              </a:solidFill>
              <a:latin typeface="Stencil" pitchFamily="82" charset="0"/>
              <a:ea typeface="+mn-ea"/>
            </a:endParaRPr>
          </a:p>
        </p:txBody>
      </p:sp>
      <p:sp>
        <p:nvSpPr>
          <p:cNvPr id="8195" name="Rectangle 3"/>
          <p:cNvSpPr>
            <a:spLocks noChangeArrowheads="1"/>
          </p:cNvSpPr>
          <p:nvPr/>
        </p:nvSpPr>
        <p:spPr bwMode="auto">
          <a:xfrm>
            <a:off x="228600" y="609600"/>
            <a:ext cx="8610600" cy="6001643"/>
          </a:xfrm>
          <a:prstGeom prst="rect">
            <a:avLst/>
          </a:prstGeom>
          <a:noFill/>
          <a:ln w="9525">
            <a:noFill/>
            <a:miter lim="800000"/>
            <a:headEnd/>
            <a:tailEnd/>
          </a:ln>
          <a:effectLst/>
        </p:spPr>
        <p:txBody>
          <a:bodyPr anchor="ctr">
            <a:spAutoFit/>
          </a:bodyPr>
          <a:lstStyle/>
          <a:p>
            <a:pPr eaLnBrk="0" hangingPunct="0">
              <a:buFontTx/>
              <a:buChar char="•"/>
              <a:tabLst>
                <a:tab pos="228600" algn="l"/>
              </a:tabLst>
              <a:defRPr/>
            </a:pPr>
            <a:r>
              <a:rPr lang="en-US" sz="3200" b="1" dirty="0">
                <a:ln>
                  <a:solidFill>
                    <a:sysClr val="windowText" lastClr="000000"/>
                  </a:solidFill>
                </a:ln>
                <a:solidFill>
                  <a:srgbClr val="D24E04"/>
                </a:solidFill>
                <a:latin typeface="Imprint MT Shadow" pitchFamily="82" charset="0"/>
                <a:ea typeface="Times New Roman" pitchFamily="18" charset="0"/>
                <a:cs typeface="Times New Roman" pitchFamily="18" charset="0"/>
              </a:rPr>
              <a:t>If you are not blessed with chairs or benches, use this freedom to have students sit in any formation you want, fitting to the story you are teaching.  </a:t>
            </a:r>
            <a:endParaRPr lang="en-US" sz="3200" b="1" dirty="0">
              <a:ln>
                <a:solidFill>
                  <a:sysClr val="windowText" lastClr="000000"/>
                </a:solidFill>
              </a:ln>
              <a:solidFill>
                <a:srgbClr val="D24E04"/>
              </a:solidFill>
              <a:latin typeface="Imprint MT Shadow" pitchFamily="82" charset="0"/>
              <a:ea typeface="+mn-ea"/>
            </a:endParaRPr>
          </a:p>
          <a:p>
            <a:pPr lvl="1" eaLnBrk="0" hangingPunct="0">
              <a:buFontTx/>
              <a:buChar char="•"/>
              <a:tabLst>
                <a:tab pos="228600" algn="l"/>
              </a:tabLst>
              <a:defRPr/>
            </a:pPr>
            <a:r>
              <a:rPr lang="en-US" sz="3200" b="1" dirty="0">
                <a:ln>
                  <a:solidFill>
                    <a:sysClr val="windowText" lastClr="000000"/>
                  </a:solidFill>
                </a:ln>
                <a:solidFill>
                  <a:srgbClr val="FFFFCC"/>
                </a:solidFill>
                <a:latin typeface="Imprint MT Shadow" pitchFamily="82" charset="0"/>
                <a:ea typeface="Times New Roman" pitchFamily="18" charset="0"/>
                <a:cs typeface="Times New Roman" pitchFamily="18" charset="0"/>
              </a:rPr>
              <a:t>If you are in a building (room), move the chairs/benches so they have their backs against the wall, or form two lines facing each other, like two teams.</a:t>
            </a:r>
            <a:endParaRPr lang="en-US" sz="3200" b="1" dirty="0">
              <a:ln>
                <a:solidFill>
                  <a:sysClr val="windowText" lastClr="000000"/>
                </a:solidFill>
              </a:ln>
              <a:solidFill>
                <a:srgbClr val="FFFFCC"/>
              </a:solidFill>
              <a:latin typeface="Imprint MT Shadow" pitchFamily="82" charset="0"/>
              <a:ea typeface="+mn-ea"/>
            </a:endParaRPr>
          </a:p>
          <a:p>
            <a:pPr lvl="2" eaLnBrk="0" hangingPunct="0">
              <a:buFontTx/>
              <a:buChar char="•"/>
              <a:tabLst>
                <a:tab pos="228600" algn="l"/>
              </a:tabLst>
              <a:defRPr/>
            </a:pPr>
            <a:r>
              <a:rPr lang="en-US" sz="3200" b="1" dirty="0">
                <a:ln>
                  <a:solidFill>
                    <a:sysClr val="windowText" lastClr="000000"/>
                  </a:solidFill>
                </a:ln>
                <a:solidFill>
                  <a:srgbClr val="0070A2"/>
                </a:solidFill>
                <a:latin typeface="Imprint MT Shadow" pitchFamily="82" charset="0"/>
                <a:ea typeface="Times New Roman" pitchFamily="18" charset="0"/>
                <a:cs typeface="Times New Roman" pitchFamily="18" charset="0"/>
              </a:rPr>
              <a:t>Inside a room, try to arrange the seats so the students' backs are to the door/window, so that outside distractions do not disturb them.</a:t>
            </a:r>
            <a:endParaRPr lang="en-US" sz="3200" b="1" dirty="0">
              <a:ln>
                <a:solidFill>
                  <a:sysClr val="windowText" lastClr="000000"/>
                </a:solidFill>
              </a:ln>
              <a:solidFill>
                <a:srgbClr val="0070A2"/>
              </a:solidFill>
              <a:latin typeface="Imprint MT Shadow" pitchFamily="82" charset="0"/>
              <a:ea typeface="+mn-ea"/>
            </a:endParaRPr>
          </a:p>
        </p:txBody>
      </p:sp>
    </p:spTree>
  </p:cSld>
  <p:clrMapOvr>
    <a:masterClrMapping/>
  </p:clrMapOvr>
  <p:transition xmlns:p14="http://schemas.microsoft.com/office/powerpoint/2010/main">
    <p:pull/>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anim calcmode="lin" valueType="num">
                                      <p:cBhvr>
                                        <p:cTn id="7" dur="1000" fill="hold"/>
                                        <p:tgtEl>
                                          <p:spTgt spid="8195">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8195">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8195">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8195">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15" presetClass="entr" presetSubtype="0" fill="hold" nodeType="clickEffect">
                                  <p:stCondLst>
                                    <p:cond delay="0"/>
                                  </p:stCondLst>
                                  <p:childTnLst>
                                    <p:set>
                                      <p:cBhvr>
                                        <p:cTn id="14" dur="1" fill="hold">
                                          <p:stCondLst>
                                            <p:cond delay="0"/>
                                          </p:stCondLst>
                                        </p:cTn>
                                        <p:tgtEl>
                                          <p:spTgt spid="8195">
                                            <p:txEl>
                                              <p:pRg st="1" end="1"/>
                                            </p:txEl>
                                          </p:spTgt>
                                        </p:tgtEl>
                                        <p:attrNameLst>
                                          <p:attrName>style.visibility</p:attrName>
                                        </p:attrNameLst>
                                      </p:cBhvr>
                                      <p:to>
                                        <p:strVal val="visible"/>
                                      </p:to>
                                    </p:set>
                                    <p:anim calcmode="lin" valueType="num">
                                      <p:cBhvr>
                                        <p:cTn id="15" dur="1000" fill="hold"/>
                                        <p:tgtEl>
                                          <p:spTgt spid="8195">
                                            <p:txEl>
                                              <p:pRg st="1" end="1"/>
                                            </p:txEl>
                                          </p:spTgt>
                                        </p:tgtEl>
                                        <p:attrNameLst>
                                          <p:attrName>ppt_w</p:attrName>
                                        </p:attrNameLst>
                                      </p:cBhvr>
                                      <p:tavLst>
                                        <p:tav tm="0">
                                          <p:val>
                                            <p:fltVal val="0"/>
                                          </p:val>
                                        </p:tav>
                                        <p:tav tm="100000">
                                          <p:val>
                                            <p:strVal val="#ppt_w"/>
                                          </p:val>
                                        </p:tav>
                                      </p:tavLst>
                                    </p:anim>
                                    <p:anim calcmode="lin" valueType="num">
                                      <p:cBhvr>
                                        <p:cTn id="16" dur="1000" fill="hold"/>
                                        <p:tgtEl>
                                          <p:spTgt spid="8195">
                                            <p:txEl>
                                              <p:pRg st="1" end="1"/>
                                            </p:txEl>
                                          </p:spTgt>
                                        </p:tgtEl>
                                        <p:attrNameLst>
                                          <p:attrName>ppt_h</p:attrName>
                                        </p:attrNameLst>
                                      </p:cBhvr>
                                      <p:tavLst>
                                        <p:tav tm="0">
                                          <p:val>
                                            <p:fltVal val="0"/>
                                          </p:val>
                                        </p:tav>
                                        <p:tav tm="100000">
                                          <p:val>
                                            <p:strVal val="#ppt_h"/>
                                          </p:val>
                                        </p:tav>
                                      </p:tavLst>
                                    </p:anim>
                                    <p:anim calcmode="lin" valueType="num">
                                      <p:cBhvr>
                                        <p:cTn id="17" dur="1000" fill="hold"/>
                                        <p:tgtEl>
                                          <p:spTgt spid="8195">
                                            <p:txEl>
                                              <p:pRg st="1" end="1"/>
                                            </p:txEl>
                                          </p:spTgt>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8195">
                                            <p:txEl>
                                              <p:pRg st="1" end="1"/>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9" fill="hold">
                      <p:stCondLst>
                        <p:cond delay="indefinite"/>
                      </p:stCondLst>
                      <p:childTnLst>
                        <p:par>
                          <p:cTn id="20" fill="hold">
                            <p:stCondLst>
                              <p:cond delay="0"/>
                            </p:stCondLst>
                            <p:childTnLst>
                              <p:par>
                                <p:cTn id="21" presetID="15" presetClass="entr" presetSubtype="0" fill="hold" nodeType="clickEffect">
                                  <p:stCondLst>
                                    <p:cond delay="0"/>
                                  </p:stCondLst>
                                  <p:childTnLst>
                                    <p:set>
                                      <p:cBhvr>
                                        <p:cTn id="22" dur="1" fill="hold">
                                          <p:stCondLst>
                                            <p:cond delay="0"/>
                                          </p:stCondLst>
                                        </p:cTn>
                                        <p:tgtEl>
                                          <p:spTgt spid="8195">
                                            <p:txEl>
                                              <p:pRg st="2" end="2"/>
                                            </p:txEl>
                                          </p:spTgt>
                                        </p:tgtEl>
                                        <p:attrNameLst>
                                          <p:attrName>style.visibility</p:attrName>
                                        </p:attrNameLst>
                                      </p:cBhvr>
                                      <p:to>
                                        <p:strVal val="visible"/>
                                      </p:to>
                                    </p:set>
                                    <p:anim calcmode="lin" valueType="num">
                                      <p:cBhvr>
                                        <p:cTn id="23" dur="1000" fill="hold"/>
                                        <p:tgtEl>
                                          <p:spTgt spid="8195">
                                            <p:txEl>
                                              <p:pRg st="2" end="2"/>
                                            </p:txEl>
                                          </p:spTgt>
                                        </p:tgtEl>
                                        <p:attrNameLst>
                                          <p:attrName>ppt_w</p:attrName>
                                        </p:attrNameLst>
                                      </p:cBhvr>
                                      <p:tavLst>
                                        <p:tav tm="0">
                                          <p:val>
                                            <p:fltVal val="0"/>
                                          </p:val>
                                        </p:tav>
                                        <p:tav tm="100000">
                                          <p:val>
                                            <p:strVal val="#ppt_w"/>
                                          </p:val>
                                        </p:tav>
                                      </p:tavLst>
                                    </p:anim>
                                    <p:anim calcmode="lin" valueType="num">
                                      <p:cBhvr>
                                        <p:cTn id="24" dur="1000" fill="hold"/>
                                        <p:tgtEl>
                                          <p:spTgt spid="8195">
                                            <p:txEl>
                                              <p:pRg st="2" end="2"/>
                                            </p:txEl>
                                          </p:spTgt>
                                        </p:tgtEl>
                                        <p:attrNameLst>
                                          <p:attrName>ppt_h</p:attrName>
                                        </p:attrNameLst>
                                      </p:cBhvr>
                                      <p:tavLst>
                                        <p:tav tm="0">
                                          <p:val>
                                            <p:fltVal val="0"/>
                                          </p:val>
                                        </p:tav>
                                        <p:tav tm="100000">
                                          <p:val>
                                            <p:strVal val="#ppt_h"/>
                                          </p:val>
                                        </p:tav>
                                      </p:tavLst>
                                    </p:anim>
                                    <p:anim calcmode="lin" valueType="num">
                                      <p:cBhvr>
                                        <p:cTn id="25" dur="1000" fill="hold"/>
                                        <p:tgtEl>
                                          <p:spTgt spid="8195">
                                            <p:txEl>
                                              <p:pRg st="2" end="2"/>
                                            </p:txEl>
                                          </p:spTgt>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8195">
                                            <p:txEl>
                                              <p:pRg st="2" end="2"/>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239000" y="0"/>
            <a:ext cx="19050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15b: Learning to enjoy God’s Ways</a:t>
            </a:r>
            <a:endParaRPr lang="en-US" sz="1200" b="1" dirty="0">
              <a:solidFill>
                <a:srgbClr val="0070A2"/>
              </a:solidFill>
              <a:latin typeface="Stencil" pitchFamily="82" charset="0"/>
              <a:ea typeface="+mn-ea"/>
            </a:endParaRPr>
          </a:p>
        </p:txBody>
      </p:sp>
      <p:sp>
        <p:nvSpPr>
          <p:cNvPr id="9219" name="Rectangle 3"/>
          <p:cNvSpPr>
            <a:spLocks noChangeArrowheads="1"/>
          </p:cNvSpPr>
          <p:nvPr/>
        </p:nvSpPr>
        <p:spPr bwMode="auto">
          <a:xfrm>
            <a:off x="304800" y="914400"/>
            <a:ext cx="8534400" cy="5386090"/>
          </a:xfrm>
          <a:prstGeom prst="rect">
            <a:avLst/>
          </a:prstGeom>
          <a:solidFill>
            <a:srgbClr val="EDC727">
              <a:alpha val="85000"/>
            </a:srgbClr>
          </a:solidFill>
          <a:ln w="76200">
            <a:solidFill>
              <a:srgbClr val="760076"/>
            </a:solidFill>
            <a:miter lim="800000"/>
            <a:headEnd/>
            <a:tailEnd/>
          </a:ln>
          <a:effectLst/>
          <a:scene3d>
            <a:camera prst="orthographicFront"/>
            <a:lightRig rig="threePt" dir="t"/>
          </a:scene3d>
          <a:sp3d>
            <a:bevelT prst="relaxedInset"/>
          </a:sp3d>
        </p:spPr>
        <p:txBody>
          <a:bodyPr anchor="ctr">
            <a:spAutoFit/>
            <a:sp3d extrusionH="57150">
              <a:bevelT w="38100" h="38100"/>
            </a:sp3d>
          </a:bodyPr>
          <a:lstStyle/>
          <a:p>
            <a:pPr marL="742950" indent="-742950" eaLnBrk="0" hangingPunct="0">
              <a:buFontTx/>
              <a:buAutoNum type="arabicPeriod" startAt="8"/>
              <a:tabLst>
                <a:tab pos="228600" algn="l"/>
              </a:tabLst>
              <a:defRPr/>
            </a:pPr>
            <a:r>
              <a:rPr lang="en-US" sz="3600" b="1" dirty="0">
                <a:solidFill>
                  <a:srgbClr val="0070A2"/>
                </a:solidFill>
                <a:latin typeface="Imprint MT Shadow" pitchFamily="82" charset="0"/>
                <a:ea typeface="Times New Roman" pitchFamily="18" charset="0"/>
                <a:cs typeface="Times New Roman" pitchFamily="18" charset="0"/>
              </a:rPr>
              <a:t>Try your best to use positive statements, even when making a correction in student behavior.</a:t>
            </a:r>
          </a:p>
          <a:p>
            <a:pPr marL="742950" indent="-742950" eaLnBrk="0" hangingPunct="0">
              <a:buFontTx/>
              <a:buAutoNum type="arabicPeriod" startAt="8"/>
              <a:tabLst>
                <a:tab pos="228600" algn="l"/>
              </a:tabLst>
              <a:defRPr/>
            </a:pPr>
            <a:endParaRPr lang="en-US" sz="1200" b="1" dirty="0">
              <a:latin typeface="Imprint MT Shadow" pitchFamily="82" charset="0"/>
              <a:ea typeface="+mn-ea"/>
            </a:endParaRPr>
          </a:p>
          <a:p>
            <a:pPr lvl="1" eaLnBrk="0" hangingPunct="0">
              <a:buFontTx/>
              <a:buChar char="•"/>
              <a:tabLst>
                <a:tab pos="228600" algn="l"/>
              </a:tabLst>
              <a:defRPr/>
            </a:pPr>
            <a:r>
              <a:rPr lang="en-US" sz="3200" b="1" dirty="0">
                <a:solidFill>
                  <a:srgbClr val="760076"/>
                </a:solidFill>
                <a:latin typeface="Imprint MT Shadow" pitchFamily="82" charset="0"/>
                <a:ea typeface="Times New Roman" pitchFamily="18" charset="0"/>
                <a:cs typeface="Times New Roman" pitchFamily="18" charset="0"/>
              </a:rPr>
              <a:t>It takes ten to twelve positive comments to repair the damage caused by one negative comment.</a:t>
            </a:r>
            <a:endParaRPr lang="en-US" sz="3200" b="1" dirty="0">
              <a:solidFill>
                <a:srgbClr val="760076"/>
              </a:solidFill>
              <a:latin typeface="Imprint MT Shadow" pitchFamily="82" charset="0"/>
              <a:ea typeface="+mn-ea"/>
            </a:endParaRPr>
          </a:p>
          <a:p>
            <a:pPr lvl="2" eaLnBrk="0" hangingPunct="0">
              <a:buFontTx/>
              <a:buChar char="•"/>
              <a:tabLst>
                <a:tab pos="228600" algn="l"/>
              </a:tabLst>
              <a:defRPr/>
            </a:pPr>
            <a:r>
              <a:rPr lang="en-US" sz="3200" b="1" dirty="0">
                <a:solidFill>
                  <a:srgbClr val="0070A2"/>
                </a:solidFill>
                <a:latin typeface="Imprint MT Shadow" pitchFamily="82" charset="0"/>
                <a:ea typeface="Times New Roman" pitchFamily="18" charset="0"/>
                <a:cs typeface="Times New Roman" pitchFamily="18" charset="0"/>
              </a:rPr>
              <a:t>Even when administering a reprimand, Jesus made sure His students knew the reward for right behavior.  This is a good principle to practice.</a:t>
            </a:r>
            <a:endParaRPr lang="en-US" sz="3200" b="1" dirty="0">
              <a:solidFill>
                <a:srgbClr val="0070A2"/>
              </a:solidFill>
              <a:latin typeface="Imprint MT Shadow" pitchFamily="82" charset="0"/>
              <a:ea typeface="+mn-ea"/>
            </a:endParaRPr>
          </a:p>
        </p:txBody>
      </p:sp>
    </p:spTree>
  </p:cSld>
  <p:clrMapOvr>
    <a:masterClrMapping/>
  </p:clrMapOvr>
  <p:transition xmlns:p14="http://schemas.microsoft.com/office/powerpoint/2010/main">
    <p:pull dir="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9219">
                                            <p:txEl>
                                              <p:pRg st="0" end="0"/>
                                            </p:txEl>
                                          </p:spTgt>
                                        </p:tgtEl>
                                        <p:attrNameLst>
                                          <p:attrName>style.visibility</p:attrName>
                                        </p:attrNameLst>
                                      </p:cBhvr>
                                      <p:to>
                                        <p:strVal val="visible"/>
                                      </p:to>
                                    </p:set>
                                    <p:anim calcmode="lin" valueType="num">
                                      <p:cBhvr>
                                        <p:cTn id="7" dur="500" fill="hold"/>
                                        <p:tgtEl>
                                          <p:spTgt spid="9219">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9219">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9219">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nodeType="clickEffect">
                                  <p:stCondLst>
                                    <p:cond delay="0"/>
                                  </p:stCondLst>
                                  <p:childTnLst>
                                    <p:set>
                                      <p:cBhvr>
                                        <p:cTn id="13" dur="1" fill="hold">
                                          <p:stCondLst>
                                            <p:cond delay="0"/>
                                          </p:stCondLst>
                                        </p:cTn>
                                        <p:tgtEl>
                                          <p:spTgt spid="9219">
                                            <p:txEl>
                                              <p:pRg st="2" end="2"/>
                                            </p:txEl>
                                          </p:spTgt>
                                        </p:tgtEl>
                                        <p:attrNameLst>
                                          <p:attrName>style.visibility</p:attrName>
                                        </p:attrNameLst>
                                      </p:cBhvr>
                                      <p:to>
                                        <p:strVal val="visible"/>
                                      </p:to>
                                    </p:set>
                                    <p:anim calcmode="lin" valueType="num">
                                      <p:cBhvr>
                                        <p:cTn id="14" dur="500" fill="hold"/>
                                        <p:tgtEl>
                                          <p:spTgt spid="9219">
                                            <p:txEl>
                                              <p:pRg st="2" end="2"/>
                                            </p:txEl>
                                          </p:spTgt>
                                        </p:tgtEl>
                                        <p:attrNameLst>
                                          <p:attrName>ppt_w</p:attrName>
                                        </p:attrNameLst>
                                      </p:cBhvr>
                                      <p:tavLst>
                                        <p:tav tm="0">
                                          <p:val>
                                            <p:fltVal val="0"/>
                                          </p:val>
                                        </p:tav>
                                        <p:tav tm="100000">
                                          <p:val>
                                            <p:strVal val="#ppt_w"/>
                                          </p:val>
                                        </p:tav>
                                      </p:tavLst>
                                    </p:anim>
                                    <p:anim calcmode="lin" valueType="num">
                                      <p:cBhvr>
                                        <p:cTn id="15" dur="500" fill="hold"/>
                                        <p:tgtEl>
                                          <p:spTgt spid="9219">
                                            <p:txEl>
                                              <p:pRg st="2" end="2"/>
                                            </p:txEl>
                                          </p:spTgt>
                                        </p:tgtEl>
                                        <p:attrNameLst>
                                          <p:attrName>ppt_h</p:attrName>
                                        </p:attrNameLst>
                                      </p:cBhvr>
                                      <p:tavLst>
                                        <p:tav tm="0">
                                          <p:val>
                                            <p:fltVal val="0"/>
                                          </p:val>
                                        </p:tav>
                                        <p:tav tm="100000">
                                          <p:val>
                                            <p:strVal val="#ppt_h"/>
                                          </p:val>
                                        </p:tav>
                                      </p:tavLst>
                                    </p:anim>
                                    <p:animEffect transition="in" filter="fade">
                                      <p:cBhvr>
                                        <p:cTn id="16" dur="500"/>
                                        <p:tgtEl>
                                          <p:spTgt spid="9219">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0" fill="hold" nodeType="clickEffect">
                                  <p:stCondLst>
                                    <p:cond delay="0"/>
                                  </p:stCondLst>
                                  <p:childTnLst>
                                    <p:set>
                                      <p:cBhvr>
                                        <p:cTn id="20" dur="1" fill="hold">
                                          <p:stCondLst>
                                            <p:cond delay="0"/>
                                          </p:stCondLst>
                                        </p:cTn>
                                        <p:tgtEl>
                                          <p:spTgt spid="9219">
                                            <p:txEl>
                                              <p:pRg st="3" end="3"/>
                                            </p:txEl>
                                          </p:spTgt>
                                        </p:tgtEl>
                                        <p:attrNameLst>
                                          <p:attrName>style.visibility</p:attrName>
                                        </p:attrNameLst>
                                      </p:cBhvr>
                                      <p:to>
                                        <p:strVal val="visible"/>
                                      </p:to>
                                    </p:set>
                                    <p:anim calcmode="lin" valueType="num">
                                      <p:cBhvr>
                                        <p:cTn id="21" dur="500" fill="hold"/>
                                        <p:tgtEl>
                                          <p:spTgt spid="9219">
                                            <p:txEl>
                                              <p:pRg st="3" end="3"/>
                                            </p:txEl>
                                          </p:spTgt>
                                        </p:tgtEl>
                                        <p:attrNameLst>
                                          <p:attrName>ppt_w</p:attrName>
                                        </p:attrNameLst>
                                      </p:cBhvr>
                                      <p:tavLst>
                                        <p:tav tm="0">
                                          <p:val>
                                            <p:fltVal val="0"/>
                                          </p:val>
                                        </p:tav>
                                        <p:tav tm="100000">
                                          <p:val>
                                            <p:strVal val="#ppt_w"/>
                                          </p:val>
                                        </p:tav>
                                      </p:tavLst>
                                    </p:anim>
                                    <p:anim calcmode="lin" valueType="num">
                                      <p:cBhvr>
                                        <p:cTn id="22" dur="500" fill="hold"/>
                                        <p:tgtEl>
                                          <p:spTgt spid="9219">
                                            <p:txEl>
                                              <p:pRg st="3" end="3"/>
                                            </p:txEl>
                                          </p:spTgt>
                                        </p:tgtEl>
                                        <p:attrNameLst>
                                          <p:attrName>ppt_h</p:attrName>
                                        </p:attrNameLst>
                                      </p:cBhvr>
                                      <p:tavLst>
                                        <p:tav tm="0">
                                          <p:val>
                                            <p:fltVal val="0"/>
                                          </p:val>
                                        </p:tav>
                                        <p:tav tm="100000">
                                          <p:val>
                                            <p:strVal val="#ppt_h"/>
                                          </p:val>
                                        </p:tav>
                                      </p:tavLst>
                                    </p:anim>
                                    <p:animEffect transition="in" filter="fade">
                                      <p:cBhvr>
                                        <p:cTn id="23" dur="500"/>
                                        <p:tgtEl>
                                          <p:spTgt spid="921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239000" y="0"/>
            <a:ext cx="19050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15b: Learning to enjoy God’s Ways</a:t>
            </a:r>
            <a:endParaRPr lang="en-US" sz="1200" b="1" dirty="0">
              <a:solidFill>
                <a:srgbClr val="0070A2"/>
              </a:solidFill>
              <a:latin typeface="Stencil" pitchFamily="82" charset="0"/>
              <a:ea typeface="+mn-ea"/>
            </a:endParaRPr>
          </a:p>
        </p:txBody>
      </p:sp>
      <p:sp>
        <p:nvSpPr>
          <p:cNvPr id="10243" name="Rectangle 3"/>
          <p:cNvSpPr>
            <a:spLocks noChangeArrowheads="1"/>
          </p:cNvSpPr>
          <p:nvPr/>
        </p:nvSpPr>
        <p:spPr bwMode="auto">
          <a:xfrm>
            <a:off x="152400" y="745867"/>
            <a:ext cx="8763000" cy="5816977"/>
          </a:xfrm>
          <a:prstGeom prst="rect">
            <a:avLst/>
          </a:prstGeom>
          <a:noFill/>
          <a:ln w="9525">
            <a:noFill/>
            <a:miter lim="800000"/>
            <a:headEnd/>
            <a:tailEnd/>
          </a:ln>
          <a:effectLst/>
        </p:spPr>
        <p:txBody>
          <a:bodyPr anchor="ctr">
            <a:spAutoFit/>
            <a:scene3d>
              <a:camera prst="orthographicFront"/>
              <a:lightRig rig="threePt" dir="t"/>
            </a:scene3d>
            <a:sp3d extrusionH="57150">
              <a:bevelT w="38100" h="38100"/>
            </a:sp3d>
          </a:bodyPr>
          <a:lstStyle/>
          <a:p>
            <a:pPr marL="742950" indent="-742950" eaLnBrk="0" hangingPunct="0">
              <a:buFontTx/>
              <a:buAutoNum type="arabicPeriod" startAt="9"/>
              <a:tabLst>
                <a:tab pos="228600" algn="l"/>
              </a:tabLst>
              <a:defRPr/>
            </a:pPr>
            <a:r>
              <a:rPr lang="en-US" sz="3600" b="1" dirty="0">
                <a:solidFill>
                  <a:srgbClr val="760076"/>
                </a:solidFill>
                <a:latin typeface="Imprint MT Shadow" pitchFamily="82" charset="0"/>
                <a:ea typeface="Times New Roman" pitchFamily="18" charset="0"/>
                <a:cs typeface="Times New Roman" pitchFamily="18" charset="0"/>
              </a:rPr>
              <a:t>Avoid the use of a cane or stick in the Sunday school class.</a:t>
            </a:r>
          </a:p>
          <a:p>
            <a:pPr marL="742950" indent="-742950" eaLnBrk="0" hangingPunct="0">
              <a:buFontTx/>
              <a:buAutoNum type="arabicPeriod" startAt="9"/>
              <a:tabLst>
                <a:tab pos="228600" algn="l"/>
              </a:tabLst>
              <a:defRPr/>
            </a:pPr>
            <a:endParaRPr lang="en-US" sz="1200" b="1" dirty="0">
              <a:solidFill>
                <a:srgbClr val="760076"/>
              </a:solidFill>
              <a:latin typeface="Imprint MT Shadow" pitchFamily="82" charset="0"/>
              <a:ea typeface="+mn-ea"/>
            </a:endParaRPr>
          </a:p>
          <a:p>
            <a:pPr lvl="1" eaLnBrk="0" hangingPunct="0">
              <a:buFontTx/>
              <a:buChar char="•"/>
              <a:tabLst>
                <a:tab pos="228600" algn="l"/>
              </a:tabLst>
              <a:defRPr/>
            </a:pPr>
            <a:r>
              <a:rPr lang="en-US" sz="3200" b="1" dirty="0">
                <a:solidFill>
                  <a:srgbClr val="D24E04"/>
                </a:solidFill>
                <a:latin typeface="Imprint MT Shadow" pitchFamily="82" charset="0"/>
                <a:ea typeface="Times New Roman" pitchFamily="18" charset="0"/>
                <a:cs typeface="Times New Roman" pitchFamily="18" charset="0"/>
              </a:rPr>
              <a:t>Some cultures make frequent use of a bamboo (or other type of wooden) cane for class discipline.  </a:t>
            </a:r>
            <a:endParaRPr lang="en-US" sz="3200" b="1" dirty="0">
              <a:solidFill>
                <a:srgbClr val="D24E04"/>
              </a:solidFill>
              <a:latin typeface="Imprint MT Shadow" pitchFamily="82" charset="0"/>
              <a:ea typeface="+mn-ea"/>
            </a:endParaRPr>
          </a:p>
          <a:p>
            <a:pPr lvl="2" eaLnBrk="0" hangingPunct="0">
              <a:buFontTx/>
              <a:buChar char="•"/>
              <a:tabLst>
                <a:tab pos="228600" algn="l"/>
              </a:tabLst>
              <a:defRPr/>
            </a:pPr>
            <a:r>
              <a:rPr lang="en-US" sz="3200" b="1" dirty="0">
                <a:solidFill>
                  <a:srgbClr val="760076"/>
                </a:solidFill>
                <a:latin typeface="Imprint MT Shadow" pitchFamily="82" charset="0"/>
                <a:ea typeface="Times New Roman" pitchFamily="18" charset="0"/>
                <a:cs typeface="Times New Roman" pitchFamily="18" charset="0"/>
              </a:rPr>
              <a:t>While the Bible does speak about using the “rod of correction” to drive mischief from the heart of a child (Proverbs 22:15), it is speaking to parents. </a:t>
            </a:r>
            <a:endParaRPr lang="en-US" sz="3200" b="1" dirty="0">
              <a:solidFill>
                <a:srgbClr val="760076"/>
              </a:solidFill>
              <a:latin typeface="Imprint MT Shadow" pitchFamily="82" charset="0"/>
              <a:ea typeface="Times"/>
              <a:cs typeface="Times New Roman" pitchFamily="18" charset="0"/>
            </a:endParaRPr>
          </a:p>
          <a:p>
            <a:pPr lvl="3" eaLnBrk="0" hangingPunct="0">
              <a:buFont typeface="Arial" pitchFamily="34" charset="0"/>
              <a:buChar char="•"/>
              <a:tabLst>
                <a:tab pos="228600" algn="l"/>
              </a:tabLst>
              <a:defRPr/>
            </a:pPr>
            <a:r>
              <a:rPr lang="en-US" sz="3200" b="1" dirty="0">
                <a:solidFill>
                  <a:srgbClr val="D24E04"/>
                </a:solidFill>
                <a:latin typeface="Imprint MT Shadow" pitchFamily="82" charset="0"/>
                <a:ea typeface="Times"/>
                <a:cs typeface="Times New Roman" pitchFamily="18" charset="0"/>
              </a:rPr>
              <a:t>The “rod” should be a last resort in a Sunday school class.  </a:t>
            </a:r>
            <a:endParaRPr lang="en-US" sz="3200" b="1" dirty="0">
              <a:solidFill>
                <a:srgbClr val="D24E04"/>
              </a:solidFill>
              <a:latin typeface="Imprint MT Shadow" pitchFamily="82" charset="0"/>
              <a:ea typeface="+mn-ea"/>
            </a:endParaRPr>
          </a:p>
        </p:txBody>
      </p:sp>
    </p:spTree>
  </p:cSld>
  <p:clrMapOvr>
    <a:masterClrMapping/>
  </p:clrMapOvr>
  <p:transition xmlns:p14="http://schemas.microsoft.com/office/powerpoint/2010/main">
    <p:pull dir="u"/>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 calcmode="lin" valueType="num">
                                      <p:cBhvr>
                                        <p:cTn id="7" dur="500" decel="50000" fill="hold">
                                          <p:stCondLst>
                                            <p:cond delay="0"/>
                                          </p:stCondLst>
                                        </p:cTn>
                                        <p:tgtEl>
                                          <p:spTgt spid="10243">
                                            <p:txEl>
                                              <p:pRg st="0" end="0"/>
                                            </p:txEl>
                                          </p:spTgt>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10243">
                                            <p:txEl>
                                              <p:pRg st="0" end="0"/>
                                            </p:txEl>
                                          </p:spTgt>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10243">
                                            <p:txEl>
                                              <p:pRg st="0" end="0"/>
                                            </p:txEl>
                                          </p:spTgt>
                                        </p:tgtEl>
                                        <p:attrNameLst>
                                          <p:attrName>ppt_w</p:attrName>
                                        </p:attrNameLst>
                                      </p:cBhvr>
                                      <p:tavLst>
                                        <p:tav tm="0">
                                          <p:val>
                                            <p:strVal val="#ppt_w*.05"/>
                                          </p:val>
                                        </p:tav>
                                        <p:tav tm="100000">
                                          <p:val>
                                            <p:strVal val="#ppt_w"/>
                                          </p:val>
                                        </p:tav>
                                      </p:tavLst>
                                    </p:anim>
                                    <p:anim calcmode="lin" valueType="num">
                                      <p:cBhvr>
                                        <p:cTn id="10" dur="1000" fill="hold"/>
                                        <p:tgtEl>
                                          <p:spTgt spid="10243">
                                            <p:txEl>
                                              <p:pRg st="0" end="0"/>
                                            </p:txEl>
                                          </p:spTgt>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10243">
                                            <p:txEl>
                                              <p:pRg st="0" end="0"/>
                                            </p:txEl>
                                          </p:spTgt>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10243">
                                            <p:txEl>
                                              <p:pRg st="0" end="0"/>
                                            </p:txEl>
                                          </p:spTgt>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10243">
                                            <p:txEl>
                                              <p:pRg st="0" end="0"/>
                                            </p:txEl>
                                          </p:spTgt>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1024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5" presetClass="entr" presetSubtype="0" fill="hold" nodeType="clickEffect">
                                  <p:stCondLst>
                                    <p:cond delay="0"/>
                                  </p:stCondLst>
                                  <p:childTnLst>
                                    <p:set>
                                      <p:cBhvr>
                                        <p:cTn id="18" dur="1" fill="hold">
                                          <p:stCondLst>
                                            <p:cond delay="0"/>
                                          </p:stCondLst>
                                        </p:cTn>
                                        <p:tgtEl>
                                          <p:spTgt spid="10243">
                                            <p:txEl>
                                              <p:pRg st="2" end="2"/>
                                            </p:txEl>
                                          </p:spTgt>
                                        </p:tgtEl>
                                        <p:attrNameLst>
                                          <p:attrName>style.visibility</p:attrName>
                                        </p:attrNameLst>
                                      </p:cBhvr>
                                      <p:to>
                                        <p:strVal val="visible"/>
                                      </p:to>
                                    </p:set>
                                    <p:anim calcmode="lin" valueType="num">
                                      <p:cBhvr>
                                        <p:cTn id="19" dur="500" decel="50000" fill="hold">
                                          <p:stCondLst>
                                            <p:cond delay="0"/>
                                          </p:stCondLst>
                                        </p:cTn>
                                        <p:tgtEl>
                                          <p:spTgt spid="10243">
                                            <p:txEl>
                                              <p:pRg st="2" end="2"/>
                                            </p:txEl>
                                          </p:spTgt>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10243">
                                            <p:txEl>
                                              <p:pRg st="2" end="2"/>
                                            </p:txEl>
                                          </p:spTgt>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10243">
                                            <p:txEl>
                                              <p:pRg st="2" end="2"/>
                                            </p:txEl>
                                          </p:spTgt>
                                        </p:tgtEl>
                                        <p:attrNameLst>
                                          <p:attrName>ppt_w</p:attrName>
                                        </p:attrNameLst>
                                      </p:cBhvr>
                                      <p:tavLst>
                                        <p:tav tm="0">
                                          <p:val>
                                            <p:strVal val="#ppt_w*.05"/>
                                          </p:val>
                                        </p:tav>
                                        <p:tav tm="100000">
                                          <p:val>
                                            <p:strVal val="#ppt_w"/>
                                          </p:val>
                                        </p:tav>
                                      </p:tavLst>
                                    </p:anim>
                                    <p:anim calcmode="lin" valueType="num">
                                      <p:cBhvr>
                                        <p:cTn id="22" dur="1000" fill="hold"/>
                                        <p:tgtEl>
                                          <p:spTgt spid="10243">
                                            <p:txEl>
                                              <p:pRg st="2" end="2"/>
                                            </p:txEl>
                                          </p:spTgt>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10243">
                                            <p:txEl>
                                              <p:pRg st="2" end="2"/>
                                            </p:txEl>
                                          </p:spTgt>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10243">
                                            <p:txEl>
                                              <p:pRg st="2" end="2"/>
                                            </p:txEl>
                                          </p:spTgt>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10243">
                                            <p:txEl>
                                              <p:pRg st="2" end="2"/>
                                            </p:txEl>
                                          </p:spTgt>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10243">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5" presetClass="entr" presetSubtype="0" fill="hold" nodeType="clickEffect">
                                  <p:stCondLst>
                                    <p:cond delay="0"/>
                                  </p:stCondLst>
                                  <p:childTnLst>
                                    <p:set>
                                      <p:cBhvr>
                                        <p:cTn id="30" dur="1" fill="hold">
                                          <p:stCondLst>
                                            <p:cond delay="0"/>
                                          </p:stCondLst>
                                        </p:cTn>
                                        <p:tgtEl>
                                          <p:spTgt spid="10243">
                                            <p:txEl>
                                              <p:pRg st="3" end="3"/>
                                            </p:txEl>
                                          </p:spTgt>
                                        </p:tgtEl>
                                        <p:attrNameLst>
                                          <p:attrName>style.visibility</p:attrName>
                                        </p:attrNameLst>
                                      </p:cBhvr>
                                      <p:to>
                                        <p:strVal val="visible"/>
                                      </p:to>
                                    </p:set>
                                    <p:anim calcmode="lin" valueType="num">
                                      <p:cBhvr>
                                        <p:cTn id="31" dur="500" decel="50000" fill="hold">
                                          <p:stCondLst>
                                            <p:cond delay="0"/>
                                          </p:stCondLst>
                                        </p:cTn>
                                        <p:tgtEl>
                                          <p:spTgt spid="10243">
                                            <p:txEl>
                                              <p:pRg st="3" end="3"/>
                                            </p:txEl>
                                          </p:spTgt>
                                        </p:tgtEl>
                                        <p:attrNameLst>
                                          <p:attrName>style.rotation</p:attrName>
                                        </p:attrNameLst>
                                      </p:cBhvr>
                                      <p:tavLst>
                                        <p:tav tm="0">
                                          <p:val>
                                            <p:fltVal val="-90"/>
                                          </p:val>
                                        </p:tav>
                                        <p:tav tm="100000">
                                          <p:val>
                                            <p:fltVal val="0"/>
                                          </p:val>
                                        </p:tav>
                                      </p:tavLst>
                                    </p:anim>
                                    <p:anim calcmode="lin" valueType="num">
                                      <p:cBhvr>
                                        <p:cTn id="32" dur="500" decel="50000" fill="hold">
                                          <p:stCondLst>
                                            <p:cond delay="0"/>
                                          </p:stCondLst>
                                        </p:cTn>
                                        <p:tgtEl>
                                          <p:spTgt spid="10243">
                                            <p:txEl>
                                              <p:pRg st="3" end="3"/>
                                            </p:txEl>
                                          </p:spTgt>
                                        </p:tgtEl>
                                        <p:attrNameLst>
                                          <p:attrName>ppt_w</p:attrName>
                                        </p:attrNameLst>
                                      </p:cBhvr>
                                      <p:tavLst>
                                        <p:tav tm="0">
                                          <p:val>
                                            <p:strVal val="#ppt_w"/>
                                          </p:val>
                                        </p:tav>
                                        <p:tav tm="100000">
                                          <p:val>
                                            <p:strVal val="#ppt_w*.05"/>
                                          </p:val>
                                        </p:tav>
                                      </p:tavLst>
                                    </p:anim>
                                    <p:anim calcmode="lin" valueType="num">
                                      <p:cBhvr>
                                        <p:cTn id="33" dur="500" accel="50000" fill="hold">
                                          <p:stCondLst>
                                            <p:cond delay="500"/>
                                          </p:stCondLst>
                                        </p:cTn>
                                        <p:tgtEl>
                                          <p:spTgt spid="10243">
                                            <p:txEl>
                                              <p:pRg st="3" end="3"/>
                                            </p:txEl>
                                          </p:spTgt>
                                        </p:tgtEl>
                                        <p:attrNameLst>
                                          <p:attrName>ppt_w</p:attrName>
                                        </p:attrNameLst>
                                      </p:cBhvr>
                                      <p:tavLst>
                                        <p:tav tm="0">
                                          <p:val>
                                            <p:strVal val="#ppt_w*.05"/>
                                          </p:val>
                                        </p:tav>
                                        <p:tav tm="100000">
                                          <p:val>
                                            <p:strVal val="#ppt_w"/>
                                          </p:val>
                                        </p:tav>
                                      </p:tavLst>
                                    </p:anim>
                                    <p:anim calcmode="lin" valueType="num">
                                      <p:cBhvr>
                                        <p:cTn id="34" dur="1000" fill="hold"/>
                                        <p:tgtEl>
                                          <p:spTgt spid="10243">
                                            <p:txEl>
                                              <p:pRg st="3" end="3"/>
                                            </p:txEl>
                                          </p:spTgt>
                                        </p:tgtEl>
                                        <p:attrNameLst>
                                          <p:attrName>ppt_h</p:attrName>
                                        </p:attrNameLst>
                                      </p:cBhvr>
                                      <p:tavLst>
                                        <p:tav tm="0">
                                          <p:val>
                                            <p:strVal val="#ppt_h"/>
                                          </p:val>
                                        </p:tav>
                                        <p:tav tm="100000">
                                          <p:val>
                                            <p:strVal val="#ppt_h"/>
                                          </p:val>
                                        </p:tav>
                                      </p:tavLst>
                                    </p:anim>
                                    <p:anim calcmode="lin" valueType="num">
                                      <p:cBhvr>
                                        <p:cTn id="35" dur="500" decel="50000" fill="hold">
                                          <p:stCondLst>
                                            <p:cond delay="0"/>
                                          </p:stCondLst>
                                        </p:cTn>
                                        <p:tgtEl>
                                          <p:spTgt spid="10243">
                                            <p:txEl>
                                              <p:pRg st="3" end="3"/>
                                            </p:txEl>
                                          </p:spTgt>
                                        </p:tgtEl>
                                        <p:attrNameLst>
                                          <p:attrName>ppt_x</p:attrName>
                                        </p:attrNameLst>
                                      </p:cBhvr>
                                      <p:tavLst>
                                        <p:tav tm="0">
                                          <p:val>
                                            <p:strVal val="#ppt_x+.4"/>
                                          </p:val>
                                        </p:tav>
                                        <p:tav tm="100000">
                                          <p:val>
                                            <p:strVal val="#ppt_x"/>
                                          </p:val>
                                        </p:tav>
                                      </p:tavLst>
                                    </p:anim>
                                    <p:anim calcmode="lin" valueType="num">
                                      <p:cBhvr>
                                        <p:cTn id="36" dur="500" decel="50000" fill="hold">
                                          <p:stCondLst>
                                            <p:cond delay="0"/>
                                          </p:stCondLst>
                                        </p:cTn>
                                        <p:tgtEl>
                                          <p:spTgt spid="10243">
                                            <p:txEl>
                                              <p:pRg st="3" end="3"/>
                                            </p:txEl>
                                          </p:spTgt>
                                        </p:tgtEl>
                                        <p:attrNameLst>
                                          <p:attrName>ppt_y</p:attrName>
                                        </p:attrNameLst>
                                      </p:cBhvr>
                                      <p:tavLst>
                                        <p:tav tm="0">
                                          <p:val>
                                            <p:strVal val="#ppt_y-.2"/>
                                          </p:val>
                                        </p:tav>
                                        <p:tav tm="100000">
                                          <p:val>
                                            <p:strVal val="#ppt_y+.1"/>
                                          </p:val>
                                        </p:tav>
                                      </p:tavLst>
                                    </p:anim>
                                    <p:anim calcmode="lin" valueType="num">
                                      <p:cBhvr>
                                        <p:cTn id="37" dur="500" accel="50000" fill="hold">
                                          <p:stCondLst>
                                            <p:cond delay="500"/>
                                          </p:stCondLst>
                                        </p:cTn>
                                        <p:tgtEl>
                                          <p:spTgt spid="10243">
                                            <p:txEl>
                                              <p:pRg st="3" end="3"/>
                                            </p:txEl>
                                          </p:spTgt>
                                        </p:tgtEl>
                                        <p:attrNameLst>
                                          <p:attrName>ppt_y</p:attrName>
                                        </p:attrNameLst>
                                      </p:cBhvr>
                                      <p:tavLst>
                                        <p:tav tm="0">
                                          <p:val>
                                            <p:strVal val="#ppt_y+.1"/>
                                          </p:val>
                                        </p:tav>
                                        <p:tav tm="100000">
                                          <p:val>
                                            <p:strVal val="#ppt_y"/>
                                          </p:val>
                                        </p:tav>
                                      </p:tavLst>
                                    </p:anim>
                                    <p:animEffect transition="in" filter="fade">
                                      <p:cBhvr>
                                        <p:cTn id="38" dur="1000" decel="50000">
                                          <p:stCondLst>
                                            <p:cond delay="0"/>
                                          </p:stCondLst>
                                        </p:cTn>
                                        <p:tgtEl>
                                          <p:spTgt spid="10243">
                                            <p:txEl>
                                              <p:pRg st="3" end="3"/>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25" presetClass="entr" presetSubtype="0" fill="hold" nodeType="clickEffect">
                                  <p:stCondLst>
                                    <p:cond delay="0"/>
                                  </p:stCondLst>
                                  <p:childTnLst>
                                    <p:set>
                                      <p:cBhvr>
                                        <p:cTn id="42" dur="1" fill="hold">
                                          <p:stCondLst>
                                            <p:cond delay="0"/>
                                          </p:stCondLst>
                                        </p:cTn>
                                        <p:tgtEl>
                                          <p:spTgt spid="10243">
                                            <p:txEl>
                                              <p:pRg st="4" end="4"/>
                                            </p:txEl>
                                          </p:spTgt>
                                        </p:tgtEl>
                                        <p:attrNameLst>
                                          <p:attrName>style.visibility</p:attrName>
                                        </p:attrNameLst>
                                      </p:cBhvr>
                                      <p:to>
                                        <p:strVal val="visible"/>
                                      </p:to>
                                    </p:set>
                                    <p:anim calcmode="lin" valueType="num">
                                      <p:cBhvr>
                                        <p:cTn id="43" dur="500" decel="50000" fill="hold">
                                          <p:stCondLst>
                                            <p:cond delay="0"/>
                                          </p:stCondLst>
                                        </p:cTn>
                                        <p:tgtEl>
                                          <p:spTgt spid="10243">
                                            <p:txEl>
                                              <p:pRg st="4" end="4"/>
                                            </p:txEl>
                                          </p:spTgt>
                                        </p:tgtEl>
                                        <p:attrNameLst>
                                          <p:attrName>style.rotation</p:attrName>
                                        </p:attrNameLst>
                                      </p:cBhvr>
                                      <p:tavLst>
                                        <p:tav tm="0">
                                          <p:val>
                                            <p:fltVal val="-90"/>
                                          </p:val>
                                        </p:tav>
                                        <p:tav tm="100000">
                                          <p:val>
                                            <p:fltVal val="0"/>
                                          </p:val>
                                        </p:tav>
                                      </p:tavLst>
                                    </p:anim>
                                    <p:anim calcmode="lin" valueType="num">
                                      <p:cBhvr>
                                        <p:cTn id="44" dur="500" decel="50000" fill="hold">
                                          <p:stCondLst>
                                            <p:cond delay="0"/>
                                          </p:stCondLst>
                                        </p:cTn>
                                        <p:tgtEl>
                                          <p:spTgt spid="10243">
                                            <p:txEl>
                                              <p:pRg st="4" end="4"/>
                                            </p:txEl>
                                          </p:spTgt>
                                        </p:tgtEl>
                                        <p:attrNameLst>
                                          <p:attrName>ppt_w</p:attrName>
                                        </p:attrNameLst>
                                      </p:cBhvr>
                                      <p:tavLst>
                                        <p:tav tm="0">
                                          <p:val>
                                            <p:strVal val="#ppt_w"/>
                                          </p:val>
                                        </p:tav>
                                        <p:tav tm="100000">
                                          <p:val>
                                            <p:strVal val="#ppt_w*.05"/>
                                          </p:val>
                                        </p:tav>
                                      </p:tavLst>
                                    </p:anim>
                                    <p:anim calcmode="lin" valueType="num">
                                      <p:cBhvr>
                                        <p:cTn id="45" dur="500" accel="50000" fill="hold">
                                          <p:stCondLst>
                                            <p:cond delay="500"/>
                                          </p:stCondLst>
                                        </p:cTn>
                                        <p:tgtEl>
                                          <p:spTgt spid="10243">
                                            <p:txEl>
                                              <p:pRg st="4" end="4"/>
                                            </p:txEl>
                                          </p:spTgt>
                                        </p:tgtEl>
                                        <p:attrNameLst>
                                          <p:attrName>ppt_w</p:attrName>
                                        </p:attrNameLst>
                                      </p:cBhvr>
                                      <p:tavLst>
                                        <p:tav tm="0">
                                          <p:val>
                                            <p:strVal val="#ppt_w*.05"/>
                                          </p:val>
                                        </p:tav>
                                        <p:tav tm="100000">
                                          <p:val>
                                            <p:strVal val="#ppt_w"/>
                                          </p:val>
                                        </p:tav>
                                      </p:tavLst>
                                    </p:anim>
                                    <p:anim calcmode="lin" valueType="num">
                                      <p:cBhvr>
                                        <p:cTn id="46" dur="1000" fill="hold"/>
                                        <p:tgtEl>
                                          <p:spTgt spid="10243">
                                            <p:txEl>
                                              <p:pRg st="4" end="4"/>
                                            </p:txEl>
                                          </p:spTgt>
                                        </p:tgtEl>
                                        <p:attrNameLst>
                                          <p:attrName>ppt_h</p:attrName>
                                        </p:attrNameLst>
                                      </p:cBhvr>
                                      <p:tavLst>
                                        <p:tav tm="0">
                                          <p:val>
                                            <p:strVal val="#ppt_h"/>
                                          </p:val>
                                        </p:tav>
                                        <p:tav tm="100000">
                                          <p:val>
                                            <p:strVal val="#ppt_h"/>
                                          </p:val>
                                        </p:tav>
                                      </p:tavLst>
                                    </p:anim>
                                    <p:anim calcmode="lin" valueType="num">
                                      <p:cBhvr>
                                        <p:cTn id="47" dur="500" decel="50000" fill="hold">
                                          <p:stCondLst>
                                            <p:cond delay="0"/>
                                          </p:stCondLst>
                                        </p:cTn>
                                        <p:tgtEl>
                                          <p:spTgt spid="10243">
                                            <p:txEl>
                                              <p:pRg st="4" end="4"/>
                                            </p:txEl>
                                          </p:spTgt>
                                        </p:tgtEl>
                                        <p:attrNameLst>
                                          <p:attrName>ppt_x</p:attrName>
                                        </p:attrNameLst>
                                      </p:cBhvr>
                                      <p:tavLst>
                                        <p:tav tm="0">
                                          <p:val>
                                            <p:strVal val="#ppt_x+.4"/>
                                          </p:val>
                                        </p:tav>
                                        <p:tav tm="100000">
                                          <p:val>
                                            <p:strVal val="#ppt_x"/>
                                          </p:val>
                                        </p:tav>
                                      </p:tavLst>
                                    </p:anim>
                                    <p:anim calcmode="lin" valueType="num">
                                      <p:cBhvr>
                                        <p:cTn id="48" dur="500" decel="50000" fill="hold">
                                          <p:stCondLst>
                                            <p:cond delay="0"/>
                                          </p:stCondLst>
                                        </p:cTn>
                                        <p:tgtEl>
                                          <p:spTgt spid="10243">
                                            <p:txEl>
                                              <p:pRg st="4" end="4"/>
                                            </p:txEl>
                                          </p:spTgt>
                                        </p:tgtEl>
                                        <p:attrNameLst>
                                          <p:attrName>ppt_y</p:attrName>
                                        </p:attrNameLst>
                                      </p:cBhvr>
                                      <p:tavLst>
                                        <p:tav tm="0">
                                          <p:val>
                                            <p:strVal val="#ppt_y-.2"/>
                                          </p:val>
                                        </p:tav>
                                        <p:tav tm="100000">
                                          <p:val>
                                            <p:strVal val="#ppt_y+.1"/>
                                          </p:val>
                                        </p:tav>
                                      </p:tavLst>
                                    </p:anim>
                                    <p:anim calcmode="lin" valueType="num">
                                      <p:cBhvr>
                                        <p:cTn id="49" dur="500" accel="50000" fill="hold">
                                          <p:stCondLst>
                                            <p:cond delay="500"/>
                                          </p:stCondLst>
                                        </p:cTn>
                                        <p:tgtEl>
                                          <p:spTgt spid="10243">
                                            <p:txEl>
                                              <p:pRg st="4" end="4"/>
                                            </p:txEl>
                                          </p:spTgt>
                                        </p:tgtEl>
                                        <p:attrNameLst>
                                          <p:attrName>ppt_y</p:attrName>
                                        </p:attrNameLst>
                                      </p:cBhvr>
                                      <p:tavLst>
                                        <p:tav tm="0">
                                          <p:val>
                                            <p:strVal val="#ppt_y+.1"/>
                                          </p:val>
                                        </p:tav>
                                        <p:tav tm="100000">
                                          <p:val>
                                            <p:strVal val="#ppt_y"/>
                                          </p:val>
                                        </p:tav>
                                      </p:tavLst>
                                    </p:anim>
                                    <p:animEffect transition="in" filter="fade">
                                      <p:cBhvr>
                                        <p:cTn id="50" dur="1000" decel="50000">
                                          <p:stCondLst>
                                            <p:cond delay="0"/>
                                          </p:stCondLst>
                                        </p:cTn>
                                        <p:tgtEl>
                                          <p:spTgt spid="1024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239000" y="0"/>
            <a:ext cx="19050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15b: Learning to enjoy God’s Ways</a:t>
            </a:r>
            <a:endParaRPr lang="en-US" sz="1200" b="1" dirty="0">
              <a:solidFill>
                <a:srgbClr val="0070A2"/>
              </a:solidFill>
              <a:latin typeface="Stencil" pitchFamily="82" charset="0"/>
              <a:ea typeface="+mn-ea"/>
            </a:endParaRPr>
          </a:p>
        </p:txBody>
      </p:sp>
      <p:sp>
        <p:nvSpPr>
          <p:cNvPr id="11267" name="Rectangle 3"/>
          <p:cNvSpPr>
            <a:spLocks noChangeArrowheads="1"/>
          </p:cNvSpPr>
          <p:nvPr/>
        </p:nvSpPr>
        <p:spPr bwMode="auto">
          <a:xfrm>
            <a:off x="0" y="228600"/>
            <a:ext cx="8839200" cy="4339650"/>
          </a:xfrm>
          <a:prstGeom prst="rect">
            <a:avLst/>
          </a:prstGeom>
          <a:noFill/>
          <a:ln w="9525">
            <a:noFill/>
            <a:miter lim="800000"/>
            <a:headEnd/>
            <a:tailEnd/>
          </a:ln>
          <a:effectLst/>
        </p:spPr>
        <p:txBody>
          <a:bodyPr anchor="ctr">
            <a:spAutoFit/>
          </a:bodyPr>
          <a:lstStyle/>
          <a:p>
            <a:pPr eaLnBrk="0" hangingPunct="0">
              <a:tabLst>
                <a:tab pos="228600" algn="l"/>
              </a:tabLst>
              <a:defRPr/>
            </a:pPr>
            <a:r>
              <a:rPr lang="en-US" sz="3600" b="1" dirty="0">
                <a:ln>
                  <a:solidFill>
                    <a:sysClr val="windowText" lastClr="000000"/>
                  </a:solidFill>
                </a:ln>
                <a:solidFill>
                  <a:srgbClr val="0070A2"/>
                </a:solidFill>
                <a:latin typeface="Imprint MT Shadow" pitchFamily="82" charset="0"/>
                <a:ea typeface="Times New Roman" pitchFamily="18" charset="0"/>
                <a:cs typeface="Times New Roman" pitchFamily="18" charset="0"/>
              </a:rPr>
              <a:t>Here are some suggestions to use before bringing out the “rod”: </a:t>
            </a:r>
          </a:p>
          <a:p>
            <a:pPr eaLnBrk="0" hangingPunct="0">
              <a:tabLst>
                <a:tab pos="228600" algn="l"/>
              </a:tabLst>
              <a:defRPr/>
            </a:pPr>
            <a:endParaRPr lang="en-US" sz="1200" b="1" dirty="0">
              <a:ln>
                <a:solidFill>
                  <a:sysClr val="windowText" lastClr="000000"/>
                </a:solidFill>
              </a:ln>
              <a:solidFill>
                <a:srgbClr val="0070A2"/>
              </a:solidFill>
              <a:latin typeface="Imprint MT Shadow" pitchFamily="82" charset="0"/>
              <a:ea typeface="+mn-ea"/>
            </a:endParaRPr>
          </a:p>
          <a:p>
            <a:pPr lvl="1" eaLnBrk="0" hangingPunct="0">
              <a:buFontTx/>
              <a:buChar char="•"/>
              <a:tabLst>
                <a:tab pos="228600" algn="l"/>
              </a:tabLst>
              <a:defRPr/>
            </a:pPr>
            <a:r>
              <a:rPr lang="en-US" sz="3200" b="1" dirty="0">
                <a:ln>
                  <a:solidFill>
                    <a:sysClr val="windowText" lastClr="000000"/>
                  </a:solidFill>
                </a:ln>
                <a:solidFill>
                  <a:srgbClr val="EDC727"/>
                </a:solidFill>
                <a:latin typeface="Imprint MT Shadow" pitchFamily="82" charset="0"/>
                <a:ea typeface="Times New Roman" pitchFamily="18" charset="0"/>
                <a:cs typeface="Times New Roman" pitchFamily="18" charset="0"/>
              </a:rPr>
              <a:t>While still talking to the class, walk over to the student who is causing trouble.  Place your hand on the student’s shoulder to get his attention.  Many times, this reminder that you are watching is enough to correct the wrong behavior.</a:t>
            </a:r>
            <a:endParaRPr lang="en-US" sz="3200" b="1" dirty="0">
              <a:ln>
                <a:solidFill>
                  <a:sysClr val="windowText" lastClr="000000"/>
                </a:solidFill>
              </a:ln>
              <a:solidFill>
                <a:srgbClr val="EDC727"/>
              </a:solidFill>
              <a:latin typeface="Imprint MT Shadow" pitchFamily="82" charset="0"/>
              <a:ea typeface="+mn-ea"/>
            </a:endParaRPr>
          </a:p>
        </p:txBody>
      </p:sp>
      <p:pic>
        <p:nvPicPr>
          <p:cNvPr id="11268" name="Picture 4" descr="C:\Users\Candra Poitras\Pictures\Hand-on-Head[1].jpg"/>
          <p:cNvPicPr>
            <a:picLocks noChangeAspect="1" noChangeArrowheads="1"/>
          </p:cNvPicPr>
          <p:nvPr/>
        </p:nvPicPr>
        <p:blipFill>
          <a:blip r:embed="rId3" cstate="print"/>
          <a:srcRect/>
          <a:stretch>
            <a:fillRect/>
          </a:stretch>
        </p:blipFill>
        <p:spPr bwMode="auto">
          <a:xfrm>
            <a:off x="2590800" y="4216400"/>
            <a:ext cx="3962400" cy="2641600"/>
          </a:xfrm>
          <a:prstGeom prst="rect">
            <a:avLst/>
          </a:prstGeom>
          <a:ln>
            <a:noFill/>
          </a:ln>
          <a:effectLst>
            <a:softEdge rad="112500"/>
          </a:effectLst>
        </p:spPr>
      </p:pic>
    </p:spTree>
  </p:cSld>
  <p:clrMapOvr>
    <a:masterClrMapping/>
  </p:clrMapOvr>
  <p:transition xmlns:p14="http://schemas.microsoft.com/office/powerpoint/2010/main">
    <p:pull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12" fill="hold" nodeType="clickEffect">
                                  <p:stCondLst>
                                    <p:cond delay="0"/>
                                  </p:stCondLst>
                                  <p:childTnLst>
                                    <p:set>
                                      <p:cBhvr>
                                        <p:cTn id="6" dur="1" fill="hold">
                                          <p:stCondLst>
                                            <p:cond delay="0"/>
                                          </p:stCondLst>
                                        </p:cTn>
                                        <p:tgtEl>
                                          <p:spTgt spid="11268"/>
                                        </p:tgtEl>
                                        <p:attrNameLst>
                                          <p:attrName>style.visibility</p:attrName>
                                        </p:attrNameLst>
                                      </p:cBhvr>
                                      <p:to>
                                        <p:strVal val="visible"/>
                                      </p:to>
                                    </p:set>
                                    <p:animEffect transition="in" filter="strips(downLeft)">
                                      <p:cBhvr>
                                        <p:cTn id="7" dur="500"/>
                                        <p:tgtEl>
                                          <p:spTgt spid="112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eye_bee_see">
  <a:themeElements>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Theme">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eye_bee_see</Template>
  <TotalTime>571</TotalTime>
  <Words>1010</Words>
  <Application>Microsoft Macintosh PowerPoint</Application>
  <PresentationFormat>On-screen Show (4:3)</PresentationFormat>
  <Paragraphs>64</Paragraphs>
  <Slides>15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15</vt:i4>
      </vt:variant>
    </vt:vector>
  </HeadingPairs>
  <TitlesOfParts>
    <vt:vector size="19" baseType="lpstr">
      <vt:lpstr>Arial</vt:lpstr>
      <vt:lpstr>Times New Roman</vt:lpstr>
      <vt:lpstr>Calibri</vt:lpstr>
      <vt:lpstr>eye_bee_see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Candra Poitras</dc:creator>
  <cp:lastModifiedBy>Ashton Loyd</cp:lastModifiedBy>
  <cp:revision>7</cp:revision>
  <dcterms:created xsi:type="dcterms:W3CDTF">2012-12-05T20:28:09Z</dcterms:created>
  <dcterms:modified xsi:type="dcterms:W3CDTF">2018-02-16T21:30:34Z</dcterms:modified>
</cp:coreProperties>
</file>