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325" r:id="rId4"/>
    <p:sldId id="322" r:id="rId5"/>
    <p:sldId id="340" r:id="rId6"/>
    <p:sldId id="341" r:id="rId7"/>
    <p:sldId id="342" r:id="rId8"/>
    <p:sldId id="289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120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 Six: The How Of Church Planting (Pt. 2</a:t>
            </a:r>
            <a:r>
              <a:rPr kumimoji="0" lang="en-US" sz="36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– The Method)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el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4170884"/>
            <a:ext cx="3200400" cy="2534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Who is spiritually able, trained, and qualified to lead the daughter congregation?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800600" y="3162300"/>
            <a:ext cx="3886200" cy="144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If the pastor’s burden and vision is successfully being passed on to growing members, there will be a response from those that God is calling into pastoral ministry.</a:t>
            </a:r>
            <a:endParaRPr lang="en-US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2. Identify the Helpers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Content Placeholder 11"/>
          <p:cNvSpPr txBox="1">
            <a:spLocks/>
          </p:cNvSpPr>
          <p:nvPr/>
        </p:nvSpPr>
        <p:spPr>
          <a:xfrm>
            <a:off x="4800600" y="1752600"/>
            <a:ext cx="3886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There will always be a need for trained leaders.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5" grpId="0" build="p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Will it start in a home?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time and day will services be held?</a:t>
            </a:r>
            <a:endParaRPr lang="en-US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3. Identify the Place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Content Placeholder 11"/>
          <p:cNvSpPr txBox="1">
            <a:spLocks/>
          </p:cNvSpPr>
          <p:nvPr/>
        </p:nvSpPr>
        <p:spPr>
          <a:xfrm>
            <a:off x="609600" y="3048000"/>
            <a:ext cx="3886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Will it start in a rented facility?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609600" y="4038600"/>
            <a:ext cx="3886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Where is the most central location in regards to new and future saints?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4. Identify the Time</a:t>
            </a:r>
            <a:endParaRPr lang="en-US" sz="2800" dirty="0"/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4800600" y="3429000"/>
            <a:ext cx="3886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Sunday morning services?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14"/>
          <p:cNvSpPr txBox="1">
            <a:spLocks/>
          </p:cNvSpPr>
          <p:nvPr/>
        </p:nvSpPr>
        <p:spPr>
          <a:xfrm>
            <a:off x="4800600" y="4419600"/>
            <a:ext cx="3886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Sunday afternoon services?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5" grpId="0" build="p"/>
      <p:bldP spid="16" grpId="0"/>
      <p:bldP spid="13" grpId="0"/>
      <p:bldP spid="11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vision comes from the mother church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We should strive to start works that can become self-sufficient as soon as possible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124200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Experience of the mother will help to shape the new daughter work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657600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After the daughter work separates from the mother, it too will become a spiritual mother for a new congregation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Bible schools can become mothers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637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>
                <a:solidFill>
                  <a:schemeClr val="accent2"/>
                </a:solidFill>
              </a:rPr>
              <a:t>Good training opportunities for students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2667000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</a:rPr>
              <a:t>Students can start local works or travel to new areas on weekends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Students/work can be closely monitored by school officials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844900" y="31348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>
                <a:solidFill>
                  <a:schemeClr val="accent2"/>
                </a:solidFill>
              </a:rPr>
              <a:t>Valuable experience will be gained by these students that are afforded such an opportunity, and many new works can be planted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Mother churches should help daughter works as much as is needed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6588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Financial help in the beginning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646967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</a:rPr>
              <a:t>“Power teams” to help with altar calls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Eventually less help from the mother church will be needed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844900" y="31348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The daughter work will become more mature and more responsible as time goes on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Trained pastor is sent out by church into new, </a:t>
            </a:r>
            <a:r>
              <a:rPr lang="en-US" sz="3600" dirty="0" err="1" smtClean="0"/>
              <a:t>unevangelized</a:t>
            </a:r>
            <a:r>
              <a:rPr lang="en-US" sz="3600" dirty="0" smtClean="0"/>
              <a:t> areas 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814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Often seen in the Book of Acts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362200" y="43434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Many of the points discussed in the Mother/Daughter Concept will continue to apply here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Identify target community, helpers, time, and place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95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Vision is a combination of the vision of the leader that is sent, and that of the national leadership that is sending him.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National leadership must be careful in its choice of who will go to a new area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814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are his qualifications?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267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are his past experiences?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362200" y="49530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Experience is very valuable!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new pastor should: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667000" y="23622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Demonstrate loyalty to organization and doctrine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667000" y="33528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Shown himself faithful in the administration of church work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667000" y="42672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Have the recommendation of someone who has watched him labor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  <p:bldP spid="1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new pastor should: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667000" y="23622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Be a motivator of himself and others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667000" y="33528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Be prepared to train those needful in the ministries of the new church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667000" y="48006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Trust in God through adversity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  <p:bldP spid="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“For where two or three are gathered together in my name, there am I in the midst of them.” (Matthew 18:20)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Ways to make contact with residents of target community: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Home Missions Concept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667000" y="29718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Open-air crusades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667000" y="35052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Tent meetings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667000" y="40386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Bible studies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2667000" y="4572000"/>
            <a:ext cx="60960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Simple invitations to new acquaintances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3" grpId="0" build="p"/>
      <p:bldP spid="11" grpId="0" build="p"/>
      <p:bldP spid="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n-US" sz="6000" dirty="0" smtClean="0"/>
              <a:t>Having A Plan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Every church that is beginning to show the signs of spiritual maturity should have a plan for reaching out into the surrounding areas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Our towns and cities are not yet saturated with too many churches!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5018567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Neighborhoods, villages, etc.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505200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There is always room for more growth and therefore, for more congregations.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844900" y="54208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When will we have enough?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n-US" sz="6000" dirty="0" smtClean="0"/>
              <a:t>Having A Plan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524000"/>
            <a:ext cx="8458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200" dirty="0" smtClean="0">
                <a:solidFill>
                  <a:schemeClr val="accent2"/>
                </a:solidFill>
              </a:rPr>
              <a:t>	“After a long time the lord of those servants cometh, and </a:t>
            </a:r>
            <a:r>
              <a:rPr lang="en-US" sz="3200" dirty="0" err="1" smtClean="0">
                <a:solidFill>
                  <a:schemeClr val="accent2"/>
                </a:solidFill>
              </a:rPr>
              <a:t>reckoneth</a:t>
            </a:r>
            <a:r>
              <a:rPr lang="en-US" sz="3200" dirty="0" smtClean="0">
                <a:solidFill>
                  <a:schemeClr val="accent2"/>
                </a:solidFill>
              </a:rPr>
              <a:t> with them. And so he that had received five talents came and brought other five talents, saying, Lord, thou </a:t>
            </a:r>
            <a:r>
              <a:rPr lang="en-US" sz="3200" dirty="0" err="1" smtClean="0">
                <a:solidFill>
                  <a:schemeClr val="accent2"/>
                </a:solidFill>
              </a:rPr>
              <a:t>deliveredst</a:t>
            </a:r>
            <a:r>
              <a:rPr lang="en-US" sz="3200" dirty="0" smtClean="0">
                <a:solidFill>
                  <a:schemeClr val="accent2"/>
                </a:solidFill>
              </a:rPr>
              <a:t> unto me five talents: behold, I have gained beside them five talents more. His lord said unto him, Well done, thou good and faithful servant: thou hast been faithful over a few things, I will make thee ruler over many things: enter thou into the joy of thy lord.” (Matthew 25:19-21)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2900" b="1" dirty="0" smtClean="0"/>
              <a:t>“And he went into the synagogue, and </a:t>
            </a:r>
            <a:r>
              <a:rPr lang="en-US" sz="2900" b="1" dirty="0" err="1" smtClean="0"/>
              <a:t>spake</a:t>
            </a:r>
            <a:r>
              <a:rPr lang="en-US" sz="2900" b="1" dirty="0" smtClean="0"/>
              <a:t> boldly for the space of three months, disputing and persuading the things concerning the kingdom of God. But when divers were hardened, and believed not, but </a:t>
            </a:r>
            <a:r>
              <a:rPr lang="en-US" sz="2900" b="1" dirty="0" err="1" smtClean="0"/>
              <a:t>spake</a:t>
            </a:r>
            <a:r>
              <a:rPr lang="en-US" sz="2900" b="1" dirty="0" smtClean="0"/>
              <a:t> evil of that way before the multitude, he departed from them, and separated the disciples, disputing daily in the school of one </a:t>
            </a:r>
            <a:r>
              <a:rPr lang="en-US" sz="2900" b="1" dirty="0" err="1" smtClean="0"/>
              <a:t>Tyrannus</a:t>
            </a:r>
            <a:r>
              <a:rPr lang="en-US" sz="2900" b="1" dirty="0" smtClean="0"/>
              <a:t>.” (Acts 19:8-9)</a:t>
            </a:r>
            <a:endParaRPr lang="en-US" sz="29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Paul understood the need for congregations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194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There are many exhortations in scripture that make reference to the “body” and its ministry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362200" y="43434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Congregations provide the opportunity for members to participate in the Great Commission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Paul separated the disciples into a congregation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95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They met for church in homes or rented facilities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038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Each city had a bishop or pastor that was overseer of the general work in that area, and deacons that led meetings in individual homes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Meetings were simple in content, concentrating on ministering to the basic needs of the new believers and taught: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895600" y="3733800"/>
            <a:ext cx="28956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doctrine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895600" y="4191000"/>
            <a:ext cx="28956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baptism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2895600" y="4648200"/>
            <a:ext cx="28956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worship</a:t>
            </a: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2895600" y="5105400"/>
            <a:ext cx="4876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</a:pPr>
            <a:r>
              <a:rPr lang="en-US" sz="3200" dirty="0" smtClean="0"/>
              <a:t>Holy Ghost baptism, etc.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/>
      <p:bldP spid="13" grpId="0" build="p"/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Testament method of church planting: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819400" y="2743200"/>
            <a:ext cx="4876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preaching to the crowds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819400" y="3276600"/>
            <a:ext cx="60960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bringing together the new converts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2819400" y="3733800"/>
            <a:ext cx="58674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worship instituted along with instruction in doctrine and practical Christianity</a:t>
            </a: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2819400" y="5181600"/>
            <a:ext cx="58674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3200" dirty="0" smtClean="0"/>
              <a:t>elders and deacons chosen and trained for use in further ministry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/>
      <p:bldP spid="13" grpId="0" build="p"/>
      <p:bldP spid="14" grpId="0" build="p"/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Like Hannah or Rachel, we must also seek to bear spiritual children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>
                <a:solidFill>
                  <a:schemeClr val="accent2"/>
                </a:solidFill>
              </a:rPr>
              <a:t>“Go in peace: and the God of Israel grant thee thy petition that thou hast asked of him” (1 Samuel 1:17).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799367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>
                <a:solidFill>
                  <a:srgbClr val="DD8047"/>
                </a:solidFill>
              </a:rPr>
              <a:t>The churches’ destiny includes “spiritual motherhood.”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40492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This will be God’s answer to us if we surrender to the call of spiritual motherhood!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Mother/ Daughter Concept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community is God directing us towards?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800600" y="3886200"/>
            <a:ext cx="3886200" cy="144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Every mature church should send out branch works to the communities surrounding it.</a:t>
            </a:r>
            <a:endParaRPr lang="en-US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Identify the Target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Six: The How Of Church Planting Pt.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Content Placeholder 11"/>
          <p:cNvSpPr txBox="1">
            <a:spLocks/>
          </p:cNvSpPr>
          <p:nvPr/>
        </p:nvSpPr>
        <p:spPr>
          <a:xfrm>
            <a:off x="609600" y="3886200"/>
            <a:ext cx="3886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 Home fellowship groups or cell ministries that can eventually become daughter works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communit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638300"/>
            <a:ext cx="2675133" cy="22479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5" grpId="0" build="p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1367</TotalTime>
  <Words>1423</Words>
  <Application>Microsoft Macintosh PowerPoint</Application>
  <PresentationFormat>On-screen Show (4:3)</PresentationFormat>
  <Paragraphs>147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Church Planting</vt:lpstr>
      <vt:lpstr>KEY VERSES:</vt:lpstr>
      <vt:lpstr>KEY VERSES:</vt:lpstr>
      <vt:lpstr>The Pauline Perspective</vt:lpstr>
      <vt:lpstr>The Pauline Perspective</vt:lpstr>
      <vt:lpstr>The Pauline Perspective</vt:lpstr>
      <vt:lpstr>The Pauline Perspective</vt:lpstr>
      <vt:lpstr>The Mother/ Daughter Concept</vt:lpstr>
      <vt:lpstr>The Mother/ Daughter Concept</vt:lpstr>
      <vt:lpstr>The Mother/ Daughter Concept</vt:lpstr>
      <vt:lpstr>The Mother/ Daughter Concept</vt:lpstr>
      <vt:lpstr>The Mother/ Daughter Concept</vt:lpstr>
      <vt:lpstr>The Mother/ Daughter Concept</vt:lpstr>
      <vt:lpstr>The Mother/ Daughter Concept</vt:lpstr>
      <vt:lpstr>Home Missions Concept</vt:lpstr>
      <vt:lpstr>Home Missions Concept</vt:lpstr>
      <vt:lpstr>Home Missions Concept</vt:lpstr>
      <vt:lpstr>Home Missions Concept</vt:lpstr>
      <vt:lpstr>Home Missions Concept</vt:lpstr>
      <vt:lpstr>Home Missions Concept</vt:lpstr>
      <vt:lpstr>Having A Plan</vt:lpstr>
      <vt:lpstr>Having A Plan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141</cp:revision>
  <dcterms:created xsi:type="dcterms:W3CDTF">2010-10-27T15:49:25Z</dcterms:created>
  <dcterms:modified xsi:type="dcterms:W3CDTF">2010-10-27T15:50:54Z</dcterms:modified>
</cp:coreProperties>
</file>