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7" r:id="rId1"/>
  </p:sldMasterIdLst>
  <p:notesMasterIdLst>
    <p:notesMasterId r:id="rId20"/>
  </p:notesMasterIdLst>
  <p:sldIdLst>
    <p:sldId id="256" r:id="rId2"/>
    <p:sldId id="257" r:id="rId3"/>
    <p:sldId id="294" r:id="rId4"/>
    <p:sldId id="295" r:id="rId5"/>
    <p:sldId id="296" r:id="rId6"/>
    <p:sldId id="297" r:id="rId7"/>
    <p:sldId id="271" r:id="rId8"/>
    <p:sldId id="298" r:id="rId9"/>
    <p:sldId id="299" r:id="rId10"/>
    <p:sldId id="300" r:id="rId11"/>
    <p:sldId id="301" r:id="rId12"/>
    <p:sldId id="302" r:id="rId13"/>
    <p:sldId id="303" r:id="rId14"/>
    <p:sldId id="304" r:id="rId15"/>
    <p:sldId id="305" r:id="rId16"/>
    <p:sldId id="306" r:id="rId17"/>
    <p:sldId id="307" r:id="rId18"/>
    <p:sldId id="27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5B01"/>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560" autoAdjust="0"/>
  </p:normalViewPr>
  <p:slideViewPr>
    <p:cSldViewPr snapToGrid="0" snapToObjects="1">
      <p:cViewPr>
        <p:scale>
          <a:sx n="108" d="100"/>
          <a:sy n="108" d="100"/>
        </p:scale>
        <p:origin x="-1656" y="-4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1/5/13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EB5ECD5-515E-4817-8A06-1D2ED2C83850}" type="datetime4">
              <a:rPr lang="en-US" smtClean="0"/>
              <a:pPr/>
              <a:t>January 5, 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January 5,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January 5,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2D1919-1B5F-4141-B613-3E5C6008A186}" type="datetime4">
              <a:rPr lang="en-US" smtClean="0"/>
              <a:pPr/>
              <a:t>January 5,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January 5,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January 5,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DA18ED0-40F2-434C-A848-B92581875164}" type="datetime4">
              <a:rPr lang="en-US" smtClean="0"/>
              <a:pPr/>
              <a:t>January 5, 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January 5, 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January 5, 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55A2E49-18A1-40BC-BA5D-5A2EC8FDDF15}" type="datetime4">
              <a:rPr lang="en-US" smtClean="0"/>
              <a:pPr/>
              <a:t>January 5, 2013</a:t>
            </a:fld>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January 5, 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42120D2-3948-4F8F-BE5D-E7E7D97880B2}" type="datetime4">
              <a:rPr lang="en-US" smtClean="0"/>
              <a:pPr/>
              <a:t>January 5, 2013</a:t>
            </a:fld>
            <a:endParaRPr lang="en-US" dirty="0" err="1"/>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 y="5236852"/>
            <a:ext cx="3934468" cy="831274"/>
          </a:xfrm>
        </p:spPr>
        <p:txBody>
          <a:bodyPr>
            <a:normAutofit/>
          </a:bodyPr>
          <a:lstStyle/>
          <a:p>
            <a:pPr algn="ctr"/>
            <a:r>
              <a:rPr lang="en-US" b="1" cap="none" dirty="0" smtClean="0">
                <a:ln w="0" cmpd="sng">
                  <a:noFill/>
                  <a:prstDash val="solid"/>
                  <a:miter lim="800000"/>
                </a:ln>
                <a:solidFill>
                  <a:schemeClr val="accent1">
                    <a:lumMod val="50000"/>
                  </a:schemeClr>
                </a:solidFill>
                <a:latin typeface="Cooper Black" pitchFamily="18" charset="0"/>
              </a:rPr>
              <a:t>Lesson </a:t>
            </a:r>
            <a:r>
              <a:rPr lang="en-US" b="1" dirty="0" smtClean="0">
                <a:ln w="0" cmpd="sng">
                  <a:noFill/>
                  <a:prstDash val="solid"/>
                  <a:miter lim="800000"/>
                </a:ln>
                <a:solidFill>
                  <a:schemeClr val="accent1">
                    <a:lumMod val="50000"/>
                  </a:schemeClr>
                </a:solidFill>
                <a:latin typeface="Cooper Black" pitchFamily="18" charset="0"/>
              </a:rPr>
              <a:t>Seven</a:t>
            </a:r>
            <a:r>
              <a:rPr lang="en-US" b="1" cap="none" dirty="0" smtClean="0">
                <a:ln w="0" cmpd="sng">
                  <a:noFill/>
                  <a:prstDash val="solid"/>
                  <a:miter lim="800000"/>
                </a:ln>
                <a:solidFill>
                  <a:schemeClr val="accent1">
                    <a:lumMod val="50000"/>
                  </a:schemeClr>
                </a:solidFill>
                <a:latin typeface="Cooper Black" pitchFamily="18" charset="0"/>
              </a:rPr>
              <a:t>:</a:t>
            </a:r>
            <a:endParaRPr lang="en-US" sz="4000" b="1" spc="50" dirty="0">
              <a:ln w="13500">
                <a:solidFill>
                  <a:schemeClr val="accent1">
                    <a:shade val="2500"/>
                    <a:alpha val="6500"/>
                  </a:schemeClr>
                </a:solidFill>
                <a:prstDash val="solid"/>
              </a:ln>
              <a:solidFill>
                <a:srgbClr val="FD5B01"/>
              </a:solidFill>
              <a:effectLst>
                <a:innerShdw blurRad="50900" dist="38500" dir="13500000">
                  <a:srgbClr val="000000">
                    <a:alpha val="60000"/>
                  </a:srgbClr>
                </a:innerShdw>
              </a:effectLst>
              <a:latin typeface="Cooper Black" pitchFamily="18" charset="0"/>
              <a:cs typeface="Bangla MN"/>
            </a:endParaRPr>
          </a:p>
        </p:txBody>
      </p:sp>
      <p:sp>
        <p:nvSpPr>
          <p:cNvPr id="6" name="Vertical Text Placeholder 5"/>
          <p:cNvSpPr>
            <a:spLocks noGrp="1"/>
          </p:cNvSpPr>
          <p:nvPr/>
        </p:nvSpPr>
        <p:spPr>
          <a:xfrm rot="16200000">
            <a:off x="1944878" y="4484208"/>
            <a:ext cx="618758" cy="4624168"/>
          </a:xfrm>
          <a:prstGeom prst="rect">
            <a:avLst/>
          </a:prstGeom>
        </p:spPr>
        <p:txBody>
          <a:bodyPr vert="eaVert" lIns="91440" tIns="45720" rIns="91440" bIns="45720" rtlCol="0">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b="1" kern="1200" dirty="0" smtClean="0">
                <a:solidFill>
                  <a:schemeClr val="bg1"/>
                </a:solidFill>
              </a:rPr>
              <a:t>Global University of Theological Studies</a:t>
            </a:r>
            <a:endParaRPr lang="en-US" sz="1800" b="1" kern="1200" dirty="0">
              <a:solidFill>
                <a:schemeClr val="bg1"/>
              </a:solidFil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27171"/>
            <a:ext cx="9143998" cy="5190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txBox="1">
            <a:spLocks/>
          </p:cNvSpPr>
          <p:nvPr/>
        </p:nvSpPr>
        <p:spPr>
          <a:xfrm>
            <a:off x="4357485" y="5246298"/>
            <a:ext cx="3934468" cy="831274"/>
          </a:xfrm>
          <a:prstGeom prst="rect">
            <a:avLst/>
          </a:prstGeom>
        </p:spPr>
        <p:txBody>
          <a:bodyPr vert="horz" lIns="91440" tIns="45720" rIns="91440" bIns="45720" rtlCol="0" anchor="b">
            <a:normAutofit/>
          </a:bodyPr>
          <a:lstStyle>
            <a:lvl1pPr algn="l" defTabSz="9144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b="1" dirty="0" smtClean="0">
                <a:ln w="0" cmpd="sng">
                  <a:noFill/>
                  <a:prstDash val="solid"/>
                  <a:miter lim="800000"/>
                </a:ln>
                <a:solidFill>
                  <a:srgbClr val="FF6600"/>
                </a:solidFill>
                <a:latin typeface="Cooper Black" pitchFamily="18" charset="0"/>
              </a:rPr>
              <a:t>Death</a:t>
            </a:r>
            <a:endParaRPr lang="en-US" sz="4000" b="1" spc="50" dirty="0">
              <a:ln w="13500">
                <a:solidFill>
                  <a:schemeClr val="accent1">
                    <a:shade val="2500"/>
                    <a:alpha val="6500"/>
                  </a:schemeClr>
                </a:solidFill>
                <a:prstDash val="solid"/>
              </a:ln>
              <a:solidFill>
                <a:srgbClr val="FF6600"/>
              </a:solidFill>
              <a:effectLst>
                <a:innerShdw blurRad="50900" dist="38500" dir="13500000">
                  <a:srgbClr val="000000">
                    <a:alpha val="60000"/>
                  </a:srgbClr>
                </a:innerShdw>
              </a:effectLst>
              <a:latin typeface="Cooper Black" pitchFamily="18" charset="0"/>
              <a:cs typeface="Bangla MN"/>
            </a:endParaRPr>
          </a:p>
        </p:txBody>
      </p:sp>
    </p:spTree>
    <p:extLst>
      <p:ext uri="{BB962C8B-B14F-4D97-AF65-F5344CB8AC3E}">
        <p14:creationId xmlns:p14="http://schemas.microsoft.com/office/powerpoint/2010/main" val="72092661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55" presetClass="entr" presetSubtype="0" fill="hold" grpId="0" nodeType="afterEffect">
                                  <p:stCondLst>
                                    <p:cond delay="50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0.7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Rectangle 7"/>
          <p:cNvSpPr/>
          <p:nvPr/>
        </p:nvSpPr>
        <p:spPr>
          <a:xfrm>
            <a:off x="4474666" y="78914"/>
            <a:ext cx="3852258" cy="430887"/>
          </a:xfrm>
          <a:prstGeom prst="rect">
            <a:avLst/>
          </a:prstGeom>
        </p:spPr>
        <p:txBody>
          <a:bodyPr wrap="square">
            <a:spAutoFit/>
          </a:bodyPr>
          <a:lstStyle/>
          <a:p>
            <a:pPr algn="ctr"/>
            <a:r>
              <a:rPr lang="en-US" sz="2100" b="1" dirty="0" smtClean="0">
                <a:solidFill>
                  <a:srgbClr val="92D050"/>
                </a:solidFill>
              </a:rPr>
              <a:t>Where is Heaven and Hell?</a:t>
            </a:r>
            <a:endParaRPr lang="en-US" sz="2100" dirty="0">
              <a:solidFill>
                <a:srgbClr val="92D050"/>
              </a:solidFill>
            </a:endParaRPr>
          </a:p>
        </p:txBody>
      </p:sp>
      <p:sp>
        <p:nvSpPr>
          <p:cNvPr id="6" name="Rectangle 5"/>
          <p:cNvSpPr/>
          <p:nvPr/>
        </p:nvSpPr>
        <p:spPr>
          <a:xfrm>
            <a:off x="624519" y="804877"/>
            <a:ext cx="7910575" cy="5324534"/>
          </a:xfrm>
          <a:prstGeom prst="rect">
            <a:avLst/>
          </a:prstGeom>
        </p:spPr>
        <p:txBody>
          <a:bodyPr wrap="square">
            <a:spAutoFit/>
          </a:bodyPr>
          <a:lstStyle/>
          <a:p>
            <a:r>
              <a:rPr lang="en-US" sz="2800" b="1" dirty="0" smtClean="0">
                <a:solidFill>
                  <a:srgbClr val="FF6600"/>
                </a:solidFill>
              </a:rPr>
              <a:t>THE LOCATION OF PARADISE AND HADES</a:t>
            </a:r>
            <a:r>
              <a:rPr lang="en-US" sz="2800" b="1" dirty="0">
                <a:solidFill>
                  <a:srgbClr val="FF6600"/>
                </a:solidFill>
              </a:rPr>
              <a:t/>
            </a:r>
            <a:br>
              <a:rPr lang="en-US" sz="2800" b="1" dirty="0">
                <a:solidFill>
                  <a:srgbClr val="FF6600"/>
                </a:solidFill>
              </a:rPr>
            </a:br>
            <a:endParaRPr lang="en-US" sz="2800" b="1" dirty="0" smtClean="0">
              <a:solidFill>
                <a:srgbClr val="FF6600"/>
              </a:solidFill>
            </a:endParaRPr>
          </a:p>
          <a:p>
            <a:endParaRPr lang="en-US" sz="2000" dirty="0" smtClean="0">
              <a:solidFill>
                <a:srgbClr val="FF6600"/>
              </a:solidFill>
            </a:endParaRPr>
          </a:p>
          <a:p>
            <a:pPr marL="342900" indent="-342900">
              <a:buClr>
                <a:srgbClr val="FF6600"/>
              </a:buClr>
              <a:buFont typeface="Wingdings" charset="2"/>
              <a:buChar char="Ø"/>
            </a:pPr>
            <a:r>
              <a:rPr lang="en-US" sz="2400" dirty="0"/>
              <a:t>Before the resurrection of Jesus Christ, these two places were separate </a:t>
            </a:r>
            <a:r>
              <a:rPr lang="en-US" sz="2400" dirty="0" smtClean="0"/>
              <a:t>compartments </a:t>
            </a:r>
            <a:r>
              <a:rPr lang="en-US" sz="2400" dirty="0"/>
              <a:t>of </a:t>
            </a:r>
            <a:r>
              <a:rPr lang="en-US" sz="2400" dirty="0" err="1" smtClean="0"/>
              <a:t>Sheol</a:t>
            </a:r>
            <a:r>
              <a:rPr lang="en-US" sz="2400" dirty="0" smtClean="0"/>
              <a:t>.</a:t>
            </a:r>
          </a:p>
          <a:p>
            <a:pPr marL="342900" indent="-342900">
              <a:buClr>
                <a:srgbClr val="FF6600"/>
              </a:buClr>
              <a:buFont typeface="Wingdings" charset="2"/>
              <a:buChar char="Ø"/>
            </a:pPr>
            <a:endParaRPr lang="en-US" sz="2400" dirty="0" smtClean="0"/>
          </a:p>
          <a:p>
            <a:pPr marL="342900" indent="-342900">
              <a:buClr>
                <a:srgbClr val="FF6600"/>
              </a:buClr>
              <a:buFont typeface="Wingdings" charset="2"/>
              <a:buChar char="Ø"/>
            </a:pPr>
            <a:r>
              <a:rPr lang="en-US" sz="2400" dirty="0" smtClean="0"/>
              <a:t>They </a:t>
            </a:r>
            <a:r>
              <a:rPr lang="en-US" sz="2400" dirty="0"/>
              <a:t>were located adjacent to one another, with a gulf fixed between them. (See Luke 16:26.</a:t>
            </a:r>
            <a:r>
              <a:rPr lang="en-US" sz="2400" dirty="0" smtClean="0"/>
              <a:t>)</a:t>
            </a:r>
          </a:p>
          <a:p>
            <a:pPr marL="342900" indent="-342900">
              <a:buClr>
                <a:srgbClr val="FF6600"/>
              </a:buClr>
              <a:buFont typeface="Wingdings" charset="2"/>
              <a:buChar char="Ø"/>
            </a:pPr>
            <a:endParaRPr lang="en-US" sz="2400" dirty="0"/>
          </a:p>
          <a:p>
            <a:pPr marL="342900" indent="-342900">
              <a:buClr>
                <a:srgbClr val="FF6600"/>
              </a:buClr>
              <a:buFont typeface="Wingdings" charset="2"/>
              <a:buChar char="Ø"/>
            </a:pPr>
            <a:r>
              <a:rPr lang="en-US" sz="2400" dirty="0" smtClean="0"/>
              <a:t>Because </a:t>
            </a:r>
            <a:r>
              <a:rPr lang="en-US" sz="2400" dirty="0"/>
              <a:t>of this, when Jesus died He visited both places. (See Luke 23:43; Acts 2:21.) </a:t>
            </a:r>
            <a:endParaRPr lang="en-US" sz="2400" dirty="0" smtClean="0"/>
          </a:p>
          <a:p>
            <a:pPr marL="342900" indent="-342900">
              <a:buClr>
                <a:srgbClr val="FF6600"/>
              </a:buClr>
              <a:buFont typeface="Wingdings" charset="2"/>
              <a:buChar char="Ø"/>
            </a:pPr>
            <a:endParaRPr lang="en-US" sz="2400" dirty="0"/>
          </a:p>
          <a:p>
            <a:pPr marL="342900" indent="-342900">
              <a:buClr>
                <a:srgbClr val="FF6600"/>
              </a:buClr>
              <a:buFont typeface="Wingdings" charset="2"/>
              <a:buChar char="Ø"/>
            </a:pPr>
            <a:endParaRPr lang="en-US" sz="2400" dirty="0" smtClean="0"/>
          </a:p>
          <a:p>
            <a:pPr marL="342900" indent="-342900">
              <a:buFont typeface="Wingdings" charset="2"/>
              <a:buChar char="Ø"/>
            </a:pPr>
            <a:endParaRPr lang="en-US" sz="2400" dirty="0"/>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3692274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5"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6">
                                            <p:txEl>
                                              <p:pRg st="0" end="0"/>
                                            </p:txEl>
                                          </p:spTgt>
                                        </p:tgtEl>
                                      </p:cBhvr>
                                    </p:animEffect>
                                  </p:childTnLst>
                                </p:cTn>
                              </p:par>
                            </p:childTnLst>
                          </p:cTn>
                        </p:par>
                        <p:par>
                          <p:cTn id="16" fill="hold">
                            <p:stCondLst>
                              <p:cond delay="2500"/>
                            </p:stCondLst>
                            <p:childTnLst>
                              <p:par>
                                <p:cTn id="17" presetID="55" presetClass="entr" presetSubtype="0" fill="hold" grpId="0" nodeType="after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p:cTn id="19" dur="1000" fill="hold"/>
                                        <p:tgtEl>
                                          <p:spTgt spid="6">
                                            <p:txEl>
                                              <p:pRg st="2" end="2"/>
                                            </p:txEl>
                                          </p:spTgt>
                                        </p:tgtEl>
                                        <p:attrNameLst>
                                          <p:attrName>ppt_w</p:attrName>
                                        </p:attrNameLst>
                                      </p:cBhvr>
                                      <p:tavLst>
                                        <p:tav tm="0">
                                          <p:val>
                                            <p:strVal val="#ppt_w*0.70"/>
                                          </p:val>
                                        </p:tav>
                                        <p:tav tm="100000">
                                          <p:val>
                                            <p:strVal val="#ppt_w"/>
                                          </p:val>
                                        </p:tav>
                                      </p:tavLst>
                                    </p:anim>
                                    <p:anim calcmode="lin" valueType="num">
                                      <p:cBhvr>
                                        <p:cTn id="20" dur="1000" fill="hold"/>
                                        <p:tgtEl>
                                          <p:spTgt spid="6">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6">
                                            <p:txEl>
                                              <p:pRg st="2" end="2"/>
                                            </p:txEl>
                                          </p:spTgt>
                                        </p:tgtEl>
                                      </p:cBhvr>
                                    </p:animEffect>
                                  </p:childTnLst>
                                </p:cTn>
                              </p:par>
                            </p:childTnLst>
                          </p:cTn>
                        </p:par>
                        <p:par>
                          <p:cTn id="22" fill="hold">
                            <p:stCondLst>
                              <p:cond delay="3500"/>
                            </p:stCondLst>
                            <p:childTnLst>
                              <p:par>
                                <p:cTn id="23" presetID="55" presetClass="entr" presetSubtype="0" fill="hold" grpId="0" nodeType="after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p:cTn id="25" dur="1000" fill="hold"/>
                                        <p:tgtEl>
                                          <p:spTgt spid="6">
                                            <p:txEl>
                                              <p:pRg st="4" end="4"/>
                                            </p:txEl>
                                          </p:spTgt>
                                        </p:tgtEl>
                                        <p:attrNameLst>
                                          <p:attrName>ppt_w</p:attrName>
                                        </p:attrNameLst>
                                      </p:cBhvr>
                                      <p:tavLst>
                                        <p:tav tm="0">
                                          <p:val>
                                            <p:strVal val="#ppt_w*0.70"/>
                                          </p:val>
                                        </p:tav>
                                        <p:tav tm="100000">
                                          <p:val>
                                            <p:strVal val="#ppt_w"/>
                                          </p:val>
                                        </p:tav>
                                      </p:tavLst>
                                    </p:anim>
                                    <p:anim calcmode="lin" valueType="num">
                                      <p:cBhvr>
                                        <p:cTn id="26" dur="1000" fill="hold"/>
                                        <p:tgtEl>
                                          <p:spTgt spid="6">
                                            <p:txEl>
                                              <p:pRg st="4" end="4"/>
                                            </p:txEl>
                                          </p:spTgt>
                                        </p:tgtEl>
                                        <p:attrNameLst>
                                          <p:attrName>ppt_h</p:attrName>
                                        </p:attrNameLst>
                                      </p:cBhvr>
                                      <p:tavLst>
                                        <p:tav tm="0">
                                          <p:val>
                                            <p:strVal val="#ppt_h"/>
                                          </p:val>
                                        </p:tav>
                                        <p:tav tm="100000">
                                          <p:val>
                                            <p:strVal val="#ppt_h"/>
                                          </p:val>
                                        </p:tav>
                                      </p:tavLst>
                                    </p:anim>
                                    <p:animEffect transition="in" filter="fade">
                                      <p:cBhvr>
                                        <p:cTn id="27" dur="1000"/>
                                        <p:tgtEl>
                                          <p:spTgt spid="6">
                                            <p:txEl>
                                              <p:pRg st="4" end="4"/>
                                            </p:txEl>
                                          </p:spTgt>
                                        </p:tgtEl>
                                      </p:cBhvr>
                                    </p:animEffect>
                                  </p:childTnLst>
                                </p:cTn>
                              </p:par>
                            </p:childTnLst>
                          </p:cTn>
                        </p:par>
                        <p:par>
                          <p:cTn id="28" fill="hold">
                            <p:stCondLst>
                              <p:cond delay="4500"/>
                            </p:stCondLst>
                            <p:childTnLst>
                              <p:par>
                                <p:cTn id="29" presetID="55" presetClass="entr" presetSubtype="0" fill="hold" grpId="0" nodeType="after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p:cTn id="31" dur="1000" fill="hold"/>
                                        <p:tgtEl>
                                          <p:spTgt spid="6">
                                            <p:txEl>
                                              <p:pRg st="6" end="6"/>
                                            </p:txEl>
                                          </p:spTgt>
                                        </p:tgtEl>
                                        <p:attrNameLst>
                                          <p:attrName>ppt_w</p:attrName>
                                        </p:attrNameLst>
                                      </p:cBhvr>
                                      <p:tavLst>
                                        <p:tav tm="0">
                                          <p:val>
                                            <p:strVal val="#ppt_w*0.70"/>
                                          </p:val>
                                        </p:tav>
                                        <p:tav tm="100000">
                                          <p:val>
                                            <p:strVal val="#ppt_w"/>
                                          </p:val>
                                        </p:tav>
                                      </p:tavLst>
                                    </p:anim>
                                    <p:anim calcmode="lin" valueType="num">
                                      <p:cBhvr>
                                        <p:cTn id="32" dur="1000" fill="hold"/>
                                        <p:tgtEl>
                                          <p:spTgt spid="6">
                                            <p:txEl>
                                              <p:pRg st="6" end="6"/>
                                            </p:txEl>
                                          </p:spTgt>
                                        </p:tgtEl>
                                        <p:attrNameLst>
                                          <p:attrName>ppt_h</p:attrName>
                                        </p:attrNameLst>
                                      </p:cBhvr>
                                      <p:tavLst>
                                        <p:tav tm="0">
                                          <p:val>
                                            <p:strVal val="#ppt_h"/>
                                          </p:val>
                                        </p:tav>
                                        <p:tav tm="100000">
                                          <p:val>
                                            <p:strVal val="#ppt_h"/>
                                          </p:val>
                                        </p:tav>
                                      </p:tavLst>
                                    </p:anim>
                                    <p:animEffect transition="in" filter="fade">
                                      <p:cBhvr>
                                        <p:cTn id="33" dur="10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Rectangle 7"/>
          <p:cNvSpPr/>
          <p:nvPr/>
        </p:nvSpPr>
        <p:spPr>
          <a:xfrm>
            <a:off x="4474666" y="78914"/>
            <a:ext cx="3852258" cy="430887"/>
          </a:xfrm>
          <a:prstGeom prst="rect">
            <a:avLst/>
          </a:prstGeom>
        </p:spPr>
        <p:txBody>
          <a:bodyPr wrap="square">
            <a:spAutoFit/>
          </a:bodyPr>
          <a:lstStyle/>
          <a:p>
            <a:pPr algn="ctr"/>
            <a:r>
              <a:rPr lang="en-US" sz="2100" b="1" dirty="0" smtClean="0">
                <a:solidFill>
                  <a:srgbClr val="92D050"/>
                </a:solidFill>
              </a:rPr>
              <a:t>Where is Heaven and Hell?</a:t>
            </a:r>
            <a:endParaRPr lang="en-US" sz="2100" dirty="0">
              <a:solidFill>
                <a:srgbClr val="92D050"/>
              </a:solidFill>
            </a:endParaRPr>
          </a:p>
        </p:txBody>
      </p:sp>
      <p:sp>
        <p:nvSpPr>
          <p:cNvPr id="6" name="Rectangle 5"/>
          <p:cNvSpPr/>
          <p:nvPr/>
        </p:nvSpPr>
        <p:spPr>
          <a:xfrm>
            <a:off x="624519" y="804877"/>
            <a:ext cx="7910575" cy="4339650"/>
          </a:xfrm>
          <a:prstGeom prst="rect">
            <a:avLst/>
          </a:prstGeom>
        </p:spPr>
        <p:txBody>
          <a:bodyPr wrap="square">
            <a:spAutoFit/>
          </a:bodyPr>
          <a:lstStyle/>
          <a:p>
            <a:r>
              <a:rPr lang="en-US" sz="2800" b="1" dirty="0" smtClean="0">
                <a:solidFill>
                  <a:srgbClr val="FF6600"/>
                </a:solidFill>
              </a:rPr>
              <a:t>THE LOCATION OF PARADISE AND </a:t>
            </a:r>
            <a:r>
              <a:rPr lang="en-US" sz="2800" b="1" dirty="0" smtClean="0">
                <a:solidFill>
                  <a:srgbClr val="FF6600"/>
                </a:solidFill>
              </a:rPr>
              <a:t>HADE </a:t>
            </a:r>
            <a:r>
              <a:rPr lang="en-US" b="1" dirty="0" smtClean="0">
                <a:solidFill>
                  <a:srgbClr val="FF6600"/>
                </a:solidFill>
              </a:rPr>
              <a:t>Cont</a:t>
            </a:r>
            <a:r>
              <a:rPr lang="en-US" b="1" dirty="0" smtClean="0">
                <a:solidFill>
                  <a:srgbClr val="FF6600"/>
                </a:solidFill>
              </a:rPr>
              <a:t>….</a:t>
            </a:r>
            <a:r>
              <a:rPr lang="en-US" sz="2800" b="1" dirty="0" smtClean="0">
                <a:solidFill>
                  <a:srgbClr val="FF6600"/>
                </a:solidFill>
              </a:rPr>
              <a:t/>
            </a:r>
            <a:br>
              <a:rPr lang="en-US" sz="2800" b="1" dirty="0" smtClean="0">
                <a:solidFill>
                  <a:srgbClr val="FF6600"/>
                </a:solidFill>
              </a:rPr>
            </a:br>
            <a:endParaRPr lang="en-US" sz="2800" b="1" dirty="0" smtClean="0">
              <a:solidFill>
                <a:srgbClr val="FF6600"/>
              </a:solidFill>
            </a:endParaRPr>
          </a:p>
          <a:p>
            <a:pPr marL="342900" indent="-342900">
              <a:buClr>
                <a:srgbClr val="FF6600"/>
              </a:buClr>
              <a:buFont typeface="Wingdings" charset="2"/>
              <a:buChar char="Ø"/>
            </a:pPr>
            <a:r>
              <a:rPr lang="en-US" sz="2000" dirty="0" smtClean="0"/>
              <a:t>This also explains I Peter 3:19-20. When Jesus arose, He emptied one compartment and changed the location of Paradise to the third Heaven.  (See II Corinthians 12:2.) </a:t>
            </a:r>
          </a:p>
          <a:p>
            <a:pPr>
              <a:buClr>
                <a:srgbClr val="FF6600"/>
              </a:buClr>
            </a:pPr>
            <a:endParaRPr lang="en-US" sz="2000" dirty="0"/>
          </a:p>
          <a:p>
            <a:pPr marL="342900" indent="-342900">
              <a:buClr>
                <a:srgbClr val="FF6600"/>
              </a:buClr>
              <a:buFont typeface="Wingdings" charset="2"/>
              <a:buChar char="Ø"/>
            </a:pPr>
            <a:r>
              <a:rPr lang="en-US" sz="2000" dirty="0"/>
              <a:t>Since the resurrection of Jesus, what the witch of </a:t>
            </a:r>
            <a:r>
              <a:rPr lang="en-US" sz="2000" dirty="0" err="1"/>
              <a:t>Endor</a:t>
            </a:r>
            <a:r>
              <a:rPr lang="en-US" sz="2000" dirty="0"/>
              <a:t> was able to do with the spirit of Samuel (see I Samuel 28:14) can never be done with the departed spirits of the redeemed, for Paradise and Hades no longer have adjacent locations in </a:t>
            </a:r>
            <a:r>
              <a:rPr lang="en-US" sz="2000" dirty="0" err="1"/>
              <a:t>Sheol</a:t>
            </a:r>
            <a:r>
              <a:rPr lang="en-US" sz="2000" dirty="0"/>
              <a:t>. Jesus led captivity captive. (See Ephesians 4:8.) </a:t>
            </a:r>
          </a:p>
          <a:p>
            <a:pPr>
              <a:buClr>
                <a:srgbClr val="FF6600"/>
              </a:buClr>
            </a:pPr>
            <a:endParaRPr lang="en-US" sz="2000" dirty="0"/>
          </a:p>
          <a:p>
            <a:endParaRPr lang="en-US" sz="2000" dirty="0" smtClean="0">
              <a:solidFill>
                <a:srgbClr val="FF6600"/>
              </a:solidFill>
            </a:endParaRPr>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30291612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5"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6">
                                            <p:txEl>
                                              <p:pRg st="0" end="0"/>
                                            </p:txEl>
                                          </p:spTgt>
                                        </p:tgtEl>
                                      </p:cBhvr>
                                    </p:animEffect>
                                  </p:childTnLst>
                                </p:cTn>
                              </p:par>
                            </p:childTnLst>
                          </p:cTn>
                        </p:par>
                        <p:par>
                          <p:cTn id="16" fill="hold">
                            <p:stCondLst>
                              <p:cond delay="2500"/>
                            </p:stCondLst>
                            <p:childTnLst>
                              <p:par>
                                <p:cTn id="17" presetID="55" presetClass="entr" presetSubtype="0" fill="hold" grpId="0" nodeType="after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p:cTn id="19" dur="1000" fill="hold"/>
                                        <p:tgtEl>
                                          <p:spTgt spid="6">
                                            <p:txEl>
                                              <p:pRg st="1" end="1"/>
                                            </p:txEl>
                                          </p:spTgt>
                                        </p:tgtEl>
                                        <p:attrNameLst>
                                          <p:attrName>ppt_w</p:attrName>
                                        </p:attrNameLst>
                                      </p:cBhvr>
                                      <p:tavLst>
                                        <p:tav tm="0">
                                          <p:val>
                                            <p:strVal val="#ppt_w*0.70"/>
                                          </p:val>
                                        </p:tav>
                                        <p:tav tm="100000">
                                          <p:val>
                                            <p:strVal val="#ppt_w"/>
                                          </p:val>
                                        </p:tav>
                                      </p:tavLst>
                                    </p:anim>
                                    <p:anim calcmode="lin" valueType="num">
                                      <p:cBhvr>
                                        <p:cTn id="20"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6">
                                            <p:txEl>
                                              <p:pRg st="1" end="1"/>
                                            </p:txEl>
                                          </p:spTgt>
                                        </p:tgtEl>
                                      </p:cBhvr>
                                    </p:animEffect>
                                  </p:childTnLst>
                                </p:cTn>
                              </p:par>
                            </p:childTnLst>
                          </p:cTn>
                        </p:par>
                        <p:par>
                          <p:cTn id="22" fill="hold">
                            <p:stCondLst>
                              <p:cond delay="3500"/>
                            </p:stCondLst>
                            <p:childTnLst>
                              <p:par>
                                <p:cTn id="23" presetID="55" presetClass="entr" presetSubtype="0" fill="hold" grpId="0"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p:cTn id="25" dur="1000" fill="hold"/>
                                        <p:tgtEl>
                                          <p:spTgt spid="6">
                                            <p:txEl>
                                              <p:pRg st="3" end="3"/>
                                            </p:txEl>
                                          </p:spTgt>
                                        </p:tgtEl>
                                        <p:attrNameLst>
                                          <p:attrName>ppt_w</p:attrName>
                                        </p:attrNameLst>
                                      </p:cBhvr>
                                      <p:tavLst>
                                        <p:tav tm="0">
                                          <p:val>
                                            <p:strVal val="#ppt_w*0.70"/>
                                          </p:val>
                                        </p:tav>
                                        <p:tav tm="100000">
                                          <p:val>
                                            <p:strVal val="#ppt_w"/>
                                          </p:val>
                                        </p:tav>
                                      </p:tavLst>
                                    </p:anim>
                                    <p:anim calcmode="lin" valueType="num">
                                      <p:cBhvr>
                                        <p:cTn id="26" dur="1000" fill="hold"/>
                                        <p:tgtEl>
                                          <p:spTgt spid="6">
                                            <p:txEl>
                                              <p:pRg st="3" end="3"/>
                                            </p:txEl>
                                          </p:spTgt>
                                        </p:tgtEl>
                                        <p:attrNameLst>
                                          <p:attrName>ppt_h</p:attrName>
                                        </p:attrNameLst>
                                      </p:cBhvr>
                                      <p:tavLst>
                                        <p:tav tm="0">
                                          <p:val>
                                            <p:strVal val="#ppt_h"/>
                                          </p:val>
                                        </p:tav>
                                        <p:tav tm="100000">
                                          <p:val>
                                            <p:strVal val="#ppt_h"/>
                                          </p:val>
                                        </p:tav>
                                      </p:tavLst>
                                    </p:anim>
                                    <p:animEffect transition="in" filter="fade">
                                      <p:cBhvr>
                                        <p:cTn id="27"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Rectangle 7"/>
          <p:cNvSpPr/>
          <p:nvPr/>
        </p:nvSpPr>
        <p:spPr>
          <a:xfrm>
            <a:off x="4474666" y="78914"/>
            <a:ext cx="3852258" cy="523220"/>
          </a:xfrm>
          <a:prstGeom prst="rect">
            <a:avLst/>
          </a:prstGeom>
        </p:spPr>
        <p:txBody>
          <a:bodyPr wrap="square">
            <a:spAutoFit/>
          </a:bodyPr>
          <a:lstStyle/>
          <a:p>
            <a:pPr algn="ctr"/>
            <a:r>
              <a:rPr lang="en-US" sz="2800" b="1" dirty="0" smtClean="0">
                <a:solidFill>
                  <a:srgbClr val="92D050"/>
                </a:solidFill>
              </a:rPr>
              <a:t>Purgatory</a:t>
            </a:r>
            <a:endParaRPr lang="en-US" sz="2200" dirty="0">
              <a:solidFill>
                <a:srgbClr val="92D050"/>
              </a:solidFill>
            </a:endParaRPr>
          </a:p>
        </p:txBody>
      </p:sp>
      <p:sp>
        <p:nvSpPr>
          <p:cNvPr id="6" name="Rectangle 5"/>
          <p:cNvSpPr/>
          <p:nvPr/>
        </p:nvSpPr>
        <p:spPr>
          <a:xfrm>
            <a:off x="624519" y="804877"/>
            <a:ext cx="7910575" cy="6309419"/>
          </a:xfrm>
          <a:prstGeom prst="rect">
            <a:avLst/>
          </a:prstGeom>
        </p:spPr>
        <p:txBody>
          <a:bodyPr wrap="square">
            <a:spAutoFit/>
          </a:bodyPr>
          <a:lstStyle/>
          <a:p>
            <a:r>
              <a:rPr lang="en-US" sz="2800" b="1" dirty="0" smtClean="0">
                <a:solidFill>
                  <a:srgbClr val="FF6600"/>
                </a:solidFill>
              </a:rPr>
              <a:t>FALSE TEACHINGS</a:t>
            </a:r>
          </a:p>
          <a:p>
            <a:endParaRPr lang="en-US" sz="2400" b="1" dirty="0" smtClean="0">
              <a:solidFill>
                <a:srgbClr val="FF6600"/>
              </a:solidFill>
            </a:endParaRPr>
          </a:p>
          <a:p>
            <a:pPr marL="514350" indent="-514350">
              <a:buFont typeface="+mj-lt"/>
              <a:buAutoNum type="arabicPeriod"/>
            </a:pPr>
            <a:r>
              <a:rPr lang="en-US" sz="2400" b="1" dirty="0"/>
              <a:t>Purgatory </a:t>
            </a:r>
            <a:endParaRPr lang="en-US" sz="2400" dirty="0"/>
          </a:p>
          <a:p>
            <a:pPr lvl="1"/>
            <a:r>
              <a:rPr lang="en-US" sz="2400" dirty="0"/>
              <a:t>This teaches that even the faithful need a process of purification before becoming fit to enter God’s presence. </a:t>
            </a:r>
          </a:p>
          <a:p>
            <a:pPr lvl="1"/>
            <a:r>
              <a:rPr lang="en-US" sz="2400" dirty="0" smtClean="0"/>
              <a:t>	Scripture </a:t>
            </a:r>
            <a:r>
              <a:rPr lang="en-US" sz="2400" dirty="0"/>
              <a:t>teaches the immediate happiness of the dead in Christ. There are only the saved and the unsaved, and the destiny of each is determined in this life. Death closes the period of probation and then follows judgment. </a:t>
            </a:r>
          </a:p>
          <a:p>
            <a:pPr lvl="1"/>
            <a:endParaRPr lang="en-US" sz="2400" dirty="0"/>
          </a:p>
          <a:p>
            <a:endParaRPr lang="en-US" sz="2000" b="1" u="sng" dirty="0" smtClean="0"/>
          </a:p>
          <a:p>
            <a:r>
              <a:rPr lang="en-US" sz="2200" b="1" u="sng" dirty="0" smtClean="0"/>
              <a:t>References</a:t>
            </a:r>
            <a:r>
              <a:rPr lang="en-US" sz="2200" b="1" dirty="0" smtClean="0"/>
              <a:t>:   </a:t>
            </a:r>
            <a:r>
              <a:rPr lang="en-US" sz="2200" dirty="0"/>
              <a:t>Luke 16:22, 23:43; II Corinthians 5:6-10; </a:t>
            </a:r>
            <a:r>
              <a:rPr lang="en-US" sz="2200" dirty="0" smtClean="0"/>
              <a:t>			Hebrews </a:t>
            </a:r>
            <a:r>
              <a:rPr lang="en-US" sz="2200" dirty="0"/>
              <a:t>9:27 </a:t>
            </a:r>
          </a:p>
          <a:p>
            <a:endParaRPr lang="en-US" sz="2400" b="1" dirty="0" smtClean="0">
              <a:solidFill>
                <a:srgbClr val="FF6600"/>
              </a:solidFill>
            </a:endParaRPr>
          </a:p>
          <a:p>
            <a:endParaRPr lang="en-US" sz="2400" dirty="0" smtClean="0">
              <a:solidFill>
                <a:srgbClr val="000000"/>
              </a:solidFill>
            </a:endParaRPr>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8974094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5"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decel="50000" fill="hold">
                                          <p:stCondLst>
                                            <p:cond delay="0"/>
                                          </p:stCondLst>
                                        </p:cTn>
                                        <p:tgtEl>
                                          <p:spTgt spid="6">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6">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6">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6">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6">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6">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6">
                                            <p:txEl>
                                              <p:pRg st="0" end="0"/>
                                            </p:txEl>
                                          </p:spTgt>
                                        </p:tgtEl>
                                      </p:cBhvr>
                                    </p:animEffect>
                                  </p:childTnLst>
                                </p:cTn>
                              </p:par>
                            </p:childTnLst>
                          </p:cTn>
                        </p:par>
                        <p:par>
                          <p:cTn id="21" fill="hold">
                            <p:stCondLst>
                              <p:cond delay="2500"/>
                            </p:stCondLst>
                            <p:childTnLst>
                              <p:par>
                                <p:cTn id="22" presetID="25"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 calcmode="lin" valueType="num">
                                      <p:cBhvr>
                                        <p:cTn id="24" dur="500" decel="50000" fill="hold">
                                          <p:stCondLst>
                                            <p:cond delay="0"/>
                                          </p:stCondLst>
                                        </p:cTn>
                                        <p:tgtEl>
                                          <p:spTgt spid="6">
                                            <p:txEl>
                                              <p:pRg st="2" end="2"/>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6">
                                            <p:txEl>
                                              <p:pRg st="2" end="2"/>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6">
                                            <p:txEl>
                                              <p:pRg st="2" end="2"/>
                                            </p:txEl>
                                          </p:spTgt>
                                        </p:tgtEl>
                                        <p:attrNameLst>
                                          <p:attrName>ppt_w</p:attrName>
                                        </p:attrNameLst>
                                      </p:cBhvr>
                                      <p:tavLst>
                                        <p:tav tm="0">
                                          <p:val>
                                            <p:strVal val="#ppt_w*.05"/>
                                          </p:val>
                                        </p:tav>
                                        <p:tav tm="100000">
                                          <p:val>
                                            <p:strVal val="#ppt_w"/>
                                          </p:val>
                                        </p:tav>
                                      </p:tavLst>
                                    </p:anim>
                                    <p:anim calcmode="lin" valueType="num">
                                      <p:cBhvr>
                                        <p:cTn id="27" dur="1000" fill="hold"/>
                                        <p:tgtEl>
                                          <p:spTgt spid="6">
                                            <p:txEl>
                                              <p:pRg st="2" end="2"/>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6">
                                            <p:txEl>
                                              <p:pRg st="2" end="2"/>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6">
                                            <p:txEl>
                                              <p:pRg st="2" end="2"/>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6">
                                            <p:txEl>
                                              <p:pRg st="2" end="2"/>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6">
                                            <p:txEl>
                                              <p:pRg st="2" end="2"/>
                                            </p:txEl>
                                          </p:spTgt>
                                        </p:tgtEl>
                                      </p:cBhvr>
                                    </p:animEffect>
                                  </p:childTnLst>
                                </p:cTn>
                              </p:par>
                            </p:childTnLst>
                          </p:cTn>
                        </p:par>
                        <p:par>
                          <p:cTn id="32" fill="hold">
                            <p:stCondLst>
                              <p:cond delay="3500"/>
                            </p:stCondLst>
                            <p:childTnLst>
                              <p:par>
                                <p:cTn id="33" presetID="25" presetClass="entr" presetSubtype="0" fill="hold" grpId="0" nodeType="after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 calcmode="lin" valueType="num">
                                      <p:cBhvr>
                                        <p:cTn id="35" dur="500" decel="50000" fill="hold">
                                          <p:stCondLst>
                                            <p:cond delay="0"/>
                                          </p:stCondLst>
                                        </p:cTn>
                                        <p:tgtEl>
                                          <p:spTgt spid="6">
                                            <p:txEl>
                                              <p:pRg st="3" end="3"/>
                                            </p:txEl>
                                          </p:spTgt>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6">
                                            <p:txEl>
                                              <p:pRg st="3" end="3"/>
                                            </p:txEl>
                                          </p:spTgt>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6">
                                            <p:txEl>
                                              <p:pRg st="3" end="3"/>
                                            </p:txEl>
                                          </p:spTgt>
                                        </p:tgtEl>
                                        <p:attrNameLst>
                                          <p:attrName>ppt_w</p:attrName>
                                        </p:attrNameLst>
                                      </p:cBhvr>
                                      <p:tavLst>
                                        <p:tav tm="0">
                                          <p:val>
                                            <p:strVal val="#ppt_w*.05"/>
                                          </p:val>
                                        </p:tav>
                                        <p:tav tm="100000">
                                          <p:val>
                                            <p:strVal val="#ppt_w"/>
                                          </p:val>
                                        </p:tav>
                                      </p:tavLst>
                                    </p:anim>
                                    <p:anim calcmode="lin" valueType="num">
                                      <p:cBhvr>
                                        <p:cTn id="38" dur="1000" fill="hold"/>
                                        <p:tgtEl>
                                          <p:spTgt spid="6">
                                            <p:txEl>
                                              <p:pRg st="3" end="3"/>
                                            </p:txEl>
                                          </p:spTgt>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6">
                                            <p:txEl>
                                              <p:pRg st="3" end="3"/>
                                            </p:txEl>
                                          </p:spTgt>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6">
                                            <p:txEl>
                                              <p:pRg st="3" end="3"/>
                                            </p:txEl>
                                          </p:spTgt>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6">
                                            <p:txEl>
                                              <p:pRg st="3" end="3"/>
                                            </p:txEl>
                                          </p:spTgt>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6">
                                            <p:txEl>
                                              <p:pRg st="3" end="3"/>
                                            </p:txEl>
                                          </p:spTgt>
                                        </p:tgtEl>
                                      </p:cBhvr>
                                    </p:animEffect>
                                  </p:childTnLst>
                                </p:cTn>
                              </p:par>
                            </p:childTnLst>
                          </p:cTn>
                        </p:par>
                        <p:par>
                          <p:cTn id="43" fill="hold">
                            <p:stCondLst>
                              <p:cond delay="4500"/>
                            </p:stCondLst>
                            <p:childTnLst>
                              <p:par>
                                <p:cTn id="44" presetID="25" presetClass="entr" presetSubtype="0" fill="hold" grpId="0" nodeType="after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 calcmode="lin" valueType="num">
                                      <p:cBhvr>
                                        <p:cTn id="46" dur="500" decel="50000" fill="hold">
                                          <p:stCondLst>
                                            <p:cond delay="0"/>
                                          </p:stCondLst>
                                        </p:cTn>
                                        <p:tgtEl>
                                          <p:spTgt spid="6">
                                            <p:txEl>
                                              <p:pRg st="4" end="4"/>
                                            </p:txEl>
                                          </p:spTgt>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6">
                                            <p:txEl>
                                              <p:pRg st="4" end="4"/>
                                            </p:txEl>
                                          </p:spTgt>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6">
                                            <p:txEl>
                                              <p:pRg st="4" end="4"/>
                                            </p:txEl>
                                          </p:spTgt>
                                        </p:tgtEl>
                                        <p:attrNameLst>
                                          <p:attrName>ppt_w</p:attrName>
                                        </p:attrNameLst>
                                      </p:cBhvr>
                                      <p:tavLst>
                                        <p:tav tm="0">
                                          <p:val>
                                            <p:strVal val="#ppt_w*.05"/>
                                          </p:val>
                                        </p:tav>
                                        <p:tav tm="100000">
                                          <p:val>
                                            <p:strVal val="#ppt_w"/>
                                          </p:val>
                                        </p:tav>
                                      </p:tavLst>
                                    </p:anim>
                                    <p:anim calcmode="lin" valueType="num">
                                      <p:cBhvr>
                                        <p:cTn id="49" dur="1000" fill="hold"/>
                                        <p:tgtEl>
                                          <p:spTgt spid="6">
                                            <p:txEl>
                                              <p:pRg st="4" end="4"/>
                                            </p:txEl>
                                          </p:spTgt>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6">
                                            <p:txEl>
                                              <p:pRg st="4" end="4"/>
                                            </p:txEl>
                                          </p:spTgt>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6">
                                            <p:txEl>
                                              <p:pRg st="4" end="4"/>
                                            </p:txEl>
                                          </p:spTgt>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6">
                                            <p:txEl>
                                              <p:pRg st="4" end="4"/>
                                            </p:txEl>
                                          </p:spTgt>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6">
                                            <p:txEl>
                                              <p:pRg st="4" end="4"/>
                                            </p:txEl>
                                          </p:spTgt>
                                        </p:tgtEl>
                                      </p:cBhvr>
                                    </p:animEffect>
                                  </p:childTnLst>
                                </p:cTn>
                              </p:par>
                            </p:childTnLst>
                          </p:cTn>
                        </p:par>
                        <p:par>
                          <p:cTn id="54" fill="hold">
                            <p:stCondLst>
                              <p:cond delay="5500"/>
                            </p:stCondLst>
                            <p:childTnLst>
                              <p:par>
                                <p:cTn id="55" presetID="25" presetClass="entr" presetSubtype="0" fill="hold" grpId="0" nodeType="afterEffect">
                                  <p:stCondLst>
                                    <p:cond delay="0"/>
                                  </p:stCondLst>
                                  <p:childTnLst>
                                    <p:set>
                                      <p:cBhvr>
                                        <p:cTn id="56" dur="1" fill="hold">
                                          <p:stCondLst>
                                            <p:cond delay="0"/>
                                          </p:stCondLst>
                                        </p:cTn>
                                        <p:tgtEl>
                                          <p:spTgt spid="6">
                                            <p:txEl>
                                              <p:pRg st="7" end="7"/>
                                            </p:txEl>
                                          </p:spTgt>
                                        </p:tgtEl>
                                        <p:attrNameLst>
                                          <p:attrName>style.visibility</p:attrName>
                                        </p:attrNameLst>
                                      </p:cBhvr>
                                      <p:to>
                                        <p:strVal val="visible"/>
                                      </p:to>
                                    </p:set>
                                    <p:anim calcmode="lin" valueType="num">
                                      <p:cBhvr>
                                        <p:cTn id="57" dur="500" decel="50000" fill="hold">
                                          <p:stCondLst>
                                            <p:cond delay="0"/>
                                          </p:stCondLst>
                                        </p:cTn>
                                        <p:tgtEl>
                                          <p:spTgt spid="6">
                                            <p:txEl>
                                              <p:pRg st="7" end="7"/>
                                            </p:txEl>
                                          </p:spTgt>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6">
                                            <p:txEl>
                                              <p:pRg st="7" end="7"/>
                                            </p:txEl>
                                          </p:spTgt>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6">
                                            <p:txEl>
                                              <p:pRg st="7" end="7"/>
                                            </p:txEl>
                                          </p:spTgt>
                                        </p:tgtEl>
                                        <p:attrNameLst>
                                          <p:attrName>ppt_w</p:attrName>
                                        </p:attrNameLst>
                                      </p:cBhvr>
                                      <p:tavLst>
                                        <p:tav tm="0">
                                          <p:val>
                                            <p:strVal val="#ppt_w*.05"/>
                                          </p:val>
                                        </p:tav>
                                        <p:tav tm="100000">
                                          <p:val>
                                            <p:strVal val="#ppt_w"/>
                                          </p:val>
                                        </p:tav>
                                      </p:tavLst>
                                    </p:anim>
                                    <p:anim calcmode="lin" valueType="num">
                                      <p:cBhvr>
                                        <p:cTn id="60" dur="1000" fill="hold"/>
                                        <p:tgtEl>
                                          <p:spTgt spid="6">
                                            <p:txEl>
                                              <p:pRg st="7" end="7"/>
                                            </p:txEl>
                                          </p:spTgt>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6">
                                            <p:txEl>
                                              <p:pRg st="7" end="7"/>
                                            </p:txEl>
                                          </p:spTgt>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6">
                                            <p:txEl>
                                              <p:pRg st="7" end="7"/>
                                            </p:txEl>
                                          </p:spTgt>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6">
                                            <p:txEl>
                                              <p:pRg st="7" end="7"/>
                                            </p:txEl>
                                          </p:spTgt>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Rectangle 7"/>
          <p:cNvSpPr/>
          <p:nvPr/>
        </p:nvSpPr>
        <p:spPr>
          <a:xfrm>
            <a:off x="4474666" y="78914"/>
            <a:ext cx="3852258" cy="523220"/>
          </a:xfrm>
          <a:prstGeom prst="rect">
            <a:avLst/>
          </a:prstGeom>
        </p:spPr>
        <p:txBody>
          <a:bodyPr wrap="square">
            <a:spAutoFit/>
          </a:bodyPr>
          <a:lstStyle/>
          <a:p>
            <a:pPr algn="ctr"/>
            <a:r>
              <a:rPr lang="en-US" sz="2800" b="1" dirty="0" smtClean="0">
                <a:solidFill>
                  <a:srgbClr val="92D050"/>
                </a:solidFill>
              </a:rPr>
              <a:t>Spiritism</a:t>
            </a:r>
            <a:endParaRPr lang="en-US" sz="2200" dirty="0">
              <a:solidFill>
                <a:srgbClr val="92D050"/>
              </a:solidFill>
            </a:endParaRPr>
          </a:p>
        </p:txBody>
      </p:sp>
      <p:sp>
        <p:nvSpPr>
          <p:cNvPr id="6" name="Rectangle 5"/>
          <p:cNvSpPr/>
          <p:nvPr/>
        </p:nvSpPr>
        <p:spPr>
          <a:xfrm>
            <a:off x="624519" y="804877"/>
            <a:ext cx="7910575" cy="5601533"/>
          </a:xfrm>
          <a:prstGeom prst="rect">
            <a:avLst/>
          </a:prstGeom>
        </p:spPr>
        <p:txBody>
          <a:bodyPr wrap="square">
            <a:spAutoFit/>
          </a:bodyPr>
          <a:lstStyle/>
          <a:p>
            <a:r>
              <a:rPr lang="en-US" sz="2800" b="1" dirty="0" smtClean="0">
                <a:solidFill>
                  <a:srgbClr val="FF6600"/>
                </a:solidFill>
              </a:rPr>
              <a:t>FALSE TEACHINGS   </a:t>
            </a:r>
            <a:r>
              <a:rPr lang="en-US" sz="2000" b="1" dirty="0" smtClean="0">
                <a:solidFill>
                  <a:srgbClr val="FF6600"/>
                </a:solidFill>
              </a:rPr>
              <a:t>Cont</a:t>
            </a:r>
            <a:r>
              <a:rPr lang="en-US" sz="2000" b="1" dirty="0">
                <a:solidFill>
                  <a:srgbClr val="FF6600"/>
                </a:solidFill>
              </a:rPr>
              <a:t>…</a:t>
            </a:r>
            <a:r>
              <a:rPr lang="en-US" sz="2000" b="1" dirty="0" smtClean="0">
                <a:solidFill>
                  <a:srgbClr val="FF6600"/>
                </a:solidFill>
              </a:rPr>
              <a:t>.</a:t>
            </a:r>
          </a:p>
          <a:p>
            <a:r>
              <a:rPr lang="en-US" sz="2000" b="1" dirty="0" smtClean="0"/>
              <a:t>  </a:t>
            </a:r>
          </a:p>
          <a:p>
            <a:r>
              <a:rPr lang="en-US" sz="2400" b="1" dirty="0" smtClean="0"/>
              <a:t>2.  Spiritism </a:t>
            </a:r>
            <a:endParaRPr lang="en-US" sz="2400" dirty="0"/>
          </a:p>
          <a:p>
            <a:pPr lvl="1" algn="just"/>
            <a:r>
              <a:rPr lang="en-US" sz="2400" dirty="0" smtClean="0">
                <a:solidFill>
                  <a:srgbClr val="211E1E"/>
                </a:solidFill>
              </a:rPr>
              <a:t>	This </a:t>
            </a:r>
            <a:r>
              <a:rPr lang="en-US" sz="2400" dirty="0">
                <a:solidFill>
                  <a:srgbClr val="211E1E"/>
                </a:solidFill>
              </a:rPr>
              <a:t>teaches that we may communicate with a departed spirit through a “medium.” </a:t>
            </a:r>
            <a:endParaRPr lang="en-US" sz="2400" dirty="0"/>
          </a:p>
          <a:p>
            <a:pPr lvl="1" algn="just"/>
            <a:r>
              <a:rPr lang="en-US" sz="2400" dirty="0" smtClean="0">
                <a:solidFill>
                  <a:srgbClr val="211E1E"/>
                </a:solidFill>
              </a:rPr>
              <a:t>	The </a:t>
            </a:r>
            <a:r>
              <a:rPr lang="en-US" sz="2400" dirty="0">
                <a:solidFill>
                  <a:srgbClr val="211E1E"/>
                </a:solidFill>
              </a:rPr>
              <a:t>Bible expressly forbids consulting such spiritists, and the very prohibition indicates that there is evil and danger in the practice. In Luke 16 the account of the rich man and Lazarus proves that the departed are not permitted to communicate with the living. </a:t>
            </a:r>
            <a:endParaRPr lang="en-US" sz="2400" dirty="0"/>
          </a:p>
          <a:p>
            <a:pPr algn="just"/>
            <a:r>
              <a:rPr lang="en-US" sz="2400" dirty="0" smtClean="0">
                <a:solidFill>
                  <a:srgbClr val="211E1E"/>
                </a:solidFill>
              </a:rPr>
              <a:t>	</a:t>
            </a:r>
          </a:p>
          <a:p>
            <a:pPr algn="just"/>
            <a:r>
              <a:rPr lang="en-US" sz="2200" b="1" u="sng" dirty="0" smtClean="0">
                <a:solidFill>
                  <a:srgbClr val="211E1E"/>
                </a:solidFill>
              </a:rPr>
              <a:t>References</a:t>
            </a:r>
            <a:r>
              <a:rPr lang="en-US" sz="2200" b="1" dirty="0">
                <a:solidFill>
                  <a:srgbClr val="211E1E"/>
                </a:solidFill>
              </a:rPr>
              <a:t>: </a:t>
            </a:r>
            <a:r>
              <a:rPr lang="en-US" sz="2200" dirty="0">
                <a:solidFill>
                  <a:srgbClr val="211E1E"/>
                </a:solidFill>
              </a:rPr>
              <a:t>Leviticus 19:31, 20:6; Isaiah 8:19 </a:t>
            </a:r>
            <a:endParaRPr lang="en-US" sz="2200" dirty="0"/>
          </a:p>
          <a:p>
            <a:endParaRPr lang="en-US" sz="2400" b="1" dirty="0" smtClean="0">
              <a:solidFill>
                <a:srgbClr val="FF6600"/>
              </a:solidFill>
            </a:endParaRPr>
          </a:p>
          <a:p>
            <a:endParaRPr lang="en-US" sz="2400" dirty="0" smtClean="0">
              <a:solidFill>
                <a:srgbClr val="000000"/>
              </a:solidFill>
            </a:endParaRPr>
          </a:p>
        </p:txBody>
      </p:sp>
      <p:sp>
        <p:nvSpPr>
          <p:cNvPr id="9"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35509420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5"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decel="50000" fill="hold">
                                          <p:stCondLst>
                                            <p:cond delay="0"/>
                                          </p:stCondLst>
                                        </p:cTn>
                                        <p:tgtEl>
                                          <p:spTgt spid="6">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6">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6">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6">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6">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6">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6">
                                            <p:txEl>
                                              <p:pRg st="0" end="0"/>
                                            </p:txEl>
                                          </p:spTgt>
                                        </p:tgtEl>
                                      </p:cBhvr>
                                    </p:animEffect>
                                  </p:childTnLst>
                                </p:cTn>
                              </p:par>
                            </p:childTnLst>
                          </p:cTn>
                        </p:par>
                        <p:par>
                          <p:cTn id="21" fill="hold">
                            <p:stCondLst>
                              <p:cond delay="2500"/>
                            </p:stCondLst>
                            <p:childTnLst>
                              <p:par>
                                <p:cTn id="22" presetID="25" presetClass="entr" presetSubtype="0" fill="hold" grpId="0" nodeType="after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 calcmode="lin" valueType="num">
                                      <p:cBhvr>
                                        <p:cTn id="24" dur="500" decel="50000" fill="hold">
                                          <p:stCondLst>
                                            <p:cond delay="0"/>
                                          </p:stCondLst>
                                        </p:cTn>
                                        <p:tgtEl>
                                          <p:spTgt spid="6">
                                            <p:txEl>
                                              <p:pRg st="1" end="1"/>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6">
                                            <p:txEl>
                                              <p:pRg st="1" end="1"/>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6">
                                            <p:txEl>
                                              <p:pRg st="1" end="1"/>
                                            </p:txEl>
                                          </p:spTgt>
                                        </p:tgtEl>
                                        <p:attrNameLst>
                                          <p:attrName>ppt_w</p:attrName>
                                        </p:attrNameLst>
                                      </p:cBhvr>
                                      <p:tavLst>
                                        <p:tav tm="0">
                                          <p:val>
                                            <p:strVal val="#ppt_w*.05"/>
                                          </p:val>
                                        </p:tav>
                                        <p:tav tm="100000">
                                          <p:val>
                                            <p:strVal val="#ppt_w"/>
                                          </p:val>
                                        </p:tav>
                                      </p:tavLst>
                                    </p:anim>
                                    <p:anim calcmode="lin" valueType="num">
                                      <p:cBhvr>
                                        <p:cTn id="27" dur="1000" fill="hold"/>
                                        <p:tgtEl>
                                          <p:spTgt spid="6">
                                            <p:txEl>
                                              <p:pRg st="1" end="1"/>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6">
                                            <p:txEl>
                                              <p:pRg st="1" end="1"/>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6">
                                            <p:txEl>
                                              <p:pRg st="1" end="1"/>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6">
                                            <p:txEl>
                                              <p:pRg st="1" end="1"/>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6">
                                            <p:txEl>
                                              <p:pRg st="1" end="1"/>
                                            </p:txEl>
                                          </p:spTgt>
                                        </p:tgtEl>
                                      </p:cBhvr>
                                    </p:animEffect>
                                  </p:childTnLst>
                                </p:cTn>
                              </p:par>
                            </p:childTnLst>
                          </p:cTn>
                        </p:par>
                        <p:par>
                          <p:cTn id="32" fill="hold">
                            <p:stCondLst>
                              <p:cond delay="3500"/>
                            </p:stCondLst>
                            <p:childTnLst>
                              <p:par>
                                <p:cTn id="33" presetID="25" presetClass="entr" presetSubtype="0" fill="hold" grpId="0" nodeType="after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 calcmode="lin" valueType="num">
                                      <p:cBhvr>
                                        <p:cTn id="35" dur="500" decel="50000" fill="hold">
                                          <p:stCondLst>
                                            <p:cond delay="0"/>
                                          </p:stCondLst>
                                        </p:cTn>
                                        <p:tgtEl>
                                          <p:spTgt spid="6">
                                            <p:txEl>
                                              <p:pRg st="2" end="2"/>
                                            </p:txEl>
                                          </p:spTgt>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6">
                                            <p:txEl>
                                              <p:pRg st="2" end="2"/>
                                            </p:txEl>
                                          </p:spTgt>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6">
                                            <p:txEl>
                                              <p:pRg st="2" end="2"/>
                                            </p:txEl>
                                          </p:spTgt>
                                        </p:tgtEl>
                                        <p:attrNameLst>
                                          <p:attrName>ppt_w</p:attrName>
                                        </p:attrNameLst>
                                      </p:cBhvr>
                                      <p:tavLst>
                                        <p:tav tm="0">
                                          <p:val>
                                            <p:strVal val="#ppt_w*.05"/>
                                          </p:val>
                                        </p:tav>
                                        <p:tav tm="100000">
                                          <p:val>
                                            <p:strVal val="#ppt_w"/>
                                          </p:val>
                                        </p:tav>
                                      </p:tavLst>
                                    </p:anim>
                                    <p:anim calcmode="lin" valueType="num">
                                      <p:cBhvr>
                                        <p:cTn id="38" dur="1000" fill="hold"/>
                                        <p:tgtEl>
                                          <p:spTgt spid="6">
                                            <p:txEl>
                                              <p:pRg st="2" end="2"/>
                                            </p:txEl>
                                          </p:spTgt>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6">
                                            <p:txEl>
                                              <p:pRg st="2" end="2"/>
                                            </p:txEl>
                                          </p:spTgt>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6">
                                            <p:txEl>
                                              <p:pRg st="2" end="2"/>
                                            </p:txEl>
                                          </p:spTgt>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6">
                                            <p:txEl>
                                              <p:pRg st="2" end="2"/>
                                            </p:txEl>
                                          </p:spTgt>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6">
                                            <p:txEl>
                                              <p:pRg st="2" end="2"/>
                                            </p:txEl>
                                          </p:spTgt>
                                        </p:tgtEl>
                                      </p:cBhvr>
                                    </p:animEffect>
                                  </p:childTnLst>
                                </p:cTn>
                              </p:par>
                            </p:childTnLst>
                          </p:cTn>
                        </p:par>
                        <p:par>
                          <p:cTn id="43" fill="hold">
                            <p:stCondLst>
                              <p:cond delay="4500"/>
                            </p:stCondLst>
                            <p:childTnLst>
                              <p:par>
                                <p:cTn id="44" presetID="25" presetClass="entr" presetSubtype="0" fill="hold" grpId="0" nodeType="after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 calcmode="lin" valueType="num">
                                      <p:cBhvr>
                                        <p:cTn id="46" dur="500" decel="50000" fill="hold">
                                          <p:stCondLst>
                                            <p:cond delay="0"/>
                                          </p:stCondLst>
                                        </p:cTn>
                                        <p:tgtEl>
                                          <p:spTgt spid="6">
                                            <p:txEl>
                                              <p:pRg st="3" end="3"/>
                                            </p:txEl>
                                          </p:spTgt>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6">
                                            <p:txEl>
                                              <p:pRg st="3" end="3"/>
                                            </p:txEl>
                                          </p:spTgt>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6">
                                            <p:txEl>
                                              <p:pRg st="3" end="3"/>
                                            </p:txEl>
                                          </p:spTgt>
                                        </p:tgtEl>
                                        <p:attrNameLst>
                                          <p:attrName>ppt_w</p:attrName>
                                        </p:attrNameLst>
                                      </p:cBhvr>
                                      <p:tavLst>
                                        <p:tav tm="0">
                                          <p:val>
                                            <p:strVal val="#ppt_w*.05"/>
                                          </p:val>
                                        </p:tav>
                                        <p:tav tm="100000">
                                          <p:val>
                                            <p:strVal val="#ppt_w"/>
                                          </p:val>
                                        </p:tav>
                                      </p:tavLst>
                                    </p:anim>
                                    <p:anim calcmode="lin" valueType="num">
                                      <p:cBhvr>
                                        <p:cTn id="49" dur="1000" fill="hold"/>
                                        <p:tgtEl>
                                          <p:spTgt spid="6">
                                            <p:txEl>
                                              <p:pRg st="3" end="3"/>
                                            </p:txEl>
                                          </p:spTgt>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6">
                                            <p:txEl>
                                              <p:pRg st="3" end="3"/>
                                            </p:txEl>
                                          </p:spTgt>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6">
                                            <p:txEl>
                                              <p:pRg st="3" end="3"/>
                                            </p:txEl>
                                          </p:spTgt>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6">
                                            <p:txEl>
                                              <p:pRg st="3" end="3"/>
                                            </p:txEl>
                                          </p:spTgt>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6">
                                            <p:txEl>
                                              <p:pRg st="3" end="3"/>
                                            </p:txEl>
                                          </p:spTgt>
                                        </p:tgtEl>
                                      </p:cBhvr>
                                    </p:animEffect>
                                  </p:childTnLst>
                                </p:cTn>
                              </p:par>
                            </p:childTnLst>
                          </p:cTn>
                        </p:par>
                        <p:par>
                          <p:cTn id="54" fill="hold">
                            <p:stCondLst>
                              <p:cond delay="5500"/>
                            </p:stCondLst>
                            <p:childTnLst>
                              <p:par>
                                <p:cTn id="55" presetID="25" presetClass="entr" presetSubtype="0" fill="hold" grpId="0" nodeType="afterEffect">
                                  <p:stCondLst>
                                    <p:cond delay="0"/>
                                  </p:stCondLst>
                                  <p:childTnLst>
                                    <p:set>
                                      <p:cBhvr>
                                        <p:cTn id="56" dur="1" fill="hold">
                                          <p:stCondLst>
                                            <p:cond delay="0"/>
                                          </p:stCondLst>
                                        </p:cTn>
                                        <p:tgtEl>
                                          <p:spTgt spid="6">
                                            <p:txEl>
                                              <p:pRg st="4" end="4"/>
                                            </p:txEl>
                                          </p:spTgt>
                                        </p:tgtEl>
                                        <p:attrNameLst>
                                          <p:attrName>style.visibility</p:attrName>
                                        </p:attrNameLst>
                                      </p:cBhvr>
                                      <p:to>
                                        <p:strVal val="visible"/>
                                      </p:to>
                                    </p:set>
                                    <p:anim calcmode="lin" valueType="num">
                                      <p:cBhvr>
                                        <p:cTn id="57" dur="500" decel="50000" fill="hold">
                                          <p:stCondLst>
                                            <p:cond delay="0"/>
                                          </p:stCondLst>
                                        </p:cTn>
                                        <p:tgtEl>
                                          <p:spTgt spid="6">
                                            <p:txEl>
                                              <p:pRg st="4" end="4"/>
                                            </p:txEl>
                                          </p:spTgt>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6">
                                            <p:txEl>
                                              <p:pRg st="4" end="4"/>
                                            </p:txEl>
                                          </p:spTgt>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6">
                                            <p:txEl>
                                              <p:pRg st="4" end="4"/>
                                            </p:txEl>
                                          </p:spTgt>
                                        </p:tgtEl>
                                        <p:attrNameLst>
                                          <p:attrName>ppt_w</p:attrName>
                                        </p:attrNameLst>
                                      </p:cBhvr>
                                      <p:tavLst>
                                        <p:tav tm="0">
                                          <p:val>
                                            <p:strVal val="#ppt_w*.05"/>
                                          </p:val>
                                        </p:tav>
                                        <p:tav tm="100000">
                                          <p:val>
                                            <p:strVal val="#ppt_w"/>
                                          </p:val>
                                        </p:tav>
                                      </p:tavLst>
                                    </p:anim>
                                    <p:anim calcmode="lin" valueType="num">
                                      <p:cBhvr>
                                        <p:cTn id="60" dur="1000" fill="hold"/>
                                        <p:tgtEl>
                                          <p:spTgt spid="6">
                                            <p:txEl>
                                              <p:pRg st="4" end="4"/>
                                            </p:txEl>
                                          </p:spTgt>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6">
                                            <p:txEl>
                                              <p:pRg st="4" end="4"/>
                                            </p:txEl>
                                          </p:spTgt>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6">
                                            <p:txEl>
                                              <p:pRg st="4" end="4"/>
                                            </p:txEl>
                                          </p:spTgt>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6">
                                            <p:txEl>
                                              <p:pRg st="4" end="4"/>
                                            </p:txEl>
                                          </p:spTgt>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6">
                                            <p:txEl>
                                              <p:pRg st="4" end="4"/>
                                            </p:txEl>
                                          </p:spTgt>
                                        </p:tgtEl>
                                      </p:cBhvr>
                                    </p:animEffect>
                                  </p:childTnLst>
                                </p:cTn>
                              </p:par>
                            </p:childTnLst>
                          </p:cTn>
                        </p:par>
                        <p:par>
                          <p:cTn id="65" fill="hold">
                            <p:stCondLst>
                              <p:cond delay="6500"/>
                            </p:stCondLst>
                            <p:childTnLst>
                              <p:par>
                                <p:cTn id="66" presetID="25" presetClass="entr" presetSubtype="0" fill="hold" grpId="0" nodeType="afterEffect">
                                  <p:stCondLst>
                                    <p:cond delay="0"/>
                                  </p:stCondLst>
                                  <p:childTnLst>
                                    <p:set>
                                      <p:cBhvr>
                                        <p:cTn id="67" dur="1" fill="hold">
                                          <p:stCondLst>
                                            <p:cond delay="0"/>
                                          </p:stCondLst>
                                        </p:cTn>
                                        <p:tgtEl>
                                          <p:spTgt spid="6">
                                            <p:txEl>
                                              <p:pRg st="5" end="5"/>
                                            </p:txEl>
                                          </p:spTgt>
                                        </p:tgtEl>
                                        <p:attrNameLst>
                                          <p:attrName>style.visibility</p:attrName>
                                        </p:attrNameLst>
                                      </p:cBhvr>
                                      <p:to>
                                        <p:strVal val="visible"/>
                                      </p:to>
                                    </p:set>
                                    <p:anim calcmode="lin" valueType="num">
                                      <p:cBhvr>
                                        <p:cTn id="68" dur="500" decel="50000" fill="hold">
                                          <p:stCondLst>
                                            <p:cond delay="0"/>
                                          </p:stCondLst>
                                        </p:cTn>
                                        <p:tgtEl>
                                          <p:spTgt spid="6">
                                            <p:txEl>
                                              <p:pRg st="5" end="5"/>
                                            </p:txEl>
                                          </p:spTgt>
                                        </p:tgtEl>
                                        <p:attrNameLst>
                                          <p:attrName>style.rotation</p:attrName>
                                        </p:attrNameLst>
                                      </p:cBhvr>
                                      <p:tavLst>
                                        <p:tav tm="0">
                                          <p:val>
                                            <p:fltVal val="-90"/>
                                          </p:val>
                                        </p:tav>
                                        <p:tav tm="100000">
                                          <p:val>
                                            <p:fltVal val="0"/>
                                          </p:val>
                                        </p:tav>
                                      </p:tavLst>
                                    </p:anim>
                                    <p:anim calcmode="lin" valueType="num">
                                      <p:cBhvr>
                                        <p:cTn id="69" dur="500" decel="50000" fill="hold">
                                          <p:stCondLst>
                                            <p:cond delay="0"/>
                                          </p:stCondLst>
                                        </p:cTn>
                                        <p:tgtEl>
                                          <p:spTgt spid="6">
                                            <p:txEl>
                                              <p:pRg st="5" end="5"/>
                                            </p:txEl>
                                          </p:spTgt>
                                        </p:tgtEl>
                                        <p:attrNameLst>
                                          <p:attrName>ppt_w</p:attrName>
                                        </p:attrNameLst>
                                      </p:cBhvr>
                                      <p:tavLst>
                                        <p:tav tm="0">
                                          <p:val>
                                            <p:strVal val="#ppt_w"/>
                                          </p:val>
                                        </p:tav>
                                        <p:tav tm="100000">
                                          <p:val>
                                            <p:strVal val="#ppt_w*.05"/>
                                          </p:val>
                                        </p:tav>
                                      </p:tavLst>
                                    </p:anim>
                                    <p:anim calcmode="lin" valueType="num">
                                      <p:cBhvr>
                                        <p:cTn id="70" dur="500" accel="50000" fill="hold">
                                          <p:stCondLst>
                                            <p:cond delay="500"/>
                                          </p:stCondLst>
                                        </p:cTn>
                                        <p:tgtEl>
                                          <p:spTgt spid="6">
                                            <p:txEl>
                                              <p:pRg st="5" end="5"/>
                                            </p:txEl>
                                          </p:spTgt>
                                        </p:tgtEl>
                                        <p:attrNameLst>
                                          <p:attrName>ppt_w</p:attrName>
                                        </p:attrNameLst>
                                      </p:cBhvr>
                                      <p:tavLst>
                                        <p:tav tm="0">
                                          <p:val>
                                            <p:strVal val="#ppt_w*.05"/>
                                          </p:val>
                                        </p:tav>
                                        <p:tav tm="100000">
                                          <p:val>
                                            <p:strVal val="#ppt_w"/>
                                          </p:val>
                                        </p:tav>
                                      </p:tavLst>
                                    </p:anim>
                                    <p:anim calcmode="lin" valueType="num">
                                      <p:cBhvr>
                                        <p:cTn id="71" dur="1000" fill="hold"/>
                                        <p:tgtEl>
                                          <p:spTgt spid="6">
                                            <p:txEl>
                                              <p:pRg st="5" end="5"/>
                                            </p:txEl>
                                          </p:spTgt>
                                        </p:tgtEl>
                                        <p:attrNameLst>
                                          <p:attrName>ppt_h</p:attrName>
                                        </p:attrNameLst>
                                      </p:cBhvr>
                                      <p:tavLst>
                                        <p:tav tm="0">
                                          <p:val>
                                            <p:strVal val="#ppt_h"/>
                                          </p:val>
                                        </p:tav>
                                        <p:tav tm="100000">
                                          <p:val>
                                            <p:strVal val="#ppt_h"/>
                                          </p:val>
                                        </p:tav>
                                      </p:tavLst>
                                    </p:anim>
                                    <p:anim calcmode="lin" valueType="num">
                                      <p:cBhvr>
                                        <p:cTn id="72" dur="500" decel="50000" fill="hold">
                                          <p:stCondLst>
                                            <p:cond delay="0"/>
                                          </p:stCondLst>
                                        </p:cTn>
                                        <p:tgtEl>
                                          <p:spTgt spid="6">
                                            <p:txEl>
                                              <p:pRg st="5" end="5"/>
                                            </p:txEl>
                                          </p:spTgt>
                                        </p:tgtEl>
                                        <p:attrNameLst>
                                          <p:attrName>ppt_x</p:attrName>
                                        </p:attrNameLst>
                                      </p:cBhvr>
                                      <p:tavLst>
                                        <p:tav tm="0">
                                          <p:val>
                                            <p:strVal val="#ppt_x+.4"/>
                                          </p:val>
                                        </p:tav>
                                        <p:tav tm="100000">
                                          <p:val>
                                            <p:strVal val="#ppt_x"/>
                                          </p:val>
                                        </p:tav>
                                      </p:tavLst>
                                    </p:anim>
                                    <p:anim calcmode="lin" valueType="num">
                                      <p:cBhvr>
                                        <p:cTn id="73" dur="500" decel="50000" fill="hold">
                                          <p:stCondLst>
                                            <p:cond delay="0"/>
                                          </p:stCondLst>
                                        </p:cTn>
                                        <p:tgtEl>
                                          <p:spTgt spid="6">
                                            <p:txEl>
                                              <p:pRg st="5" end="5"/>
                                            </p:txEl>
                                          </p:spTgt>
                                        </p:tgtEl>
                                        <p:attrNameLst>
                                          <p:attrName>ppt_y</p:attrName>
                                        </p:attrNameLst>
                                      </p:cBhvr>
                                      <p:tavLst>
                                        <p:tav tm="0">
                                          <p:val>
                                            <p:strVal val="#ppt_y-.2"/>
                                          </p:val>
                                        </p:tav>
                                        <p:tav tm="100000">
                                          <p:val>
                                            <p:strVal val="#ppt_y+.1"/>
                                          </p:val>
                                        </p:tav>
                                      </p:tavLst>
                                    </p:anim>
                                    <p:anim calcmode="lin" valueType="num">
                                      <p:cBhvr>
                                        <p:cTn id="74" dur="500" accel="50000" fill="hold">
                                          <p:stCondLst>
                                            <p:cond delay="500"/>
                                          </p:stCondLst>
                                        </p:cTn>
                                        <p:tgtEl>
                                          <p:spTgt spid="6">
                                            <p:txEl>
                                              <p:pRg st="5" end="5"/>
                                            </p:txEl>
                                          </p:spTgt>
                                        </p:tgtEl>
                                        <p:attrNameLst>
                                          <p:attrName>ppt_y</p:attrName>
                                        </p:attrNameLst>
                                      </p:cBhvr>
                                      <p:tavLst>
                                        <p:tav tm="0">
                                          <p:val>
                                            <p:strVal val="#ppt_y+.1"/>
                                          </p:val>
                                        </p:tav>
                                        <p:tav tm="100000">
                                          <p:val>
                                            <p:strVal val="#ppt_y"/>
                                          </p:val>
                                        </p:tav>
                                      </p:tavLst>
                                    </p:anim>
                                    <p:animEffect transition="in" filter="fade">
                                      <p:cBhvr>
                                        <p:cTn id="75" dur="1000" decel="50000">
                                          <p:stCondLst>
                                            <p:cond delay="0"/>
                                          </p:stCondLst>
                                        </p:cTn>
                                        <p:tgtEl>
                                          <p:spTgt spid="6">
                                            <p:txEl>
                                              <p:pRg st="5" end="5"/>
                                            </p:txEl>
                                          </p:spTgt>
                                        </p:tgtEl>
                                      </p:cBhvr>
                                    </p:animEffect>
                                  </p:childTnLst>
                                </p:cTn>
                              </p:par>
                            </p:childTnLst>
                          </p:cTn>
                        </p:par>
                        <p:par>
                          <p:cTn id="76" fill="hold">
                            <p:stCondLst>
                              <p:cond delay="7500"/>
                            </p:stCondLst>
                            <p:childTnLst>
                              <p:par>
                                <p:cTn id="77" presetID="25" presetClass="entr" presetSubtype="0" fill="hold" grpId="0" nodeType="afterEffect">
                                  <p:stCondLst>
                                    <p:cond delay="0"/>
                                  </p:stCondLst>
                                  <p:childTnLst>
                                    <p:set>
                                      <p:cBhvr>
                                        <p:cTn id="78" dur="1" fill="hold">
                                          <p:stCondLst>
                                            <p:cond delay="0"/>
                                          </p:stCondLst>
                                        </p:cTn>
                                        <p:tgtEl>
                                          <p:spTgt spid="6">
                                            <p:txEl>
                                              <p:pRg st="6" end="6"/>
                                            </p:txEl>
                                          </p:spTgt>
                                        </p:tgtEl>
                                        <p:attrNameLst>
                                          <p:attrName>style.visibility</p:attrName>
                                        </p:attrNameLst>
                                      </p:cBhvr>
                                      <p:to>
                                        <p:strVal val="visible"/>
                                      </p:to>
                                    </p:set>
                                    <p:anim calcmode="lin" valueType="num">
                                      <p:cBhvr>
                                        <p:cTn id="79" dur="500" decel="50000" fill="hold">
                                          <p:stCondLst>
                                            <p:cond delay="0"/>
                                          </p:stCondLst>
                                        </p:cTn>
                                        <p:tgtEl>
                                          <p:spTgt spid="6">
                                            <p:txEl>
                                              <p:pRg st="6" end="6"/>
                                            </p:txEl>
                                          </p:spTgt>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6">
                                            <p:txEl>
                                              <p:pRg st="6" end="6"/>
                                            </p:txEl>
                                          </p:spTgt>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6">
                                            <p:txEl>
                                              <p:pRg st="6" end="6"/>
                                            </p:txEl>
                                          </p:spTgt>
                                        </p:tgtEl>
                                        <p:attrNameLst>
                                          <p:attrName>ppt_w</p:attrName>
                                        </p:attrNameLst>
                                      </p:cBhvr>
                                      <p:tavLst>
                                        <p:tav tm="0">
                                          <p:val>
                                            <p:strVal val="#ppt_w*.05"/>
                                          </p:val>
                                        </p:tav>
                                        <p:tav tm="100000">
                                          <p:val>
                                            <p:strVal val="#ppt_w"/>
                                          </p:val>
                                        </p:tav>
                                      </p:tavLst>
                                    </p:anim>
                                    <p:anim calcmode="lin" valueType="num">
                                      <p:cBhvr>
                                        <p:cTn id="82" dur="1000" fill="hold"/>
                                        <p:tgtEl>
                                          <p:spTgt spid="6">
                                            <p:txEl>
                                              <p:pRg st="6" end="6"/>
                                            </p:txEl>
                                          </p:spTgt>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6">
                                            <p:txEl>
                                              <p:pRg st="6" end="6"/>
                                            </p:txEl>
                                          </p:spTgt>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6">
                                            <p:txEl>
                                              <p:pRg st="6" end="6"/>
                                            </p:txEl>
                                          </p:spTgt>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6">
                                            <p:txEl>
                                              <p:pRg st="6" end="6"/>
                                            </p:txEl>
                                          </p:spTgt>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Rectangle 7"/>
          <p:cNvSpPr/>
          <p:nvPr/>
        </p:nvSpPr>
        <p:spPr>
          <a:xfrm>
            <a:off x="4474666" y="78914"/>
            <a:ext cx="3852258" cy="523220"/>
          </a:xfrm>
          <a:prstGeom prst="rect">
            <a:avLst/>
          </a:prstGeom>
        </p:spPr>
        <p:txBody>
          <a:bodyPr wrap="square">
            <a:spAutoFit/>
          </a:bodyPr>
          <a:lstStyle/>
          <a:p>
            <a:pPr algn="ctr"/>
            <a:r>
              <a:rPr lang="en-US" sz="2800" b="1" dirty="0" smtClean="0">
                <a:solidFill>
                  <a:srgbClr val="92D050"/>
                </a:solidFill>
              </a:rPr>
              <a:t>Soul Sleeping</a:t>
            </a:r>
            <a:endParaRPr lang="en-US" sz="2800" dirty="0">
              <a:solidFill>
                <a:srgbClr val="92D050"/>
              </a:solidFill>
            </a:endParaRPr>
          </a:p>
        </p:txBody>
      </p:sp>
      <p:sp>
        <p:nvSpPr>
          <p:cNvPr id="6" name="Rectangle 5"/>
          <p:cNvSpPr/>
          <p:nvPr/>
        </p:nvSpPr>
        <p:spPr>
          <a:xfrm>
            <a:off x="624519" y="804877"/>
            <a:ext cx="7910575" cy="5570755"/>
          </a:xfrm>
          <a:prstGeom prst="rect">
            <a:avLst/>
          </a:prstGeom>
        </p:spPr>
        <p:txBody>
          <a:bodyPr wrap="square">
            <a:spAutoFit/>
          </a:bodyPr>
          <a:lstStyle/>
          <a:p>
            <a:r>
              <a:rPr lang="en-US" sz="2800" b="1" dirty="0">
                <a:solidFill>
                  <a:srgbClr val="FF6600"/>
                </a:solidFill>
              </a:rPr>
              <a:t>FALSE TEACHINGS   </a:t>
            </a:r>
            <a:r>
              <a:rPr lang="en-US" sz="2000" b="1" dirty="0">
                <a:solidFill>
                  <a:srgbClr val="FF6600"/>
                </a:solidFill>
              </a:rPr>
              <a:t>Cont….</a:t>
            </a:r>
          </a:p>
          <a:p>
            <a:r>
              <a:rPr lang="en-US" sz="2000" b="1" dirty="0"/>
              <a:t>  </a:t>
            </a:r>
          </a:p>
          <a:p>
            <a:pPr marL="457200" indent="-457200">
              <a:buAutoNum type="arabicPeriod" startAt="3"/>
            </a:pPr>
            <a:r>
              <a:rPr lang="en-US" sz="2400" b="1" dirty="0" smtClean="0"/>
              <a:t>Soul Sleeping</a:t>
            </a:r>
            <a:endParaRPr lang="en-US" sz="2400" dirty="0"/>
          </a:p>
          <a:p>
            <a:pPr lvl="1" algn="just"/>
            <a:r>
              <a:rPr lang="en-US" sz="2400" dirty="0">
                <a:solidFill>
                  <a:srgbClr val="211E1E"/>
                </a:solidFill>
              </a:rPr>
              <a:t>	</a:t>
            </a:r>
            <a:r>
              <a:rPr lang="en-US" sz="2200" dirty="0" smtClean="0"/>
              <a:t>This </a:t>
            </a:r>
            <a:r>
              <a:rPr lang="en-US" sz="2200" dirty="0"/>
              <a:t>teaches that the soul is unconscious until the resurrection. </a:t>
            </a:r>
          </a:p>
          <a:p>
            <a:pPr lvl="1" algn="just"/>
            <a:r>
              <a:rPr lang="en-US" sz="2200" dirty="0" smtClean="0"/>
              <a:t>	Scripture </a:t>
            </a:r>
            <a:r>
              <a:rPr lang="en-US" sz="2200" dirty="0"/>
              <a:t>teaches that there is an immediate conscious rest in Paradise for the saved and a conscious torment in Hades for the lost. Lazarus and the rich man were both conscious. Why did Jesus visit Paradise and Hades if the souls were </a:t>
            </a:r>
            <a:r>
              <a:rPr lang="en-US" sz="2200" dirty="0" smtClean="0"/>
              <a:t>unconscious</a:t>
            </a:r>
            <a:r>
              <a:rPr lang="en-US" sz="2200" dirty="0"/>
              <a:t>? This should answer the error once and for all </a:t>
            </a:r>
            <a:r>
              <a:rPr lang="en-US" sz="2200" dirty="0" smtClean="0"/>
              <a:t>time.</a:t>
            </a:r>
          </a:p>
          <a:p>
            <a:pPr lvl="1"/>
            <a:endParaRPr lang="en-US" dirty="0"/>
          </a:p>
          <a:p>
            <a:pPr algn="just"/>
            <a:r>
              <a:rPr lang="en-US" sz="2000" b="1" u="sng" dirty="0" smtClean="0"/>
              <a:t>References</a:t>
            </a:r>
            <a:r>
              <a:rPr lang="en-US" sz="2000" b="1" u="sng" dirty="0"/>
              <a:t>:</a:t>
            </a:r>
            <a:r>
              <a:rPr lang="en-US" sz="2000" b="1" dirty="0"/>
              <a:t> </a:t>
            </a:r>
            <a:r>
              <a:rPr lang="en-US" sz="2000" b="1" dirty="0" smtClean="0"/>
              <a:t> </a:t>
            </a:r>
            <a:r>
              <a:rPr lang="en-US" sz="2000" dirty="0" smtClean="0"/>
              <a:t>Psalm </a:t>
            </a:r>
            <a:r>
              <a:rPr lang="en-US" sz="2000" dirty="0"/>
              <a:t>16:10; Isaiah 14:9-11; Luke 23:43; II </a:t>
            </a:r>
            <a:r>
              <a:rPr lang="en-US" sz="2000" dirty="0" smtClean="0"/>
              <a:t>	Corinthians </a:t>
            </a:r>
            <a:r>
              <a:rPr lang="en-US" sz="2000" dirty="0"/>
              <a:t>5:8; Philippians 1:23; Revelation 6:9-10 </a:t>
            </a:r>
          </a:p>
          <a:p>
            <a:endParaRPr lang="en-US" sz="2400" b="1" dirty="0" smtClean="0">
              <a:solidFill>
                <a:srgbClr val="FF6600"/>
              </a:solidFill>
            </a:endParaRPr>
          </a:p>
          <a:p>
            <a:endParaRPr lang="en-US" sz="2400" dirty="0" smtClean="0">
              <a:solidFill>
                <a:srgbClr val="000000"/>
              </a:solidFill>
            </a:endParaRPr>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0019783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5"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650" decel="50000" fill="hold">
                                          <p:stCondLst>
                                            <p:cond delay="0"/>
                                          </p:stCondLst>
                                        </p:cTn>
                                        <p:tgtEl>
                                          <p:spTgt spid="6">
                                            <p:txEl>
                                              <p:pRg st="0" end="0"/>
                                            </p:txEl>
                                          </p:spTgt>
                                        </p:tgtEl>
                                        <p:attrNameLst>
                                          <p:attrName>style.rotation</p:attrName>
                                        </p:attrNameLst>
                                      </p:cBhvr>
                                      <p:tavLst>
                                        <p:tav tm="0">
                                          <p:val>
                                            <p:fltVal val="-90"/>
                                          </p:val>
                                        </p:tav>
                                        <p:tav tm="100000">
                                          <p:val>
                                            <p:fltVal val="0"/>
                                          </p:val>
                                        </p:tav>
                                      </p:tavLst>
                                    </p:anim>
                                    <p:anim calcmode="lin" valueType="num">
                                      <p:cBhvr>
                                        <p:cTn id="14" dur="650" decel="50000" fill="hold">
                                          <p:stCondLst>
                                            <p:cond delay="0"/>
                                          </p:stCondLst>
                                        </p:cTn>
                                        <p:tgtEl>
                                          <p:spTgt spid="6">
                                            <p:txEl>
                                              <p:pRg st="0" end="0"/>
                                            </p:txEl>
                                          </p:spTgt>
                                        </p:tgtEl>
                                        <p:attrNameLst>
                                          <p:attrName>ppt_w</p:attrName>
                                        </p:attrNameLst>
                                      </p:cBhvr>
                                      <p:tavLst>
                                        <p:tav tm="0">
                                          <p:val>
                                            <p:strVal val="#ppt_w"/>
                                          </p:val>
                                        </p:tav>
                                        <p:tav tm="100000">
                                          <p:val>
                                            <p:strVal val="#ppt_w*.05"/>
                                          </p:val>
                                        </p:tav>
                                      </p:tavLst>
                                    </p:anim>
                                    <p:anim calcmode="lin" valueType="num">
                                      <p:cBhvr>
                                        <p:cTn id="15" dur="650" accel="50000" fill="hold">
                                          <p:stCondLst>
                                            <p:cond delay="650"/>
                                          </p:stCondLst>
                                        </p:cTn>
                                        <p:tgtEl>
                                          <p:spTgt spid="6">
                                            <p:txEl>
                                              <p:pRg st="0" end="0"/>
                                            </p:txEl>
                                          </p:spTgt>
                                        </p:tgtEl>
                                        <p:attrNameLst>
                                          <p:attrName>ppt_w</p:attrName>
                                        </p:attrNameLst>
                                      </p:cBhvr>
                                      <p:tavLst>
                                        <p:tav tm="0">
                                          <p:val>
                                            <p:strVal val="#ppt_w*.05"/>
                                          </p:val>
                                        </p:tav>
                                        <p:tav tm="100000">
                                          <p:val>
                                            <p:strVal val="#ppt_w"/>
                                          </p:val>
                                        </p:tav>
                                      </p:tavLst>
                                    </p:anim>
                                    <p:anim calcmode="lin" valueType="num">
                                      <p:cBhvr>
                                        <p:cTn id="16" dur="13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17" dur="650" decel="50000" fill="hold">
                                          <p:stCondLst>
                                            <p:cond delay="0"/>
                                          </p:stCondLst>
                                        </p:cTn>
                                        <p:tgtEl>
                                          <p:spTgt spid="6">
                                            <p:txEl>
                                              <p:pRg st="0" end="0"/>
                                            </p:txEl>
                                          </p:spTgt>
                                        </p:tgtEl>
                                        <p:attrNameLst>
                                          <p:attrName>ppt_x</p:attrName>
                                        </p:attrNameLst>
                                      </p:cBhvr>
                                      <p:tavLst>
                                        <p:tav tm="0">
                                          <p:val>
                                            <p:strVal val="#ppt_x+.4"/>
                                          </p:val>
                                        </p:tav>
                                        <p:tav tm="100000">
                                          <p:val>
                                            <p:strVal val="#ppt_x"/>
                                          </p:val>
                                        </p:tav>
                                      </p:tavLst>
                                    </p:anim>
                                    <p:anim calcmode="lin" valueType="num">
                                      <p:cBhvr>
                                        <p:cTn id="18" dur="650" decel="50000" fill="hold">
                                          <p:stCondLst>
                                            <p:cond delay="0"/>
                                          </p:stCondLst>
                                        </p:cTn>
                                        <p:tgtEl>
                                          <p:spTgt spid="6">
                                            <p:txEl>
                                              <p:pRg st="0" end="0"/>
                                            </p:txEl>
                                          </p:spTgt>
                                        </p:tgtEl>
                                        <p:attrNameLst>
                                          <p:attrName>ppt_y</p:attrName>
                                        </p:attrNameLst>
                                      </p:cBhvr>
                                      <p:tavLst>
                                        <p:tav tm="0">
                                          <p:val>
                                            <p:strVal val="#ppt_y-.2"/>
                                          </p:val>
                                        </p:tav>
                                        <p:tav tm="100000">
                                          <p:val>
                                            <p:strVal val="#ppt_y+.1"/>
                                          </p:val>
                                        </p:tav>
                                      </p:tavLst>
                                    </p:anim>
                                    <p:anim calcmode="lin" valueType="num">
                                      <p:cBhvr>
                                        <p:cTn id="19" dur="650" accel="50000" fill="hold">
                                          <p:stCondLst>
                                            <p:cond delay="650"/>
                                          </p:stCondLst>
                                        </p:cTn>
                                        <p:tgtEl>
                                          <p:spTgt spid="6">
                                            <p:txEl>
                                              <p:pRg st="0" end="0"/>
                                            </p:txEl>
                                          </p:spTgt>
                                        </p:tgtEl>
                                        <p:attrNameLst>
                                          <p:attrName>ppt_y</p:attrName>
                                        </p:attrNameLst>
                                      </p:cBhvr>
                                      <p:tavLst>
                                        <p:tav tm="0">
                                          <p:val>
                                            <p:strVal val="#ppt_y+.1"/>
                                          </p:val>
                                        </p:tav>
                                        <p:tav tm="100000">
                                          <p:val>
                                            <p:strVal val="#ppt_y"/>
                                          </p:val>
                                        </p:tav>
                                      </p:tavLst>
                                    </p:anim>
                                    <p:animEffect transition="in" filter="fade">
                                      <p:cBhvr>
                                        <p:cTn id="20" dur="1300" decel="50000">
                                          <p:stCondLst>
                                            <p:cond delay="0"/>
                                          </p:stCondLst>
                                        </p:cTn>
                                        <p:tgtEl>
                                          <p:spTgt spid="6">
                                            <p:txEl>
                                              <p:pRg st="0" end="0"/>
                                            </p:txEl>
                                          </p:spTgt>
                                        </p:tgtEl>
                                      </p:cBhvr>
                                    </p:animEffect>
                                  </p:childTnLst>
                                </p:cTn>
                              </p:par>
                            </p:childTnLst>
                          </p:cTn>
                        </p:par>
                        <p:par>
                          <p:cTn id="21" fill="hold">
                            <p:stCondLst>
                              <p:cond delay="2800"/>
                            </p:stCondLst>
                            <p:childTnLst>
                              <p:par>
                                <p:cTn id="22" presetID="25" presetClass="entr" presetSubtype="0" fill="hold" grpId="0" nodeType="after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 calcmode="lin" valueType="num">
                                      <p:cBhvr>
                                        <p:cTn id="24" dur="650" decel="50000" fill="hold">
                                          <p:stCondLst>
                                            <p:cond delay="0"/>
                                          </p:stCondLst>
                                        </p:cTn>
                                        <p:tgtEl>
                                          <p:spTgt spid="6">
                                            <p:txEl>
                                              <p:pRg st="1" end="1"/>
                                            </p:txEl>
                                          </p:spTgt>
                                        </p:tgtEl>
                                        <p:attrNameLst>
                                          <p:attrName>style.rotation</p:attrName>
                                        </p:attrNameLst>
                                      </p:cBhvr>
                                      <p:tavLst>
                                        <p:tav tm="0">
                                          <p:val>
                                            <p:fltVal val="-90"/>
                                          </p:val>
                                        </p:tav>
                                        <p:tav tm="100000">
                                          <p:val>
                                            <p:fltVal val="0"/>
                                          </p:val>
                                        </p:tav>
                                      </p:tavLst>
                                    </p:anim>
                                    <p:anim calcmode="lin" valueType="num">
                                      <p:cBhvr>
                                        <p:cTn id="25" dur="650" decel="50000" fill="hold">
                                          <p:stCondLst>
                                            <p:cond delay="0"/>
                                          </p:stCondLst>
                                        </p:cTn>
                                        <p:tgtEl>
                                          <p:spTgt spid="6">
                                            <p:txEl>
                                              <p:pRg st="1" end="1"/>
                                            </p:txEl>
                                          </p:spTgt>
                                        </p:tgtEl>
                                        <p:attrNameLst>
                                          <p:attrName>ppt_w</p:attrName>
                                        </p:attrNameLst>
                                      </p:cBhvr>
                                      <p:tavLst>
                                        <p:tav tm="0">
                                          <p:val>
                                            <p:strVal val="#ppt_w"/>
                                          </p:val>
                                        </p:tav>
                                        <p:tav tm="100000">
                                          <p:val>
                                            <p:strVal val="#ppt_w*.05"/>
                                          </p:val>
                                        </p:tav>
                                      </p:tavLst>
                                    </p:anim>
                                    <p:anim calcmode="lin" valueType="num">
                                      <p:cBhvr>
                                        <p:cTn id="26" dur="650" accel="50000" fill="hold">
                                          <p:stCondLst>
                                            <p:cond delay="650"/>
                                          </p:stCondLst>
                                        </p:cTn>
                                        <p:tgtEl>
                                          <p:spTgt spid="6">
                                            <p:txEl>
                                              <p:pRg st="1" end="1"/>
                                            </p:txEl>
                                          </p:spTgt>
                                        </p:tgtEl>
                                        <p:attrNameLst>
                                          <p:attrName>ppt_w</p:attrName>
                                        </p:attrNameLst>
                                      </p:cBhvr>
                                      <p:tavLst>
                                        <p:tav tm="0">
                                          <p:val>
                                            <p:strVal val="#ppt_w*.05"/>
                                          </p:val>
                                        </p:tav>
                                        <p:tav tm="100000">
                                          <p:val>
                                            <p:strVal val="#ppt_w"/>
                                          </p:val>
                                        </p:tav>
                                      </p:tavLst>
                                    </p:anim>
                                    <p:anim calcmode="lin" valueType="num">
                                      <p:cBhvr>
                                        <p:cTn id="27" dur="1300" fill="hold"/>
                                        <p:tgtEl>
                                          <p:spTgt spid="6">
                                            <p:txEl>
                                              <p:pRg st="1" end="1"/>
                                            </p:txEl>
                                          </p:spTgt>
                                        </p:tgtEl>
                                        <p:attrNameLst>
                                          <p:attrName>ppt_h</p:attrName>
                                        </p:attrNameLst>
                                      </p:cBhvr>
                                      <p:tavLst>
                                        <p:tav tm="0">
                                          <p:val>
                                            <p:strVal val="#ppt_h"/>
                                          </p:val>
                                        </p:tav>
                                        <p:tav tm="100000">
                                          <p:val>
                                            <p:strVal val="#ppt_h"/>
                                          </p:val>
                                        </p:tav>
                                      </p:tavLst>
                                    </p:anim>
                                    <p:anim calcmode="lin" valueType="num">
                                      <p:cBhvr>
                                        <p:cTn id="28" dur="650" decel="50000" fill="hold">
                                          <p:stCondLst>
                                            <p:cond delay="0"/>
                                          </p:stCondLst>
                                        </p:cTn>
                                        <p:tgtEl>
                                          <p:spTgt spid="6">
                                            <p:txEl>
                                              <p:pRg st="1" end="1"/>
                                            </p:txEl>
                                          </p:spTgt>
                                        </p:tgtEl>
                                        <p:attrNameLst>
                                          <p:attrName>ppt_x</p:attrName>
                                        </p:attrNameLst>
                                      </p:cBhvr>
                                      <p:tavLst>
                                        <p:tav tm="0">
                                          <p:val>
                                            <p:strVal val="#ppt_x+.4"/>
                                          </p:val>
                                        </p:tav>
                                        <p:tav tm="100000">
                                          <p:val>
                                            <p:strVal val="#ppt_x"/>
                                          </p:val>
                                        </p:tav>
                                      </p:tavLst>
                                    </p:anim>
                                    <p:anim calcmode="lin" valueType="num">
                                      <p:cBhvr>
                                        <p:cTn id="29" dur="650" decel="50000" fill="hold">
                                          <p:stCondLst>
                                            <p:cond delay="0"/>
                                          </p:stCondLst>
                                        </p:cTn>
                                        <p:tgtEl>
                                          <p:spTgt spid="6">
                                            <p:txEl>
                                              <p:pRg st="1" end="1"/>
                                            </p:txEl>
                                          </p:spTgt>
                                        </p:tgtEl>
                                        <p:attrNameLst>
                                          <p:attrName>ppt_y</p:attrName>
                                        </p:attrNameLst>
                                      </p:cBhvr>
                                      <p:tavLst>
                                        <p:tav tm="0">
                                          <p:val>
                                            <p:strVal val="#ppt_y-.2"/>
                                          </p:val>
                                        </p:tav>
                                        <p:tav tm="100000">
                                          <p:val>
                                            <p:strVal val="#ppt_y+.1"/>
                                          </p:val>
                                        </p:tav>
                                      </p:tavLst>
                                    </p:anim>
                                    <p:anim calcmode="lin" valueType="num">
                                      <p:cBhvr>
                                        <p:cTn id="30" dur="650" accel="50000" fill="hold">
                                          <p:stCondLst>
                                            <p:cond delay="650"/>
                                          </p:stCondLst>
                                        </p:cTn>
                                        <p:tgtEl>
                                          <p:spTgt spid="6">
                                            <p:txEl>
                                              <p:pRg st="1" end="1"/>
                                            </p:txEl>
                                          </p:spTgt>
                                        </p:tgtEl>
                                        <p:attrNameLst>
                                          <p:attrName>ppt_y</p:attrName>
                                        </p:attrNameLst>
                                      </p:cBhvr>
                                      <p:tavLst>
                                        <p:tav tm="0">
                                          <p:val>
                                            <p:strVal val="#ppt_y+.1"/>
                                          </p:val>
                                        </p:tav>
                                        <p:tav tm="100000">
                                          <p:val>
                                            <p:strVal val="#ppt_y"/>
                                          </p:val>
                                        </p:tav>
                                      </p:tavLst>
                                    </p:anim>
                                    <p:animEffect transition="in" filter="fade">
                                      <p:cBhvr>
                                        <p:cTn id="31" dur="1300" decel="50000">
                                          <p:stCondLst>
                                            <p:cond delay="0"/>
                                          </p:stCondLst>
                                        </p:cTn>
                                        <p:tgtEl>
                                          <p:spTgt spid="6">
                                            <p:txEl>
                                              <p:pRg st="1" end="1"/>
                                            </p:txEl>
                                          </p:spTgt>
                                        </p:tgtEl>
                                      </p:cBhvr>
                                    </p:animEffect>
                                  </p:childTnLst>
                                </p:cTn>
                              </p:par>
                            </p:childTnLst>
                          </p:cTn>
                        </p:par>
                        <p:par>
                          <p:cTn id="32" fill="hold">
                            <p:stCondLst>
                              <p:cond delay="4100"/>
                            </p:stCondLst>
                            <p:childTnLst>
                              <p:par>
                                <p:cTn id="33" presetID="25" presetClass="entr" presetSubtype="0" fill="hold" grpId="0" nodeType="after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 calcmode="lin" valueType="num">
                                      <p:cBhvr>
                                        <p:cTn id="35" dur="650" decel="50000" fill="hold">
                                          <p:stCondLst>
                                            <p:cond delay="0"/>
                                          </p:stCondLst>
                                        </p:cTn>
                                        <p:tgtEl>
                                          <p:spTgt spid="6">
                                            <p:txEl>
                                              <p:pRg st="2" end="2"/>
                                            </p:txEl>
                                          </p:spTgt>
                                        </p:tgtEl>
                                        <p:attrNameLst>
                                          <p:attrName>style.rotation</p:attrName>
                                        </p:attrNameLst>
                                      </p:cBhvr>
                                      <p:tavLst>
                                        <p:tav tm="0">
                                          <p:val>
                                            <p:fltVal val="-90"/>
                                          </p:val>
                                        </p:tav>
                                        <p:tav tm="100000">
                                          <p:val>
                                            <p:fltVal val="0"/>
                                          </p:val>
                                        </p:tav>
                                      </p:tavLst>
                                    </p:anim>
                                    <p:anim calcmode="lin" valueType="num">
                                      <p:cBhvr>
                                        <p:cTn id="36" dur="650" decel="50000" fill="hold">
                                          <p:stCondLst>
                                            <p:cond delay="0"/>
                                          </p:stCondLst>
                                        </p:cTn>
                                        <p:tgtEl>
                                          <p:spTgt spid="6">
                                            <p:txEl>
                                              <p:pRg st="2" end="2"/>
                                            </p:txEl>
                                          </p:spTgt>
                                        </p:tgtEl>
                                        <p:attrNameLst>
                                          <p:attrName>ppt_w</p:attrName>
                                        </p:attrNameLst>
                                      </p:cBhvr>
                                      <p:tavLst>
                                        <p:tav tm="0">
                                          <p:val>
                                            <p:strVal val="#ppt_w"/>
                                          </p:val>
                                        </p:tav>
                                        <p:tav tm="100000">
                                          <p:val>
                                            <p:strVal val="#ppt_w*.05"/>
                                          </p:val>
                                        </p:tav>
                                      </p:tavLst>
                                    </p:anim>
                                    <p:anim calcmode="lin" valueType="num">
                                      <p:cBhvr>
                                        <p:cTn id="37" dur="650" accel="50000" fill="hold">
                                          <p:stCondLst>
                                            <p:cond delay="650"/>
                                          </p:stCondLst>
                                        </p:cTn>
                                        <p:tgtEl>
                                          <p:spTgt spid="6">
                                            <p:txEl>
                                              <p:pRg st="2" end="2"/>
                                            </p:txEl>
                                          </p:spTgt>
                                        </p:tgtEl>
                                        <p:attrNameLst>
                                          <p:attrName>ppt_w</p:attrName>
                                        </p:attrNameLst>
                                      </p:cBhvr>
                                      <p:tavLst>
                                        <p:tav tm="0">
                                          <p:val>
                                            <p:strVal val="#ppt_w*.05"/>
                                          </p:val>
                                        </p:tav>
                                        <p:tav tm="100000">
                                          <p:val>
                                            <p:strVal val="#ppt_w"/>
                                          </p:val>
                                        </p:tav>
                                      </p:tavLst>
                                    </p:anim>
                                    <p:anim calcmode="lin" valueType="num">
                                      <p:cBhvr>
                                        <p:cTn id="38" dur="1300" fill="hold"/>
                                        <p:tgtEl>
                                          <p:spTgt spid="6">
                                            <p:txEl>
                                              <p:pRg st="2" end="2"/>
                                            </p:txEl>
                                          </p:spTgt>
                                        </p:tgtEl>
                                        <p:attrNameLst>
                                          <p:attrName>ppt_h</p:attrName>
                                        </p:attrNameLst>
                                      </p:cBhvr>
                                      <p:tavLst>
                                        <p:tav tm="0">
                                          <p:val>
                                            <p:strVal val="#ppt_h"/>
                                          </p:val>
                                        </p:tav>
                                        <p:tav tm="100000">
                                          <p:val>
                                            <p:strVal val="#ppt_h"/>
                                          </p:val>
                                        </p:tav>
                                      </p:tavLst>
                                    </p:anim>
                                    <p:anim calcmode="lin" valueType="num">
                                      <p:cBhvr>
                                        <p:cTn id="39" dur="650" decel="50000" fill="hold">
                                          <p:stCondLst>
                                            <p:cond delay="0"/>
                                          </p:stCondLst>
                                        </p:cTn>
                                        <p:tgtEl>
                                          <p:spTgt spid="6">
                                            <p:txEl>
                                              <p:pRg st="2" end="2"/>
                                            </p:txEl>
                                          </p:spTgt>
                                        </p:tgtEl>
                                        <p:attrNameLst>
                                          <p:attrName>ppt_x</p:attrName>
                                        </p:attrNameLst>
                                      </p:cBhvr>
                                      <p:tavLst>
                                        <p:tav tm="0">
                                          <p:val>
                                            <p:strVal val="#ppt_x+.4"/>
                                          </p:val>
                                        </p:tav>
                                        <p:tav tm="100000">
                                          <p:val>
                                            <p:strVal val="#ppt_x"/>
                                          </p:val>
                                        </p:tav>
                                      </p:tavLst>
                                    </p:anim>
                                    <p:anim calcmode="lin" valueType="num">
                                      <p:cBhvr>
                                        <p:cTn id="40" dur="650" decel="50000" fill="hold">
                                          <p:stCondLst>
                                            <p:cond delay="0"/>
                                          </p:stCondLst>
                                        </p:cTn>
                                        <p:tgtEl>
                                          <p:spTgt spid="6">
                                            <p:txEl>
                                              <p:pRg st="2" end="2"/>
                                            </p:txEl>
                                          </p:spTgt>
                                        </p:tgtEl>
                                        <p:attrNameLst>
                                          <p:attrName>ppt_y</p:attrName>
                                        </p:attrNameLst>
                                      </p:cBhvr>
                                      <p:tavLst>
                                        <p:tav tm="0">
                                          <p:val>
                                            <p:strVal val="#ppt_y-.2"/>
                                          </p:val>
                                        </p:tav>
                                        <p:tav tm="100000">
                                          <p:val>
                                            <p:strVal val="#ppt_y+.1"/>
                                          </p:val>
                                        </p:tav>
                                      </p:tavLst>
                                    </p:anim>
                                    <p:anim calcmode="lin" valueType="num">
                                      <p:cBhvr>
                                        <p:cTn id="41" dur="650" accel="50000" fill="hold">
                                          <p:stCondLst>
                                            <p:cond delay="650"/>
                                          </p:stCondLst>
                                        </p:cTn>
                                        <p:tgtEl>
                                          <p:spTgt spid="6">
                                            <p:txEl>
                                              <p:pRg st="2" end="2"/>
                                            </p:txEl>
                                          </p:spTgt>
                                        </p:tgtEl>
                                        <p:attrNameLst>
                                          <p:attrName>ppt_y</p:attrName>
                                        </p:attrNameLst>
                                      </p:cBhvr>
                                      <p:tavLst>
                                        <p:tav tm="0">
                                          <p:val>
                                            <p:strVal val="#ppt_y+.1"/>
                                          </p:val>
                                        </p:tav>
                                        <p:tav tm="100000">
                                          <p:val>
                                            <p:strVal val="#ppt_y"/>
                                          </p:val>
                                        </p:tav>
                                      </p:tavLst>
                                    </p:anim>
                                    <p:animEffect transition="in" filter="fade">
                                      <p:cBhvr>
                                        <p:cTn id="42" dur="1300" decel="50000">
                                          <p:stCondLst>
                                            <p:cond delay="0"/>
                                          </p:stCondLst>
                                        </p:cTn>
                                        <p:tgtEl>
                                          <p:spTgt spid="6">
                                            <p:txEl>
                                              <p:pRg st="2" end="2"/>
                                            </p:txEl>
                                          </p:spTgt>
                                        </p:tgtEl>
                                      </p:cBhvr>
                                    </p:animEffect>
                                  </p:childTnLst>
                                </p:cTn>
                              </p:par>
                            </p:childTnLst>
                          </p:cTn>
                        </p:par>
                        <p:par>
                          <p:cTn id="43" fill="hold">
                            <p:stCondLst>
                              <p:cond delay="5400"/>
                            </p:stCondLst>
                            <p:childTnLst>
                              <p:par>
                                <p:cTn id="44" presetID="25" presetClass="entr" presetSubtype="0" fill="hold" grpId="0" nodeType="after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 calcmode="lin" valueType="num">
                                      <p:cBhvr>
                                        <p:cTn id="46" dur="650" decel="50000" fill="hold">
                                          <p:stCondLst>
                                            <p:cond delay="0"/>
                                          </p:stCondLst>
                                        </p:cTn>
                                        <p:tgtEl>
                                          <p:spTgt spid="6">
                                            <p:txEl>
                                              <p:pRg st="3" end="3"/>
                                            </p:txEl>
                                          </p:spTgt>
                                        </p:tgtEl>
                                        <p:attrNameLst>
                                          <p:attrName>style.rotation</p:attrName>
                                        </p:attrNameLst>
                                      </p:cBhvr>
                                      <p:tavLst>
                                        <p:tav tm="0">
                                          <p:val>
                                            <p:fltVal val="-90"/>
                                          </p:val>
                                        </p:tav>
                                        <p:tav tm="100000">
                                          <p:val>
                                            <p:fltVal val="0"/>
                                          </p:val>
                                        </p:tav>
                                      </p:tavLst>
                                    </p:anim>
                                    <p:anim calcmode="lin" valueType="num">
                                      <p:cBhvr>
                                        <p:cTn id="47" dur="650" decel="50000" fill="hold">
                                          <p:stCondLst>
                                            <p:cond delay="0"/>
                                          </p:stCondLst>
                                        </p:cTn>
                                        <p:tgtEl>
                                          <p:spTgt spid="6">
                                            <p:txEl>
                                              <p:pRg st="3" end="3"/>
                                            </p:txEl>
                                          </p:spTgt>
                                        </p:tgtEl>
                                        <p:attrNameLst>
                                          <p:attrName>ppt_w</p:attrName>
                                        </p:attrNameLst>
                                      </p:cBhvr>
                                      <p:tavLst>
                                        <p:tav tm="0">
                                          <p:val>
                                            <p:strVal val="#ppt_w"/>
                                          </p:val>
                                        </p:tav>
                                        <p:tav tm="100000">
                                          <p:val>
                                            <p:strVal val="#ppt_w*.05"/>
                                          </p:val>
                                        </p:tav>
                                      </p:tavLst>
                                    </p:anim>
                                    <p:anim calcmode="lin" valueType="num">
                                      <p:cBhvr>
                                        <p:cTn id="48" dur="650" accel="50000" fill="hold">
                                          <p:stCondLst>
                                            <p:cond delay="650"/>
                                          </p:stCondLst>
                                        </p:cTn>
                                        <p:tgtEl>
                                          <p:spTgt spid="6">
                                            <p:txEl>
                                              <p:pRg st="3" end="3"/>
                                            </p:txEl>
                                          </p:spTgt>
                                        </p:tgtEl>
                                        <p:attrNameLst>
                                          <p:attrName>ppt_w</p:attrName>
                                        </p:attrNameLst>
                                      </p:cBhvr>
                                      <p:tavLst>
                                        <p:tav tm="0">
                                          <p:val>
                                            <p:strVal val="#ppt_w*.05"/>
                                          </p:val>
                                        </p:tav>
                                        <p:tav tm="100000">
                                          <p:val>
                                            <p:strVal val="#ppt_w"/>
                                          </p:val>
                                        </p:tav>
                                      </p:tavLst>
                                    </p:anim>
                                    <p:anim calcmode="lin" valueType="num">
                                      <p:cBhvr>
                                        <p:cTn id="49" dur="1300" fill="hold"/>
                                        <p:tgtEl>
                                          <p:spTgt spid="6">
                                            <p:txEl>
                                              <p:pRg st="3" end="3"/>
                                            </p:txEl>
                                          </p:spTgt>
                                        </p:tgtEl>
                                        <p:attrNameLst>
                                          <p:attrName>ppt_h</p:attrName>
                                        </p:attrNameLst>
                                      </p:cBhvr>
                                      <p:tavLst>
                                        <p:tav tm="0">
                                          <p:val>
                                            <p:strVal val="#ppt_h"/>
                                          </p:val>
                                        </p:tav>
                                        <p:tav tm="100000">
                                          <p:val>
                                            <p:strVal val="#ppt_h"/>
                                          </p:val>
                                        </p:tav>
                                      </p:tavLst>
                                    </p:anim>
                                    <p:anim calcmode="lin" valueType="num">
                                      <p:cBhvr>
                                        <p:cTn id="50" dur="650" decel="50000" fill="hold">
                                          <p:stCondLst>
                                            <p:cond delay="0"/>
                                          </p:stCondLst>
                                        </p:cTn>
                                        <p:tgtEl>
                                          <p:spTgt spid="6">
                                            <p:txEl>
                                              <p:pRg st="3" end="3"/>
                                            </p:txEl>
                                          </p:spTgt>
                                        </p:tgtEl>
                                        <p:attrNameLst>
                                          <p:attrName>ppt_x</p:attrName>
                                        </p:attrNameLst>
                                      </p:cBhvr>
                                      <p:tavLst>
                                        <p:tav tm="0">
                                          <p:val>
                                            <p:strVal val="#ppt_x+.4"/>
                                          </p:val>
                                        </p:tav>
                                        <p:tav tm="100000">
                                          <p:val>
                                            <p:strVal val="#ppt_x"/>
                                          </p:val>
                                        </p:tav>
                                      </p:tavLst>
                                    </p:anim>
                                    <p:anim calcmode="lin" valueType="num">
                                      <p:cBhvr>
                                        <p:cTn id="51" dur="650" decel="50000" fill="hold">
                                          <p:stCondLst>
                                            <p:cond delay="0"/>
                                          </p:stCondLst>
                                        </p:cTn>
                                        <p:tgtEl>
                                          <p:spTgt spid="6">
                                            <p:txEl>
                                              <p:pRg st="3" end="3"/>
                                            </p:txEl>
                                          </p:spTgt>
                                        </p:tgtEl>
                                        <p:attrNameLst>
                                          <p:attrName>ppt_y</p:attrName>
                                        </p:attrNameLst>
                                      </p:cBhvr>
                                      <p:tavLst>
                                        <p:tav tm="0">
                                          <p:val>
                                            <p:strVal val="#ppt_y-.2"/>
                                          </p:val>
                                        </p:tav>
                                        <p:tav tm="100000">
                                          <p:val>
                                            <p:strVal val="#ppt_y+.1"/>
                                          </p:val>
                                        </p:tav>
                                      </p:tavLst>
                                    </p:anim>
                                    <p:anim calcmode="lin" valueType="num">
                                      <p:cBhvr>
                                        <p:cTn id="52" dur="650" accel="50000" fill="hold">
                                          <p:stCondLst>
                                            <p:cond delay="650"/>
                                          </p:stCondLst>
                                        </p:cTn>
                                        <p:tgtEl>
                                          <p:spTgt spid="6">
                                            <p:txEl>
                                              <p:pRg st="3" end="3"/>
                                            </p:txEl>
                                          </p:spTgt>
                                        </p:tgtEl>
                                        <p:attrNameLst>
                                          <p:attrName>ppt_y</p:attrName>
                                        </p:attrNameLst>
                                      </p:cBhvr>
                                      <p:tavLst>
                                        <p:tav tm="0">
                                          <p:val>
                                            <p:strVal val="#ppt_y+.1"/>
                                          </p:val>
                                        </p:tav>
                                        <p:tav tm="100000">
                                          <p:val>
                                            <p:strVal val="#ppt_y"/>
                                          </p:val>
                                        </p:tav>
                                      </p:tavLst>
                                    </p:anim>
                                    <p:animEffect transition="in" filter="fade">
                                      <p:cBhvr>
                                        <p:cTn id="53" dur="1300" decel="50000">
                                          <p:stCondLst>
                                            <p:cond delay="0"/>
                                          </p:stCondLst>
                                        </p:cTn>
                                        <p:tgtEl>
                                          <p:spTgt spid="6">
                                            <p:txEl>
                                              <p:pRg st="3" end="3"/>
                                            </p:txEl>
                                          </p:spTgt>
                                        </p:tgtEl>
                                      </p:cBhvr>
                                    </p:animEffect>
                                  </p:childTnLst>
                                </p:cTn>
                              </p:par>
                            </p:childTnLst>
                          </p:cTn>
                        </p:par>
                        <p:par>
                          <p:cTn id="54" fill="hold">
                            <p:stCondLst>
                              <p:cond delay="6700"/>
                            </p:stCondLst>
                            <p:childTnLst>
                              <p:par>
                                <p:cTn id="55" presetID="25" presetClass="entr" presetSubtype="0" fill="hold" grpId="0" nodeType="afterEffect">
                                  <p:stCondLst>
                                    <p:cond delay="0"/>
                                  </p:stCondLst>
                                  <p:childTnLst>
                                    <p:set>
                                      <p:cBhvr>
                                        <p:cTn id="56" dur="1" fill="hold">
                                          <p:stCondLst>
                                            <p:cond delay="0"/>
                                          </p:stCondLst>
                                        </p:cTn>
                                        <p:tgtEl>
                                          <p:spTgt spid="6">
                                            <p:txEl>
                                              <p:pRg st="4" end="4"/>
                                            </p:txEl>
                                          </p:spTgt>
                                        </p:tgtEl>
                                        <p:attrNameLst>
                                          <p:attrName>style.visibility</p:attrName>
                                        </p:attrNameLst>
                                      </p:cBhvr>
                                      <p:to>
                                        <p:strVal val="visible"/>
                                      </p:to>
                                    </p:set>
                                    <p:anim calcmode="lin" valueType="num">
                                      <p:cBhvr>
                                        <p:cTn id="57" dur="650" decel="50000" fill="hold">
                                          <p:stCondLst>
                                            <p:cond delay="0"/>
                                          </p:stCondLst>
                                        </p:cTn>
                                        <p:tgtEl>
                                          <p:spTgt spid="6">
                                            <p:txEl>
                                              <p:pRg st="4" end="4"/>
                                            </p:txEl>
                                          </p:spTgt>
                                        </p:tgtEl>
                                        <p:attrNameLst>
                                          <p:attrName>style.rotation</p:attrName>
                                        </p:attrNameLst>
                                      </p:cBhvr>
                                      <p:tavLst>
                                        <p:tav tm="0">
                                          <p:val>
                                            <p:fltVal val="-90"/>
                                          </p:val>
                                        </p:tav>
                                        <p:tav tm="100000">
                                          <p:val>
                                            <p:fltVal val="0"/>
                                          </p:val>
                                        </p:tav>
                                      </p:tavLst>
                                    </p:anim>
                                    <p:anim calcmode="lin" valueType="num">
                                      <p:cBhvr>
                                        <p:cTn id="58" dur="650" decel="50000" fill="hold">
                                          <p:stCondLst>
                                            <p:cond delay="0"/>
                                          </p:stCondLst>
                                        </p:cTn>
                                        <p:tgtEl>
                                          <p:spTgt spid="6">
                                            <p:txEl>
                                              <p:pRg st="4" end="4"/>
                                            </p:txEl>
                                          </p:spTgt>
                                        </p:tgtEl>
                                        <p:attrNameLst>
                                          <p:attrName>ppt_w</p:attrName>
                                        </p:attrNameLst>
                                      </p:cBhvr>
                                      <p:tavLst>
                                        <p:tav tm="0">
                                          <p:val>
                                            <p:strVal val="#ppt_w"/>
                                          </p:val>
                                        </p:tav>
                                        <p:tav tm="100000">
                                          <p:val>
                                            <p:strVal val="#ppt_w*.05"/>
                                          </p:val>
                                        </p:tav>
                                      </p:tavLst>
                                    </p:anim>
                                    <p:anim calcmode="lin" valueType="num">
                                      <p:cBhvr>
                                        <p:cTn id="59" dur="650" accel="50000" fill="hold">
                                          <p:stCondLst>
                                            <p:cond delay="650"/>
                                          </p:stCondLst>
                                        </p:cTn>
                                        <p:tgtEl>
                                          <p:spTgt spid="6">
                                            <p:txEl>
                                              <p:pRg st="4" end="4"/>
                                            </p:txEl>
                                          </p:spTgt>
                                        </p:tgtEl>
                                        <p:attrNameLst>
                                          <p:attrName>ppt_w</p:attrName>
                                        </p:attrNameLst>
                                      </p:cBhvr>
                                      <p:tavLst>
                                        <p:tav tm="0">
                                          <p:val>
                                            <p:strVal val="#ppt_w*.05"/>
                                          </p:val>
                                        </p:tav>
                                        <p:tav tm="100000">
                                          <p:val>
                                            <p:strVal val="#ppt_w"/>
                                          </p:val>
                                        </p:tav>
                                      </p:tavLst>
                                    </p:anim>
                                    <p:anim calcmode="lin" valueType="num">
                                      <p:cBhvr>
                                        <p:cTn id="60" dur="1300" fill="hold"/>
                                        <p:tgtEl>
                                          <p:spTgt spid="6">
                                            <p:txEl>
                                              <p:pRg st="4" end="4"/>
                                            </p:txEl>
                                          </p:spTgt>
                                        </p:tgtEl>
                                        <p:attrNameLst>
                                          <p:attrName>ppt_h</p:attrName>
                                        </p:attrNameLst>
                                      </p:cBhvr>
                                      <p:tavLst>
                                        <p:tav tm="0">
                                          <p:val>
                                            <p:strVal val="#ppt_h"/>
                                          </p:val>
                                        </p:tav>
                                        <p:tav tm="100000">
                                          <p:val>
                                            <p:strVal val="#ppt_h"/>
                                          </p:val>
                                        </p:tav>
                                      </p:tavLst>
                                    </p:anim>
                                    <p:anim calcmode="lin" valueType="num">
                                      <p:cBhvr>
                                        <p:cTn id="61" dur="650" decel="50000" fill="hold">
                                          <p:stCondLst>
                                            <p:cond delay="0"/>
                                          </p:stCondLst>
                                        </p:cTn>
                                        <p:tgtEl>
                                          <p:spTgt spid="6">
                                            <p:txEl>
                                              <p:pRg st="4" end="4"/>
                                            </p:txEl>
                                          </p:spTgt>
                                        </p:tgtEl>
                                        <p:attrNameLst>
                                          <p:attrName>ppt_x</p:attrName>
                                        </p:attrNameLst>
                                      </p:cBhvr>
                                      <p:tavLst>
                                        <p:tav tm="0">
                                          <p:val>
                                            <p:strVal val="#ppt_x+.4"/>
                                          </p:val>
                                        </p:tav>
                                        <p:tav tm="100000">
                                          <p:val>
                                            <p:strVal val="#ppt_x"/>
                                          </p:val>
                                        </p:tav>
                                      </p:tavLst>
                                    </p:anim>
                                    <p:anim calcmode="lin" valueType="num">
                                      <p:cBhvr>
                                        <p:cTn id="62" dur="650" decel="50000" fill="hold">
                                          <p:stCondLst>
                                            <p:cond delay="0"/>
                                          </p:stCondLst>
                                        </p:cTn>
                                        <p:tgtEl>
                                          <p:spTgt spid="6">
                                            <p:txEl>
                                              <p:pRg st="4" end="4"/>
                                            </p:txEl>
                                          </p:spTgt>
                                        </p:tgtEl>
                                        <p:attrNameLst>
                                          <p:attrName>ppt_y</p:attrName>
                                        </p:attrNameLst>
                                      </p:cBhvr>
                                      <p:tavLst>
                                        <p:tav tm="0">
                                          <p:val>
                                            <p:strVal val="#ppt_y-.2"/>
                                          </p:val>
                                        </p:tav>
                                        <p:tav tm="100000">
                                          <p:val>
                                            <p:strVal val="#ppt_y+.1"/>
                                          </p:val>
                                        </p:tav>
                                      </p:tavLst>
                                    </p:anim>
                                    <p:anim calcmode="lin" valueType="num">
                                      <p:cBhvr>
                                        <p:cTn id="63" dur="650" accel="50000" fill="hold">
                                          <p:stCondLst>
                                            <p:cond delay="650"/>
                                          </p:stCondLst>
                                        </p:cTn>
                                        <p:tgtEl>
                                          <p:spTgt spid="6">
                                            <p:txEl>
                                              <p:pRg st="4" end="4"/>
                                            </p:txEl>
                                          </p:spTgt>
                                        </p:tgtEl>
                                        <p:attrNameLst>
                                          <p:attrName>ppt_y</p:attrName>
                                        </p:attrNameLst>
                                      </p:cBhvr>
                                      <p:tavLst>
                                        <p:tav tm="0">
                                          <p:val>
                                            <p:strVal val="#ppt_y+.1"/>
                                          </p:val>
                                        </p:tav>
                                        <p:tav tm="100000">
                                          <p:val>
                                            <p:strVal val="#ppt_y"/>
                                          </p:val>
                                        </p:tav>
                                      </p:tavLst>
                                    </p:anim>
                                    <p:animEffect transition="in" filter="fade">
                                      <p:cBhvr>
                                        <p:cTn id="64" dur="1300" decel="50000">
                                          <p:stCondLst>
                                            <p:cond delay="0"/>
                                          </p:stCondLst>
                                        </p:cTn>
                                        <p:tgtEl>
                                          <p:spTgt spid="6">
                                            <p:txEl>
                                              <p:pRg st="4" end="4"/>
                                            </p:txEl>
                                          </p:spTgt>
                                        </p:tgtEl>
                                      </p:cBhvr>
                                    </p:animEffect>
                                  </p:childTnLst>
                                </p:cTn>
                              </p:par>
                            </p:childTnLst>
                          </p:cTn>
                        </p:par>
                        <p:par>
                          <p:cTn id="65" fill="hold">
                            <p:stCondLst>
                              <p:cond delay="8000"/>
                            </p:stCondLst>
                            <p:childTnLst>
                              <p:par>
                                <p:cTn id="66" presetID="25" presetClass="entr" presetSubtype="0" fill="hold" grpId="0" nodeType="afterEffect">
                                  <p:stCondLst>
                                    <p:cond delay="0"/>
                                  </p:stCondLst>
                                  <p:childTnLst>
                                    <p:set>
                                      <p:cBhvr>
                                        <p:cTn id="67" dur="1" fill="hold">
                                          <p:stCondLst>
                                            <p:cond delay="0"/>
                                          </p:stCondLst>
                                        </p:cTn>
                                        <p:tgtEl>
                                          <p:spTgt spid="6">
                                            <p:txEl>
                                              <p:pRg st="6" end="6"/>
                                            </p:txEl>
                                          </p:spTgt>
                                        </p:tgtEl>
                                        <p:attrNameLst>
                                          <p:attrName>style.visibility</p:attrName>
                                        </p:attrNameLst>
                                      </p:cBhvr>
                                      <p:to>
                                        <p:strVal val="visible"/>
                                      </p:to>
                                    </p:set>
                                    <p:anim calcmode="lin" valueType="num">
                                      <p:cBhvr>
                                        <p:cTn id="68" dur="650" decel="50000" fill="hold">
                                          <p:stCondLst>
                                            <p:cond delay="0"/>
                                          </p:stCondLst>
                                        </p:cTn>
                                        <p:tgtEl>
                                          <p:spTgt spid="6">
                                            <p:txEl>
                                              <p:pRg st="6" end="6"/>
                                            </p:txEl>
                                          </p:spTgt>
                                        </p:tgtEl>
                                        <p:attrNameLst>
                                          <p:attrName>style.rotation</p:attrName>
                                        </p:attrNameLst>
                                      </p:cBhvr>
                                      <p:tavLst>
                                        <p:tav tm="0">
                                          <p:val>
                                            <p:fltVal val="-90"/>
                                          </p:val>
                                        </p:tav>
                                        <p:tav tm="100000">
                                          <p:val>
                                            <p:fltVal val="0"/>
                                          </p:val>
                                        </p:tav>
                                      </p:tavLst>
                                    </p:anim>
                                    <p:anim calcmode="lin" valueType="num">
                                      <p:cBhvr>
                                        <p:cTn id="69" dur="650" decel="50000" fill="hold">
                                          <p:stCondLst>
                                            <p:cond delay="0"/>
                                          </p:stCondLst>
                                        </p:cTn>
                                        <p:tgtEl>
                                          <p:spTgt spid="6">
                                            <p:txEl>
                                              <p:pRg st="6" end="6"/>
                                            </p:txEl>
                                          </p:spTgt>
                                        </p:tgtEl>
                                        <p:attrNameLst>
                                          <p:attrName>ppt_w</p:attrName>
                                        </p:attrNameLst>
                                      </p:cBhvr>
                                      <p:tavLst>
                                        <p:tav tm="0">
                                          <p:val>
                                            <p:strVal val="#ppt_w"/>
                                          </p:val>
                                        </p:tav>
                                        <p:tav tm="100000">
                                          <p:val>
                                            <p:strVal val="#ppt_w*.05"/>
                                          </p:val>
                                        </p:tav>
                                      </p:tavLst>
                                    </p:anim>
                                    <p:anim calcmode="lin" valueType="num">
                                      <p:cBhvr>
                                        <p:cTn id="70" dur="650" accel="50000" fill="hold">
                                          <p:stCondLst>
                                            <p:cond delay="650"/>
                                          </p:stCondLst>
                                        </p:cTn>
                                        <p:tgtEl>
                                          <p:spTgt spid="6">
                                            <p:txEl>
                                              <p:pRg st="6" end="6"/>
                                            </p:txEl>
                                          </p:spTgt>
                                        </p:tgtEl>
                                        <p:attrNameLst>
                                          <p:attrName>ppt_w</p:attrName>
                                        </p:attrNameLst>
                                      </p:cBhvr>
                                      <p:tavLst>
                                        <p:tav tm="0">
                                          <p:val>
                                            <p:strVal val="#ppt_w*.05"/>
                                          </p:val>
                                        </p:tav>
                                        <p:tav tm="100000">
                                          <p:val>
                                            <p:strVal val="#ppt_w"/>
                                          </p:val>
                                        </p:tav>
                                      </p:tavLst>
                                    </p:anim>
                                    <p:anim calcmode="lin" valueType="num">
                                      <p:cBhvr>
                                        <p:cTn id="71" dur="1300" fill="hold"/>
                                        <p:tgtEl>
                                          <p:spTgt spid="6">
                                            <p:txEl>
                                              <p:pRg st="6" end="6"/>
                                            </p:txEl>
                                          </p:spTgt>
                                        </p:tgtEl>
                                        <p:attrNameLst>
                                          <p:attrName>ppt_h</p:attrName>
                                        </p:attrNameLst>
                                      </p:cBhvr>
                                      <p:tavLst>
                                        <p:tav tm="0">
                                          <p:val>
                                            <p:strVal val="#ppt_h"/>
                                          </p:val>
                                        </p:tav>
                                        <p:tav tm="100000">
                                          <p:val>
                                            <p:strVal val="#ppt_h"/>
                                          </p:val>
                                        </p:tav>
                                      </p:tavLst>
                                    </p:anim>
                                    <p:anim calcmode="lin" valueType="num">
                                      <p:cBhvr>
                                        <p:cTn id="72" dur="650" decel="50000" fill="hold">
                                          <p:stCondLst>
                                            <p:cond delay="0"/>
                                          </p:stCondLst>
                                        </p:cTn>
                                        <p:tgtEl>
                                          <p:spTgt spid="6">
                                            <p:txEl>
                                              <p:pRg st="6" end="6"/>
                                            </p:txEl>
                                          </p:spTgt>
                                        </p:tgtEl>
                                        <p:attrNameLst>
                                          <p:attrName>ppt_x</p:attrName>
                                        </p:attrNameLst>
                                      </p:cBhvr>
                                      <p:tavLst>
                                        <p:tav tm="0">
                                          <p:val>
                                            <p:strVal val="#ppt_x+.4"/>
                                          </p:val>
                                        </p:tav>
                                        <p:tav tm="100000">
                                          <p:val>
                                            <p:strVal val="#ppt_x"/>
                                          </p:val>
                                        </p:tav>
                                      </p:tavLst>
                                    </p:anim>
                                    <p:anim calcmode="lin" valueType="num">
                                      <p:cBhvr>
                                        <p:cTn id="73" dur="650" decel="50000" fill="hold">
                                          <p:stCondLst>
                                            <p:cond delay="0"/>
                                          </p:stCondLst>
                                        </p:cTn>
                                        <p:tgtEl>
                                          <p:spTgt spid="6">
                                            <p:txEl>
                                              <p:pRg st="6" end="6"/>
                                            </p:txEl>
                                          </p:spTgt>
                                        </p:tgtEl>
                                        <p:attrNameLst>
                                          <p:attrName>ppt_y</p:attrName>
                                        </p:attrNameLst>
                                      </p:cBhvr>
                                      <p:tavLst>
                                        <p:tav tm="0">
                                          <p:val>
                                            <p:strVal val="#ppt_y-.2"/>
                                          </p:val>
                                        </p:tav>
                                        <p:tav tm="100000">
                                          <p:val>
                                            <p:strVal val="#ppt_y+.1"/>
                                          </p:val>
                                        </p:tav>
                                      </p:tavLst>
                                    </p:anim>
                                    <p:anim calcmode="lin" valueType="num">
                                      <p:cBhvr>
                                        <p:cTn id="74" dur="650" accel="50000" fill="hold">
                                          <p:stCondLst>
                                            <p:cond delay="650"/>
                                          </p:stCondLst>
                                        </p:cTn>
                                        <p:tgtEl>
                                          <p:spTgt spid="6">
                                            <p:txEl>
                                              <p:pRg st="6" end="6"/>
                                            </p:txEl>
                                          </p:spTgt>
                                        </p:tgtEl>
                                        <p:attrNameLst>
                                          <p:attrName>ppt_y</p:attrName>
                                        </p:attrNameLst>
                                      </p:cBhvr>
                                      <p:tavLst>
                                        <p:tav tm="0">
                                          <p:val>
                                            <p:strVal val="#ppt_y+.1"/>
                                          </p:val>
                                        </p:tav>
                                        <p:tav tm="100000">
                                          <p:val>
                                            <p:strVal val="#ppt_y"/>
                                          </p:val>
                                        </p:tav>
                                      </p:tavLst>
                                    </p:anim>
                                    <p:animEffect transition="in" filter="fade">
                                      <p:cBhvr>
                                        <p:cTn id="75" dur="1300" decel="50000">
                                          <p:stCondLst>
                                            <p:cond delay="0"/>
                                          </p:stCondLst>
                                        </p:cTn>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Rectangle 7"/>
          <p:cNvSpPr/>
          <p:nvPr/>
        </p:nvSpPr>
        <p:spPr>
          <a:xfrm>
            <a:off x="4474666" y="78914"/>
            <a:ext cx="3852258" cy="523220"/>
          </a:xfrm>
          <a:prstGeom prst="rect">
            <a:avLst/>
          </a:prstGeom>
        </p:spPr>
        <p:txBody>
          <a:bodyPr wrap="square">
            <a:spAutoFit/>
          </a:bodyPr>
          <a:lstStyle/>
          <a:p>
            <a:pPr algn="ctr"/>
            <a:r>
              <a:rPr lang="en-US" sz="2800" b="1" dirty="0" smtClean="0">
                <a:solidFill>
                  <a:srgbClr val="92D050"/>
                </a:solidFill>
              </a:rPr>
              <a:t>Universalism</a:t>
            </a:r>
            <a:endParaRPr lang="en-US" sz="2200" dirty="0">
              <a:solidFill>
                <a:srgbClr val="92D050"/>
              </a:solidFill>
            </a:endParaRPr>
          </a:p>
        </p:txBody>
      </p:sp>
      <p:sp>
        <p:nvSpPr>
          <p:cNvPr id="6" name="Rectangle 5"/>
          <p:cNvSpPr/>
          <p:nvPr/>
        </p:nvSpPr>
        <p:spPr>
          <a:xfrm>
            <a:off x="603702" y="804877"/>
            <a:ext cx="8077113" cy="5016758"/>
          </a:xfrm>
          <a:prstGeom prst="rect">
            <a:avLst/>
          </a:prstGeom>
        </p:spPr>
        <p:txBody>
          <a:bodyPr wrap="square">
            <a:spAutoFit/>
          </a:bodyPr>
          <a:lstStyle/>
          <a:p>
            <a:r>
              <a:rPr lang="en-US" sz="2800" b="1" dirty="0">
                <a:solidFill>
                  <a:srgbClr val="FF6600"/>
                </a:solidFill>
              </a:rPr>
              <a:t>FALSE TEACHINGS   </a:t>
            </a:r>
            <a:r>
              <a:rPr lang="en-US" sz="2000" b="1" dirty="0">
                <a:solidFill>
                  <a:srgbClr val="FF6600"/>
                </a:solidFill>
              </a:rPr>
              <a:t>Cont….</a:t>
            </a:r>
          </a:p>
          <a:p>
            <a:r>
              <a:rPr lang="en-US" sz="2000" b="1" dirty="0"/>
              <a:t>  </a:t>
            </a:r>
          </a:p>
          <a:p>
            <a:pPr marL="457200" indent="-457200">
              <a:buFont typeface="+mj-lt"/>
              <a:buAutoNum type="arabicPeriod" startAt="4"/>
            </a:pPr>
            <a:r>
              <a:rPr lang="en-US" sz="2400" b="1" dirty="0" smtClean="0"/>
              <a:t>Universalism</a:t>
            </a:r>
            <a:endParaRPr lang="en-US" sz="2400" dirty="0"/>
          </a:p>
          <a:p>
            <a:pPr lvl="1"/>
            <a:r>
              <a:rPr lang="en-US" sz="2400" dirty="0" smtClean="0"/>
              <a:t>	This </a:t>
            </a:r>
            <a:r>
              <a:rPr lang="en-US" sz="2400" dirty="0"/>
              <a:t>teaches that everybody will finally be saved, that God is too loving to exclude anyone from Heaven. </a:t>
            </a:r>
          </a:p>
          <a:p>
            <a:pPr lvl="1"/>
            <a:r>
              <a:rPr lang="en-US" sz="2400" dirty="0"/>
              <a:t>	</a:t>
            </a:r>
            <a:r>
              <a:rPr lang="en-US" sz="2400" dirty="0" smtClean="0"/>
              <a:t>This </a:t>
            </a:r>
            <a:r>
              <a:rPr lang="en-US" sz="2400" dirty="0"/>
              <a:t>error is refuted by the Scriptures. It is in reality a mercy that God excludes the sinful from Heaven. It would be a Hell to them, and their presence would soon make it a Hell to the redeemed. </a:t>
            </a:r>
          </a:p>
          <a:p>
            <a:pPr lvl="1"/>
            <a:endParaRPr lang="en-US" sz="1400" dirty="0"/>
          </a:p>
          <a:p>
            <a:r>
              <a:rPr lang="en-US" sz="2100" b="1" u="sng" dirty="0"/>
              <a:t>References</a:t>
            </a:r>
            <a:r>
              <a:rPr lang="en-US" sz="2100" b="1" dirty="0"/>
              <a:t>: </a:t>
            </a:r>
            <a:r>
              <a:rPr lang="en-US" sz="2100" b="1" dirty="0" smtClean="0"/>
              <a:t>  </a:t>
            </a:r>
            <a:r>
              <a:rPr lang="en-US" sz="2100" b="1" dirty="0" smtClean="0"/>
              <a:t>	</a:t>
            </a:r>
            <a:r>
              <a:rPr lang="en-US" sz="2100" dirty="0" smtClean="0"/>
              <a:t>Proverbs </a:t>
            </a:r>
            <a:r>
              <a:rPr lang="en-US" sz="2100" dirty="0"/>
              <a:t>29:1; Luke 16:19-31; John 3:36</a:t>
            </a:r>
            <a:r>
              <a:rPr lang="en-US" sz="2100" dirty="0" smtClean="0"/>
              <a:t>;  			Romans </a:t>
            </a:r>
            <a:r>
              <a:rPr lang="en-US" sz="2100" dirty="0"/>
              <a:t>6:23 </a:t>
            </a:r>
            <a:endParaRPr lang="en-US" sz="2100" dirty="0" smtClean="0">
              <a:solidFill>
                <a:srgbClr val="000000"/>
              </a:solidFill>
            </a:endParaRPr>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2760705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5"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700" decel="50000" fill="hold">
                                          <p:stCondLst>
                                            <p:cond delay="0"/>
                                          </p:stCondLst>
                                        </p:cTn>
                                        <p:tgtEl>
                                          <p:spTgt spid="6">
                                            <p:txEl>
                                              <p:pRg st="0" end="0"/>
                                            </p:txEl>
                                          </p:spTgt>
                                        </p:tgtEl>
                                        <p:attrNameLst>
                                          <p:attrName>style.rotation</p:attrName>
                                        </p:attrNameLst>
                                      </p:cBhvr>
                                      <p:tavLst>
                                        <p:tav tm="0">
                                          <p:val>
                                            <p:fltVal val="-90"/>
                                          </p:val>
                                        </p:tav>
                                        <p:tav tm="100000">
                                          <p:val>
                                            <p:fltVal val="0"/>
                                          </p:val>
                                        </p:tav>
                                      </p:tavLst>
                                    </p:anim>
                                    <p:anim calcmode="lin" valueType="num">
                                      <p:cBhvr>
                                        <p:cTn id="14" dur="700" decel="50000" fill="hold">
                                          <p:stCondLst>
                                            <p:cond delay="0"/>
                                          </p:stCondLst>
                                        </p:cTn>
                                        <p:tgtEl>
                                          <p:spTgt spid="6">
                                            <p:txEl>
                                              <p:pRg st="0" end="0"/>
                                            </p:txEl>
                                          </p:spTgt>
                                        </p:tgtEl>
                                        <p:attrNameLst>
                                          <p:attrName>ppt_w</p:attrName>
                                        </p:attrNameLst>
                                      </p:cBhvr>
                                      <p:tavLst>
                                        <p:tav tm="0">
                                          <p:val>
                                            <p:strVal val="#ppt_w"/>
                                          </p:val>
                                        </p:tav>
                                        <p:tav tm="100000">
                                          <p:val>
                                            <p:strVal val="#ppt_w*.05"/>
                                          </p:val>
                                        </p:tav>
                                      </p:tavLst>
                                    </p:anim>
                                    <p:anim calcmode="lin" valueType="num">
                                      <p:cBhvr>
                                        <p:cTn id="15" dur="700" accel="50000" fill="hold">
                                          <p:stCondLst>
                                            <p:cond delay="700"/>
                                          </p:stCondLst>
                                        </p:cTn>
                                        <p:tgtEl>
                                          <p:spTgt spid="6">
                                            <p:txEl>
                                              <p:pRg st="0" end="0"/>
                                            </p:txEl>
                                          </p:spTgt>
                                        </p:tgtEl>
                                        <p:attrNameLst>
                                          <p:attrName>ppt_w</p:attrName>
                                        </p:attrNameLst>
                                      </p:cBhvr>
                                      <p:tavLst>
                                        <p:tav tm="0">
                                          <p:val>
                                            <p:strVal val="#ppt_w*.05"/>
                                          </p:val>
                                        </p:tav>
                                        <p:tav tm="100000">
                                          <p:val>
                                            <p:strVal val="#ppt_w"/>
                                          </p:val>
                                        </p:tav>
                                      </p:tavLst>
                                    </p:anim>
                                    <p:anim calcmode="lin" valueType="num">
                                      <p:cBhvr>
                                        <p:cTn id="16" dur="14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17" dur="700" decel="50000" fill="hold">
                                          <p:stCondLst>
                                            <p:cond delay="0"/>
                                          </p:stCondLst>
                                        </p:cTn>
                                        <p:tgtEl>
                                          <p:spTgt spid="6">
                                            <p:txEl>
                                              <p:pRg st="0" end="0"/>
                                            </p:txEl>
                                          </p:spTgt>
                                        </p:tgtEl>
                                        <p:attrNameLst>
                                          <p:attrName>ppt_x</p:attrName>
                                        </p:attrNameLst>
                                      </p:cBhvr>
                                      <p:tavLst>
                                        <p:tav tm="0">
                                          <p:val>
                                            <p:strVal val="#ppt_x+.4"/>
                                          </p:val>
                                        </p:tav>
                                        <p:tav tm="100000">
                                          <p:val>
                                            <p:strVal val="#ppt_x"/>
                                          </p:val>
                                        </p:tav>
                                      </p:tavLst>
                                    </p:anim>
                                    <p:anim calcmode="lin" valueType="num">
                                      <p:cBhvr>
                                        <p:cTn id="18" dur="700" decel="50000" fill="hold">
                                          <p:stCondLst>
                                            <p:cond delay="0"/>
                                          </p:stCondLst>
                                        </p:cTn>
                                        <p:tgtEl>
                                          <p:spTgt spid="6">
                                            <p:txEl>
                                              <p:pRg st="0" end="0"/>
                                            </p:txEl>
                                          </p:spTgt>
                                        </p:tgtEl>
                                        <p:attrNameLst>
                                          <p:attrName>ppt_y</p:attrName>
                                        </p:attrNameLst>
                                      </p:cBhvr>
                                      <p:tavLst>
                                        <p:tav tm="0">
                                          <p:val>
                                            <p:strVal val="#ppt_y-.2"/>
                                          </p:val>
                                        </p:tav>
                                        <p:tav tm="100000">
                                          <p:val>
                                            <p:strVal val="#ppt_y+.1"/>
                                          </p:val>
                                        </p:tav>
                                      </p:tavLst>
                                    </p:anim>
                                    <p:anim calcmode="lin" valueType="num">
                                      <p:cBhvr>
                                        <p:cTn id="19" dur="700" accel="50000" fill="hold">
                                          <p:stCondLst>
                                            <p:cond delay="700"/>
                                          </p:stCondLst>
                                        </p:cTn>
                                        <p:tgtEl>
                                          <p:spTgt spid="6">
                                            <p:txEl>
                                              <p:pRg st="0" end="0"/>
                                            </p:txEl>
                                          </p:spTgt>
                                        </p:tgtEl>
                                        <p:attrNameLst>
                                          <p:attrName>ppt_y</p:attrName>
                                        </p:attrNameLst>
                                      </p:cBhvr>
                                      <p:tavLst>
                                        <p:tav tm="0">
                                          <p:val>
                                            <p:strVal val="#ppt_y+.1"/>
                                          </p:val>
                                        </p:tav>
                                        <p:tav tm="100000">
                                          <p:val>
                                            <p:strVal val="#ppt_y"/>
                                          </p:val>
                                        </p:tav>
                                      </p:tavLst>
                                    </p:anim>
                                    <p:animEffect transition="in" filter="fade">
                                      <p:cBhvr>
                                        <p:cTn id="20" dur="1400" decel="50000">
                                          <p:stCondLst>
                                            <p:cond delay="0"/>
                                          </p:stCondLst>
                                        </p:cTn>
                                        <p:tgtEl>
                                          <p:spTgt spid="6">
                                            <p:txEl>
                                              <p:pRg st="0" end="0"/>
                                            </p:txEl>
                                          </p:spTgt>
                                        </p:tgtEl>
                                      </p:cBhvr>
                                    </p:animEffect>
                                  </p:childTnLst>
                                </p:cTn>
                              </p:par>
                            </p:childTnLst>
                          </p:cTn>
                        </p:par>
                        <p:par>
                          <p:cTn id="21" fill="hold">
                            <p:stCondLst>
                              <p:cond delay="2900"/>
                            </p:stCondLst>
                            <p:childTnLst>
                              <p:par>
                                <p:cTn id="22" presetID="25" presetClass="entr" presetSubtype="0" fill="hold" grpId="0" nodeType="after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 calcmode="lin" valueType="num">
                                      <p:cBhvr>
                                        <p:cTn id="24" dur="700" decel="50000" fill="hold">
                                          <p:stCondLst>
                                            <p:cond delay="0"/>
                                          </p:stCondLst>
                                        </p:cTn>
                                        <p:tgtEl>
                                          <p:spTgt spid="6">
                                            <p:txEl>
                                              <p:pRg st="1" end="1"/>
                                            </p:txEl>
                                          </p:spTgt>
                                        </p:tgtEl>
                                        <p:attrNameLst>
                                          <p:attrName>style.rotation</p:attrName>
                                        </p:attrNameLst>
                                      </p:cBhvr>
                                      <p:tavLst>
                                        <p:tav tm="0">
                                          <p:val>
                                            <p:fltVal val="-90"/>
                                          </p:val>
                                        </p:tav>
                                        <p:tav tm="100000">
                                          <p:val>
                                            <p:fltVal val="0"/>
                                          </p:val>
                                        </p:tav>
                                      </p:tavLst>
                                    </p:anim>
                                    <p:anim calcmode="lin" valueType="num">
                                      <p:cBhvr>
                                        <p:cTn id="25" dur="700" decel="50000" fill="hold">
                                          <p:stCondLst>
                                            <p:cond delay="0"/>
                                          </p:stCondLst>
                                        </p:cTn>
                                        <p:tgtEl>
                                          <p:spTgt spid="6">
                                            <p:txEl>
                                              <p:pRg st="1" end="1"/>
                                            </p:txEl>
                                          </p:spTgt>
                                        </p:tgtEl>
                                        <p:attrNameLst>
                                          <p:attrName>ppt_w</p:attrName>
                                        </p:attrNameLst>
                                      </p:cBhvr>
                                      <p:tavLst>
                                        <p:tav tm="0">
                                          <p:val>
                                            <p:strVal val="#ppt_w"/>
                                          </p:val>
                                        </p:tav>
                                        <p:tav tm="100000">
                                          <p:val>
                                            <p:strVal val="#ppt_w*.05"/>
                                          </p:val>
                                        </p:tav>
                                      </p:tavLst>
                                    </p:anim>
                                    <p:anim calcmode="lin" valueType="num">
                                      <p:cBhvr>
                                        <p:cTn id="26" dur="700" accel="50000" fill="hold">
                                          <p:stCondLst>
                                            <p:cond delay="700"/>
                                          </p:stCondLst>
                                        </p:cTn>
                                        <p:tgtEl>
                                          <p:spTgt spid="6">
                                            <p:txEl>
                                              <p:pRg st="1" end="1"/>
                                            </p:txEl>
                                          </p:spTgt>
                                        </p:tgtEl>
                                        <p:attrNameLst>
                                          <p:attrName>ppt_w</p:attrName>
                                        </p:attrNameLst>
                                      </p:cBhvr>
                                      <p:tavLst>
                                        <p:tav tm="0">
                                          <p:val>
                                            <p:strVal val="#ppt_w*.05"/>
                                          </p:val>
                                        </p:tav>
                                        <p:tav tm="100000">
                                          <p:val>
                                            <p:strVal val="#ppt_w"/>
                                          </p:val>
                                        </p:tav>
                                      </p:tavLst>
                                    </p:anim>
                                    <p:anim calcmode="lin" valueType="num">
                                      <p:cBhvr>
                                        <p:cTn id="27" dur="1400" fill="hold"/>
                                        <p:tgtEl>
                                          <p:spTgt spid="6">
                                            <p:txEl>
                                              <p:pRg st="1" end="1"/>
                                            </p:txEl>
                                          </p:spTgt>
                                        </p:tgtEl>
                                        <p:attrNameLst>
                                          <p:attrName>ppt_h</p:attrName>
                                        </p:attrNameLst>
                                      </p:cBhvr>
                                      <p:tavLst>
                                        <p:tav tm="0">
                                          <p:val>
                                            <p:strVal val="#ppt_h"/>
                                          </p:val>
                                        </p:tav>
                                        <p:tav tm="100000">
                                          <p:val>
                                            <p:strVal val="#ppt_h"/>
                                          </p:val>
                                        </p:tav>
                                      </p:tavLst>
                                    </p:anim>
                                    <p:anim calcmode="lin" valueType="num">
                                      <p:cBhvr>
                                        <p:cTn id="28" dur="700" decel="50000" fill="hold">
                                          <p:stCondLst>
                                            <p:cond delay="0"/>
                                          </p:stCondLst>
                                        </p:cTn>
                                        <p:tgtEl>
                                          <p:spTgt spid="6">
                                            <p:txEl>
                                              <p:pRg st="1" end="1"/>
                                            </p:txEl>
                                          </p:spTgt>
                                        </p:tgtEl>
                                        <p:attrNameLst>
                                          <p:attrName>ppt_x</p:attrName>
                                        </p:attrNameLst>
                                      </p:cBhvr>
                                      <p:tavLst>
                                        <p:tav tm="0">
                                          <p:val>
                                            <p:strVal val="#ppt_x+.4"/>
                                          </p:val>
                                        </p:tav>
                                        <p:tav tm="100000">
                                          <p:val>
                                            <p:strVal val="#ppt_x"/>
                                          </p:val>
                                        </p:tav>
                                      </p:tavLst>
                                    </p:anim>
                                    <p:anim calcmode="lin" valueType="num">
                                      <p:cBhvr>
                                        <p:cTn id="29" dur="700" decel="50000" fill="hold">
                                          <p:stCondLst>
                                            <p:cond delay="0"/>
                                          </p:stCondLst>
                                        </p:cTn>
                                        <p:tgtEl>
                                          <p:spTgt spid="6">
                                            <p:txEl>
                                              <p:pRg st="1" end="1"/>
                                            </p:txEl>
                                          </p:spTgt>
                                        </p:tgtEl>
                                        <p:attrNameLst>
                                          <p:attrName>ppt_y</p:attrName>
                                        </p:attrNameLst>
                                      </p:cBhvr>
                                      <p:tavLst>
                                        <p:tav tm="0">
                                          <p:val>
                                            <p:strVal val="#ppt_y-.2"/>
                                          </p:val>
                                        </p:tav>
                                        <p:tav tm="100000">
                                          <p:val>
                                            <p:strVal val="#ppt_y+.1"/>
                                          </p:val>
                                        </p:tav>
                                      </p:tavLst>
                                    </p:anim>
                                    <p:anim calcmode="lin" valueType="num">
                                      <p:cBhvr>
                                        <p:cTn id="30" dur="700" accel="50000" fill="hold">
                                          <p:stCondLst>
                                            <p:cond delay="700"/>
                                          </p:stCondLst>
                                        </p:cTn>
                                        <p:tgtEl>
                                          <p:spTgt spid="6">
                                            <p:txEl>
                                              <p:pRg st="1" end="1"/>
                                            </p:txEl>
                                          </p:spTgt>
                                        </p:tgtEl>
                                        <p:attrNameLst>
                                          <p:attrName>ppt_y</p:attrName>
                                        </p:attrNameLst>
                                      </p:cBhvr>
                                      <p:tavLst>
                                        <p:tav tm="0">
                                          <p:val>
                                            <p:strVal val="#ppt_y+.1"/>
                                          </p:val>
                                        </p:tav>
                                        <p:tav tm="100000">
                                          <p:val>
                                            <p:strVal val="#ppt_y"/>
                                          </p:val>
                                        </p:tav>
                                      </p:tavLst>
                                    </p:anim>
                                    <p:animEffect transition="in" filter="fade">
                                      <p:cBhvr>
                                        <p:cTn id="31" dur="1400" decel="50000">
                                          <p:stCondLst>
                                            <p:cond delay="0"/>
                                          </p:stCondLst>
                                        </p:cTn>
                                        <p:tgtEl>
                                          <p:spTgt spid="6">
                                            <p:txEl>
                                              <p:pRg st="1" end="1"/>
                                            </p:txEl>
                                          </p:spTgt>
                                        </p:tgtEl>
                                      </p:cBhvr>
                                    </p:animEffect>
                                  </p:childTnLst>
                                </p:cTn>
                              </p:par>
                            </p:childTnLst>
                          </p:cTn>
                        </p:par>
                        <p:par>
                          <p:cTn id="32" fill="hold">
                            <p:stCondLst>
                              <p:cond delay="4300"/>
                            </p:stCondLst>
                            <p:childTnLst>
                              <p:par>
                                <p:cTn id="33" presetID="25" presetClass="entr" presetSubtype="0" fill="hold" grpId="0" nodeType="after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 calcmode="lin" valueType="num">
                                      <p:cBhvr>
                                        <p:cTn id="35" dur="700" decel="50000" fill="hold">
                                          <p:stCondLst>
                                            <p:cond delay="0"/>
                                          </p:stCondLst>
                                        </p:cTn>
                                        <p:tgtEl>
                                          <p:spTgt spid="6">
                                            <p:txEl>
                                              <p:pRg st="2" end="2"/>
                                            </p:txEl>
                                          </p:spTgt>
                                        </p:tgtEl>
                                        <p:attrNameLst>
                                          <p:attrName>style.rotation</p:attrName>
                                        </p:attrNameLst>
                                      </p:cBhvr>
                                      <p:tavLst>
                                        <p:tav tm="0">
                                          <p:val>
                                            <p:fltVal val="-90"/>
                                          </p:val>
                                        </p:tav>
                                        <p:tav tm="100000">
                                          <p:val>
                                            <p:fltVal val="0"/>
                                          </p:val>
                                        </p:tav>
                                      </p:tavLst>
                                    </p:anim>
                                    <p:anim calcmode="lin" valueType="num">
                                      <p:cBhvr>
                                        <p:cTn id="36" dur="700" decel="50000" fill="hold">
                                          <p:stCondLst>
                                            <p:cond delay="0"/>
                                          </p:stCondLst>
                                        </p:cTn>
                                        <p:tgtEl>
                                          <p:spTgt spid="6">
                                            <p:txEl>
                                              <p:pRg st="2" end="2"/>
                                            </p:txEl>
                                          </p:spTgt>
                                        </p:tgtEl>
                                        <p:attrNameLst>
                                          <p:attrName>ppt_w</p:attrName>
                                        </p:attrNameLst>
                                      </p:cBhvr>
                                      <p:tavLst>
                                        <p:tav tm="0">
                                          <p:val>
                                            <p:strVal val="#ppt_w"/>
                                          </p:val>
                                        </p:tav>
                                        <p:tav tm="100000">
                                          <p:val>
                                            <p:strVal val="#ppt_w*.05"/>
                                          </p:val>
                                        </p:tav>
                                      </p:tavLst>
                                    </p:anim>
                                    <p:anim calcmode="lin" valueType="num">
                                      <p:cBhvr>
                                        <p:cTn id="37" dur="700" accel="50000" fill="hold">
                                          <p:stCondLst>
                                            <p:cond delay="700"/>
                                          </p:stCondLst>
                                        </p:cTn>
                                        <p:tgtEl>
                                          <p:spTgt spid="6">
                                            <p:txEl>
                                              <p:pRg st="2" end="2"/>
                                            </p:txEl>
                                          </p:spTgt>
                                        </p:tgtEl>
                                        <p:attrNameLst>
                                          <p:attrName>ppt_w</p:attrName>
                                        </p:attrNameLst>
                                      </p:cBhvr>
                                      <p:tavLst>
                                        <p:tav tm="0">
                                          <p:val>
                                            <p:strVal val="#ppt_w*.05"/>
                                          </p:val>
                                        </p:tav>
                                        <p:tav tm="100000">
                                          <p:val>
                                            <p:strVal val="#ppt_w"/>
                                          </p:val>
                                        </p:tav>
                                      </p:tavLst>
                                    </p:anim>
                                    <p:anim calcmode="lin" valueType="num">
                                      <p:cBhvr>
                                        <p:cTn id="38" dur="1400" fill="hold"/>
                                        <p:tgtEl>
                                          <p:spTgt spid="6">
                                            <p:txEl>
                                              <p:pRg st="2" end="2"/>
                                            </p:txEl>
                                          </p:spTgt>
                                        </p:tgtEl>
                                        <p:attrNameLst>
                                          <p:attrName>ppt_h</p:attrName>
                                        </p:attrNameLst>
                                      </p:cBhvr>
                                      <p:tavLst>
                                        <p:tav tm="0">
                                          <p:val>
                                            <p:strVal val="#ppt_h"/>
                                          </p:val>
                                        </p:tav>
                                        <p:tav tm="100000">
                                          <p:val>
                                            <p:strVal val="#ppt_h"/>
                                          </p:val>
                                        </p:tav>
                                      </p:tavLst>
                                    </p:anim>
                                    <p:anim calcmode="lin" valueType="num">
                                      <p:cBhvr>
                                        <p:cTn id="39" dur="700" decel="50000" fill="hold">
                                          <p:stCondLst>
                                            <p:cond delay="0"/>
                                          </p:stCondLst>
                                        </p:cTn>
                                        <p:tgtEl>
                                          <p:spTgt spid="6">
                                            <p:txEl>
                                              <p:pRg st="2" end="2"/>
                                            </p:txEl>
                                          </p:spTgt>
                                        </p:tgtEl>
                                        <p:attrNameLst>
                                          <p:attrName>ppt_x</p:attrName>
                                        </p:attrNameLst>
                                      </p:cBhvr>
                                      <p:tavLst>
                                        <p:tav tm="0">
                                          <p:val>
                                            <p:strVal val="#ppt_x+.4"/>
                                          </p:val>
                                        </p:tav>
                                        <p:tav tm="100000">
                                          <p:val>
                                            <p:strVal val="#ppt_x"/>
                                          </p:val>
                                        </p:tav>
                                      </p:tavLst>
                                    </p:anim>
                                    <p:anim calcmode="lin" valueType="num">
                                      <p:cBhvr>
                                        <p:cTn id="40" dur="700" decel="50000" fill="hold">
                                          <p:stCondLst>
                                            <p:cond delay="0"/>
                                          </p:stCondLst>
                                        </p:cTn>
                                        <p:tgtEl>
                                          <p:spTgt spid="6">
                                            <p:txEl>
                                              <p:pRg st="2" end="2"/>
                                            </p:txEl>
                                          </p:spTgt>
                                        </p:tgtEl>
                                        <p:attrNameLst>
                                          <p:attrName>ppt_y</p:attrName>
                                        </p:attrNameLst>
                                      </p:cBhvr>
                                      <p:tavLst>
                                        <p:tav tm="0">
                                          <p:val>
                                            <p:strVal val="#ppt_y-.2"/>
                                          </p:val>
                                        </p:tav>
                                        <p:tav tm="100000">
                                          <p:val>
                                            <p:strVal val="#ppt_y+.1"/>
                                          </p:val>
                                        </p:tav>
                                      </p:tavLst>
                                    </p:anim>
                                    <p:anim calcmode="lin" valueType="num">
                                      <p:cBhvr>
                                        <p:cTn id="41" dur="700" accel="50000" fill="hold">
                                          <p:stCondLst>
                                            <p:cond delay="700"/>
                                          </p:stCondLst>
                                        </p:cTn>
                                        <p:tgtEl>
                                          <p:spTgt spid="6">
                                            <p:txEl>
                                              <p:pRg st="2" end="2"/>
                                            </p:txEl>
                                          </p:spTgt>
                                        </p:tgtEl>
                                        <p:attrNameLst>
                                          <p:attrName>ppt_y</p:attrName>
                                        </p:attrNameLst>
                                      </p:cBhvr>
                                      <p:tavLst>
                                        <p:tav tm="0">
                                          <p:val>
                                            <p:strVal val="#ppt_y+.1"/>
                                          </p:val>
                                        </p:tav>
                                        <p:tav tm="100000">
                                          <p:val>
                                            <p:strVal val="#ppt_y"/>
                                          </p:val>
                                        </p:tav>
                                      </p:tavLst>
                                    </p:anim>
                                    <p:animEffect transition="in" filter="fade">
                                      <p:cBhvr>
                                        <p:cTn id="42" dur="1400" decel="50000">
                                          <p:stCondLst>
                                            <p:cond delay="0"/>
                                          </p:stCondLst>
                                        </p:cTn>
                                        <p:tgtEl>
                                          <p:spTgt spid="6">
                                            <p:txEl>
                                              <p:pRg st="2" end="2"/>
                                            </p:txEl>
                                          </p:spTgt>
                                        </p:tgtEl>
                                      </p:cBhvr>
                                    </p:animEffect>
                                  </p:childTnLst>
                                </p:cTn>
                              </p:par>
                            </p:childTnLst>
                          </p:cTn>
                        </p:par>
                        <p:par>
                          <p:cTn id="43" fill="hold">
                            <p:stCondLst>
                              <p:cond delay="5700"/>
                            </p:stCondLst>
                            <p:childTnLst>
                              <p:par>
                                <p:cTn id="44" presetID="25" presetClass="entr" presetSubtype="0" fill="hold" grpId="0" nodeType="after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 calcmode="lin" valueType="num">
                                      <p:cBhvr>
                                        <p:cTn id="46" dur="700" decel="50000" fill="hold">
                                          <p:stCondLst>
                                            <p:cond delay="0"/>
                                          </p:stCondLst>
                                        </p:cTn>
                                        <p:tgtEl>
                                          <p:spTgt spid="6">
                                            <p:txEl>
                                              <p:pRg st="3" end="3"/>
                                            </p:txEl>
                                          </p:spTgt>
                                        </p:tgtEl>
                                        <p:attrNameLst>
                                          <p:attrName>style.rotation</p:attrName>
                                        </p:attrNameLst>
                                      </p:cBhvr>
                                      <p:tavLst>
                                        <p:tav tm="0">
                                          <p:val>
                                            <p:fltVal val="-90"/>
                                          </p:val>
                                        </p:tav>
                                        <p:tav tm="100000">
                                          <p:val>
                                            <p:fltVal val="0"/>
                                          </p:val>
                                        </p:tav>
                                      </p:tavLst>
                                    </p:anim>
                                    <p:anim calcmode="lin" valueType="num">
                                      <p:cBhvr>
                                        <p:cTn id="47" dur="700" decel="50000" fill="hold">
                                          <p:stCondLst>
                                            <p:cond delay="0"/>
                                          </p:stCondLst>
                                        </p:cTn>
                                        <p:tgtEl>
                                          <p:spTgt spid="6">
                                            <p:txEl>
                                              <p:pRg st="3" end="3"/>
                                            </p:txEl>
                                          </p:spTgt>
                                        </p:tgtEl>
                                        <p:attrNameLst>
                                          <p:attrName>ppt_w</p:attrName>
                                        </p:attrNameLst>
                                      </p:cBhvr>
                                      <p:tavLst>
                                        <p:tav tm="0">
                                          <p:val>
                                            <p:strVal val="#ppt_w"/>
                                          </p:val>
                                        </p:tav>
                                        <p:tav tm="100000">
                                          <p:val>
                                            <p:strVal val="#ppt_w*.05"/>
                                          </p:val>
                                        </p:tav>
                                      </p:tavLst>
                                    </p:anim>
                                    <p:anim calcmode="lin" valueType="num">
                                      <p:cBhvr>
                                        <p:cTn id="48" dur="700" accel="50000" fill="hold">
                                          <p:stCondLst>
                                            <p:cond delay="700"/>
                                          </p:stCondLst>
                                        </p:cTn>
                                        <p:tgtEl>
                                          <p:spTgt spid="6">
                                            <p:txEl>
                                              <p:pRg st="3" end="3"/>
                                            </p:txEl>
                                          </p:spTgt>
                                        </p:tgtEl>
                                        <p:attrNameLst>
                                          <p:attrName>ppt_w</p:attrName>
                                        </p:attrNameLst>
                                      </p:cBhvr>
                                      <p:tavLst>
                                        <p:tav tm="0">
                                          <p:val>
                                            <p:strVal val="#ppt_w*.05"/>
                                          </p:val>
                                        </p:tav>
                                        <p:tav tm="100000">
                                          <p:val>
                                            <p:strVal val="#ppt_w"/>
                                          </p:val>
                                        </p:tav>
                                      </p:tavLst>
                                    </p:anim>
                                    <p:anim calcmode="lin" valueType="num">
                                      <p:cBhvr>
                                        <p:cTn id="49" dur="1400" fill="hold"/>
                                        <p:tgtEl>
                                          <p:spTgt spid="6">
                                            <p:txEl>
                                              <p:pRg st="3" end="3"/>
                                            </p:txEl>
                                          </p:spTgt>
                                        </p:tgtEl>
                                        <p:attrNameLst>
                                          <p:attrName>ppt_h</p:attrName>
                                        </p:attrNameLst>
                                      </p:cBhvr>
                                      <p:tavLst>
                                        <p:tav tm="0">
                                          <p:val>
                                            <p:strVal val="#ppt_h"/>
                                          </p:val>
                                        </p:tav>
                                        <p:tav tm="100000">
                                          <p:val>
                                            <p:strVal val="#ppt_h"/>
                                          </p:val>
                                        </p:tav>
                                      </p:tavLst>
                                    </p:anim>
                                    <p:anim calcmode="lin" valueType="num">
                                      <p:cBhvr>
                                        <p:cTn id="50" dur="700" decel="50000" fill="hold">
                                          <p:stCondLst>
                                            <p:cond delay="0"/>
                                          </p:stCondLst>
                                        </p:cTn>
                                        <p:tgtEl>
                                          <p:spTgt spid="6">
                                            <p:txEl>
                                              <p:pRg st="3" end="3"/>
                                            </p:txEl>
                                          </p:spTgt>
                                        </p:tgtEl>
                                        <p:attrNameLst>
                                          <p:attrName>ppt_x</p:attrName>
                                        </p:attrNameLst>
                                      </p:cBhvr>
                                      <p:tavLst>
                                        <p:tav tm="0">
                                          <p:val>
                                            <p:strVal val="#ppt_x+.4"/>
                                          </p:val>
                                        </p:tav>
                                        <p:tav tm="100000">
                                          <p:val>
                                            <p:strVal val="#ppt_x"/>
                                          </p:val>
                                        </p:tav>
                                      </p:tavLst>
                                    </p:anim>
                                    <p:anim calcmode="lin" valueType="num">
                                      <p:cBhvr>
                                        <p:cTn id="51" dur="700" decel="50000" fill="hold">
                                          <p:stCondLst>
                                            <p:cond delay="0"/>
                                          </p:stCondLst>
                                        </p:cTn>
                                        <p:tgtEl>
                                          <p:spTgt spid="6">
                                            <p:txEl>
                                              <p:pRg st="3" end="3"/>
                                            </p:txEl>
                                          </p:spTgt>
                                        </p:tgtEl>
                                        <p:attrNameLst>
                                          <p:attrName>ppt_y</p:attrName>
                                        </p:attrNameLst>
                                      </p:cBhvr>
                                      <p:tavLst>
                                        <p:tav tm="0">
                                          <p:val>
                                            <p:strVal val="#ppt_y-.2"/>
                                          </p:val>
                                        </p:tav>
                                        <p:tav tm="100000">
                                          <p:val>
                                            <p:strVal val="#ppt_y+.1"/>
                                          </p:val>
                                        </p:tav>
                                      </p:tavLst>
                                    </p:anim>
                                    <p:anim calcmode="lin" valueType="num">
                                      <p:cBhvr>
                                        <p:cTn id="52" dur="700" accel="50000" fill="hold">
                                          <p:stCondLst>
                                            <p:cond delay="700"/>
                                          </p:stCondLst>
                                        </p:cTn>
                                        <p:tgtEl>
                                          <p:spTgt spid="6">
                                            <p:txEl>
                                              <p:pRg st="3" end="3"/>
                                            </p:txEl>
                                          </p:spTgt>
                                        </p:tgtEl>
                                        <p:attrNameLst>
                                          <p:attrName>ppt_y</p:attrName>
                                        </p:attrNameLst>
                                      </p:cBhvr>
                                      <p:tavLst>
                                        <p:tav tm="0">
                                          <p:val>
                                            <p:strVal val="#ppt_y+.1"/>
                                          </p:val>
                                        </p:tav>
                                        <p:tav tm="100000">
                                          <p:val>
                                            <p:strVal val="#ppt_y"/>
                                          </p:val>
                                        </p:tav>
                                      </p:tavLst>
                                    </p:anim>
                                    <p:animEffect transition="in" filter="fade">
                                      <p:cBhvr>
                                        <p:cTn id="53" dur="1400" decel="50000">
                                          <p:stCondLst>
                                            <p:cond delay="0"/>
                                          </p:stCondLst>
                                        </p:cTn>
                                        <p:tgtEl>
                                          <p:spTgt spid="6">
                                            <p:txEl>
                                              <p:pRg st="3" end="3"/>
                                            </p:txEl>
                                          </p:spTgt>
                                        </p:tgtEl>
                                      </p:cBhvr>
                                    </p:animEffect>
                                  </p:childTnLst>
                                </p:cTn>
                              </p:par>
                            </p:childTnLst>
                          </p:cTn>
                        </p:par>
                        <p:par>
                          <p:cTn id="54" fill="hold">
                            <p:stCondLst>
                              <p:cond delay="7100"/>
                            </p:stCondLst>
                            <p:childTnLst>
                              <p:par>
                                <p:cTn id="55" presetID="25" presetClass="entr" presetSubtype="0" fill="hold" grpId="0" nodeType="afterEffect">
                                  <p:stCondLst>
                                    <p:cond delay="800"/>
                                  </p:stCondLst>
                                  <p:childTnLst>
                                    <p:set>
                                      <p:cBhvr>
                                        <p:cTn id="56" dur="1" fill="hold">
                                          <p:stCondLst>
                                            <p:cond delay="0"/>
                                          </p:stCondLst>
                                        </p:cTn>
                                        <p:tgtEl>
                                          <p:spTgt spid="6">
                                            <p:txEl>
                                              <p:pRg st="4" end="4"/>
                                            </p:txEl>
                                          </p:spTgt>
                                        </p:tgtEl>
                                        <p:attrNameLst>
                                          <p:attrName>style.visibility</p:attrName>
                                        </p:attrNameLst>
                                      </p:cBhvr>
                                      <p:to>
                                        <p:strVal val="visible"/>
                                      </p:to>
                                    </p:set>
                                    <p:anim calcmode="lin" valueType="num">
                                      <p:cBhvr>
                                        <p:cTn id="57" dur="700" decel="50000" fill="hold">
                                          <p:stCondLst>
                                            <p:cond delay="0"/>
                                          </p:stCondLst>
                                        </p:cTn>
                                        <p:tgtEl>
                                          <p:spTgt spid="6">
                                            <p:txEl>
                                              <p:pRg st="4" end="4"/>
                                            </p:txEl>
                                          </p:spTgt>
                                        </p:tgtEl>
                                        <p:attrNameLst>
                                          <p:attrName>style.rotation</p:attrName>
                                        </p:attrNameLst>
                                      </p:cBhvr>
                                      <p:tavLst>
                                        <p:tav tm="0">
                                          <p:val>
                                            <p:fltVal val="-90"/>
                                          </p:val>
                                        </p:tav>
                                        <p:tav tm="100000">
                                          <p:val>
                                            <p:fltVal val="0"/>
                                          </p:val>
                                        </p:tav>
                                      </p:tavLst>
                                    </p:anim>
                                    <p:anim calcmode="lin" valueType="num">
                                      <p:cBhvr>
                                        <p:cTn id="58" dur="700" decel="50000" fill="hold">
                                          <p:stCondLst>
                                            <p:cond delay="0"/>
                                          </p:stCondLst>
                                        </p:cTn>
                                        <p:tgtEl>
                                          <p:spTgt spid="6">
                                            <p:txEl>
                                              <p:pRg st="4" end="4"/>
                                            </p:txEl>
                                          </p:spTgt>
                                        </p:tgtEl>
                                        <p:attrNameLst>
                                          <p:attrName>ppt_w</p:attrName>
                                        </p:attrNameLst>
                                      </p:cBhvr>
                                      <p:tavLst>
                                        <p:tav tm="0">
                                          <p:val>
                                            <p:strVal val="#ppt_w"/>
                                          </p:val>
                                        </p:tav>
                                        <p:tav tm="100000">
                                          <p:val>
                                            <p:strVal val="#ppt_w*.05"/>
                                          </p:val>
                                        </p:tav>
                                      </p:tavLst>
                                    </p:anim>
                                    <p:anim calcmode="lin" valueType="num">
                                      <p:cBhvr>
                                        <p:cTn id="59" dur="700" accel="50000" fill="hold">
                                          <p:stCondLst>
                                            <p:cond delay="700"/>
                                          </p:stCondLst>
                                        </p:cTn>
                                        <p:tgtEl>
                                          <p:spTgt spid="6">
                                            <p:txEl>
                                              <p:pRg st="4" end="4"/>
                                            </p:txEl>
                                          </p:spTgt>
                                        </p:tgtEl>
                                        <p:attrNameLst>
                                          <p:attrName>ppt_w</p:attrName>
                                        </p:attrNameLst>
                                      </p:cBhvr>
                                      <p:tavLst>
                                        <p:tav tm="0">
                                          <p:val>
                                            <p:strVal val="#ppt_w*.05"/>
                                          </p:val>
                                        </p:tav>
                                        <p:tav tm="100000">
                                          <p:val>
                                            <p:strVal val="#ppt_w"/>
                                          </p:val>
                                        </p:tav>
                                      </p:tavLst>
                                    </p:anim>
                                    <p:anim calcmode="lin" valueType="num">
                                      <p:cBhvr>
                                        <p:cTn id="60" dur="1400" fill="hold"/>
                                        <p:tgtEl>
                                          <p:spTgt spid="6">
                                            <p:txEl>
                                              <p:pRg st="4" end="4"/>
                                            </p:txEl>
                                          </p:spTgt>
                                        </p:tgtEl>
                                        <p:attrNameLst>
                                          <p:attrName>ppt_h</p:attrName>
                                        </p:attrNameLst>
                                      </p:cBhvr>
                                      <p:tavLst>
                                        <p:tav tm="0">
                                          <p:val>
                                            <p:strVal val="#ppt_h"/>
                                          </p:val>
                                        </p:tav>
                                        <p:tav tm="100000">
                                          <p:val>
                                            <p:strVal val="#ppt_h"/>
                                          </p:val>
                                        </p:tav>
                                      </p:tavLst>
                                    </p:anim>
                                    <p:anim calcmode="lin" valueType="num">
                                      <p:cBhvr>
                                        <p:cTn id="61" dur="700" decel="50000" fill="hold">
                                          <p:stCondLst>
                                            <p:cond delay="0"/>
                                          </p:stCondLst>
                                        </p:cTn>
                                        <p:tgtEl>
                                          <p:spTgt spid="6">
                                            <p:txEl>
                                              <p:pRg st="4" end="4"/>
                                            </p:txEl>
                                          </p:spTgt>
                                        </p:tgtEl>
                                        <p:attrNameLst>
                                          <p:attrName>ppt_x</p:attrName>
                                        </p:attrNameLst>
                                      </p:cBhvr>
                                      <p:tavLst>
                                        <p:tav tm="0">
                                          <p:val>
                                            <p:strVal val="#ppt_x+.4"/>
                                          </p:val>
                                        </p:tav>
                                        <p:tav tm="100000">
                                          <p:val>
                                            <p:strVal val="#ppt_x"/>
                                          </p:val>
                                        </p:tav>
                                      </p:tavLst>
                                    </p:anim>
                                    <p:anim calcmode="lin" valueType="num">
                                      <p:cBhvr>
                                        <p:cTn id="62" dur="700" decel="50000" fill="hold">
                                          <p:stCondLst>
                                            <p:cond delay="0"/>
                                          </p:stCondLst>
                                        </p:cTn>
                                        <p:tgtEl>
                                          <p:spTgt spid="6">
                                            <p:txEl>
                                              <p:pRg st="4" end="4"/>
                                            </p:txEl>
                                          </p:spTgt>
                                        </p:tgtEl>
                                        <p:attrNameLst>
                                          <p:attrName>ppt_y</p:attrName>
                                        </p:attrNameLst>
                                      </p:cBhvr>
                                      <p:tavLst>
                                        <p:tav tm="0">
                                          <p:val>
                                            <p:strVal val="#ppt_y-.2"/>
                                          </p:val>
                                        </p:tav>
                                        <p:tav tm="100000">
                                          <p:val>
                                            <p:strVal val="#ppt_y+.1"/>
                                          </p:val>
                                        </p:tav>
                                      </p:tavLst>
                                    </p:anim>
                                    <p:anim calcmode="lin" valueType="num">
                                      <p:cBhvr>
                                        <p:cTn id="63" dur="700" accel="50000" fill="hold">
                                          <p:stCondLst>
                                            <p:cond delay="700"/>
                                          </p:stCondLst>
                                        </p:cTn>
                                        <p:tgtEl>
                                          <p:spTgt spid="6">
                                            <p:txEl>
                                              <p:pRg st="4" end="4"/>
                                            </p:txEl>
                                          </p:spTgt>
                                        </p:tgtEl>
                                        <p:attrNameLst>
                                          <p:attrName>ppt_y</p:attrName>
                                        </p:attrNameLst>
                                      </p:cBhvr>
                                      <p:tavLst>
                                        <p:tav tm="0">
                                          <p:val>
                                            <p:strVal val="#ppt_y+.1"/>
                                          </p:val>
                                        </p:tav>
                                        <p:tav tm="100000">
                                          <p:val>
                                            <p:strVal val="#ppt_y"/>
                                          </p:val>
                                        </p:tav>
                                      </p:tavLst>
                                    </p:anim>
                                    <p:animEffect transition="in" filter="fade">
                                      <p:cBhvr>
                                        <p:cTn id="64" dur="1400" decel="50000">
                                          <p:stCondLst>
                                            <p:cond delay="0"/>
                                          </p:stCondLst>
                                        </p:cTn>
                                        <p:tgtEl>
                                          <p:spTgt spid="6">
                                            <p:txEl>
                                              <p:pRg st="4" end="4"/>
                                            </p:txEl>
                                          </p:spTgt>
                                        </p:tgtEl>
                                      </p:cBhvr>
                                    </p:animEffect>
                                  </p:childTnLst>
                                </p:cTn>
                              </p:par>
                            </p:childTnLst>
                          </p:cTn>
                        </p:par>
                        <p:par>
                          <p:cTn id="65" fill="hold">
                            <p:stCondLst>
                              <p:cond delay="9300"/>
                            </p:stCondLst>
                            <p:childTnLst>
                              <p:par>
                                <p:cTn id="66" presetID="25" presetClass="entr" presetSubtype="0" fill="hold" grpId="0" nodeType="afterEffect">
                                  <p:stCondLst>
                                    <p:cond delay="0"/>
                                  </p:stCondLst>
                                  <p:childTnLst>
                                    <p:set>
                                      <p:cBhvr>
                                        <p:cTn id="67" dur="1" fill="hold">
                                          <p:stCondLst>
                                            <p:cond delay="0"/>
                                          </p:stCondLst>
                                        </p:cTn>
                                        <p:tgtEl>
                                          <p:spTgt spid="6">
                                            <p:txEl>
                                              <p:pRg st="6" end="6"/>
                                            </p:txEl>
                                          </p:spTgt>
                                        </p:tgtEl>
                                        <p:attrNameLst>
                                          <p:attrName>style.visibility</p:attrName>
                                        </p:attrNameLst>
                                      </p:cBhvr>
                                      <p:to>
                                        <p:strVal val="visible"/>
                                      </p:to>
                                    </p:set>
                                    <p:anim calcmode="lin" valueType="num">
                                      <p:cBhvr>
                                        <p:cTn id="68" dur="700" decel="50000" fill="hold">
                                          <p:stCondLst>
                                            <p:cond delay="0"/>
                                          </p:stCondLst>
                                        </p:cTn>
                                        <p:tgtEl>
                                          <p:spTgt spid="6">
                                            <p:txEl>
                                              <p:pRg st="6" end="6"/>
                                            </p:txEl>
                                          </p:spTgt>
                                        </p:tgtEl>
                                        <p:attrNameLst>
                                          <p:attrName>style.rotation</p:attrName>
                                        </p:attrNameLst>
                                      </p:cBhvr>
                                      <p:tavLst>
                                        <p:tav tm="0">
                                          <p:val>
                                            <p:fltVal val="-90"/>
                                          </p:val>
                                        </p:tav>
                                        <p:tav tm="100000">
                                          <p:val>
                                            <p:fltVal val="0"/>
                                          </p:val>
                                        </p:tav>
                                      </p:tavLst>
                                    </p:anim>
                                    <p:anim calcmode="lin" valueType="num">
                                      <p:cBhvr>
                                        <p:cTn id="69" dur="700" decel="50000" fill="hold">
                                          <p:stCondLst>
                                            <p:cond delay="0"/>
                                          </p:stCondLst>
                                        </p:cTn>
                                        <p:tgtEl>
                                          <p:spTgt spid="6">
                                            <p:txEl>
                                              <p:pRg st="6" end="6"/>
                                            </p:txEl>
                                          </p:spTgt>
                                        </p:tgtEl>
                                        <p:attrNameLst>
                                          <p:attrName>ppt_w</p:attrName>
                                        </p:attrNameLst>
                                      </p:cBhvr>
                                      <p:tavLst>
                                        <p:tav tm="0">
                                          <p:val>
                                            <p:strVal val="#ppt_w"/>
                                          </p:val>
                                        </p:tav>
                                        <p:tav tm="100000">
                                          <p:val>
                                            <p:strVal val="#ppt_w*.05"/>
                                          </p:val>
                                        </p:tav>
                                      </p:tavLst>
                                    </p:anim>
                                    <p:anim calcmode="lin" valueType="num">
                                      <p:cBhvr>
                                        <p:cTn id="70" dur="700" accel="50000" fill="hold">
                                          <p:stCondLst>
                                            <p:cond delay="700"/>
                                          </p:stCondLst>
                                        </p:cTn>
                                        <p:tgtEl>
                                          <p:spTgt spid="6">
                                            <p:txEl>
                                              <p:pRg st="6" end="6"/>
                                            </p:txEl>
                                          </p:spTgt>
                                        </p:tgtEl>
                                        <p:attrNameLst>
                                          <p:attrName>ppt_w</p:attrName>
                                        </p:attrNameLst>
                                      </p:cBhvr>
                                      <p:tavLst>
                                        <p:tav tm="0">
                                          <p:val>
                                            <p:strVal val="#ppt_w*.05"/>
                                          </p:val>
                                        </p:tav>
                                        <p:tav tm="100000">
                                          <p:val>
                                            <p:strVal val="#ppt_w"/>
                                          </p:val>
                                        </p:tav>
                                      </p:tavLst>
                                    </p:anim>
                                    <p:anim calcmode="lin" valueType="num">
                                      <p:cBhvr>
                                        <p:cTn id="71" dur="1400" fill="hold"/>
                                        <p:tgtEl>
                                          <p:spTgt spid="6">
                                            <p:txEl>
                                              <p:pRg st="6" end="6"/>
                                            </p:txEl>
                                          </p:spTgt>
                                        </p:tgtEl>
                                        <p:attrNameLst>
                                          <p:attrName>ppt_h</p:attrName>
                                        </p:attrNameLst>
                                      </p:cBhvr>
                                      <p:tavLst>
                                        <p:tav tm="0">
                                          <p:val>
                                            <p:strVal val="#ppt_h"/>
                                          </p:val>
                                        </p:tav>
                                        <p:tav tm="100000">
                                          <p:val>
                                            <p:strVal val="#ppt_h"/>
                                          </p:val>
                                        </p:tav>
                                      </p:tavLst>
                                    </p:anim>
                                    <p:anim calcmode="lin" valueType="num">
                                      <p:cBhvr>
                                        <p:cTn id="72" dur="700" decel="50000" fill="hold">
                                          <p:stCondLst>
                                            <p:cond delay="0"/>
                                          </p:stCondLst>
                                        </p:cTn>
                                        <p:tgtEl>
                                          <p:spTgt spid="6">
                                            <p:txEl>
                                              <p:pRg st="6" end="6"/>
                                            </p:txEl>
                                          </p:spTgt>
                                        </p:tgtEl>
                                        <p:attrNameLst>
                                          <p:attrName>ppt_x</p:attrName>
                                        </p:attrNameLst>
                                      </p:cBhvr>
                                      <p:tavLst>
                                        <p:tav tm="0">
                                          <p:val>
                                            <p:strVal val="#ppt_x+.4"/>
                                          </p:val>
                                        </p:tav>
                                        <p:tav tm="100000">
                                          <p:val>
                                            <p:strVal val="#ppt_x"/>
                                          </p:val>
                                        </p:tav>
                                      </p:tavLst>
                                    </p:anim>
                                    <p:anim calcmode="lin" valueType="num">
                                      <p:cBhvr>
                                        <p:cTn id="73" dur="700" decel="50000" fill="hold">
                                          <p:stCondLst>
                                            <p:cond delay="0"/>
                                          </p:stCondLst>
                                        </p:cTn>
                                        <p:tgtEl>
                                          <p:spTgt spid="6">
                                            <p:txEl>
                                              <p:pRg st="6" end="6"/>
                                            </p:txEl>
                                          </p:spTgt>
                                        </p:tgtEl>
                                        <p:attrNameLst>
                                          <p:attrName>ppt_y</p:attrName>
                                        </p:attrNameLst>
                                      </p:cBhvr>
                                      <p:tavLst>
                                        <p:tav tm="0">
                                          <p:val>
                                            <p:strVal val="#ppt_y-.2"/>
                                          </p:val>
                                        </p:tav>
                                        <p:tav tm="100000">
                                          <p:val>
                                            <p:strVal val="#ppt_y+.1"/>
                                          </p:val>
                                        </p:tav>
                                      </p:tavLst>
                                    </p:anim>
                                    <p:anim calcmode="lin" valueType="num">
                                      <p:cBhvr>
                                        <p:cTn id="74" dur="700" accel="50000" fill="hold">
                                          <p:stCondLst>
                                            <p:cond delay="700"/>
                                          </p:stCondLst>
                                        </p:cTn>
                                        <p:tgtEl>
                                          <p:spTgt spid="6">
                                            <p:txEl>
                                              <p:pRg st="6" end="6"/>
                                            </p:txEl>
                                          </p:spTgt>
                                        </p:tgtEl>
                                        <p:attrNameLst>
                                          <p:attrName>ppt_y</p:attrName>
                                        </p:attrNameLst>
                                      </p:cBhvr>
                                      <p:tavLst>
                                        <p:tav tm="0">
                                          <p:val>
                                            <p:strVal val="#ppt_y+.1"/>
                                          </p:val>
                                        </p:tav>
                                        <p:tav tm="100000">
                                          <p:val>
                                            <p:strVal val="#ppt_y"/>
                                          </p:val>
                                        </p:tav>
                                      </p:tavLst>
                                    </p:anim>
                                    <p:animEffect transition="in" filter="fade">
                                      <p:cBhvr>
                                        <p:cTn id="75" dur="1400" decel="50000">
                                          <p:stCondLst>
                                            <p:cond delay="0"/>
                                          </p:stCondLst>
                                        </p:cTn>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Rectangle 7"/>
          <p:cNvSpPr/>
          <p:nvPr/>
        </p:nvSpPr>
        <p:spPr>
          <a:xfrm>
            <a:off x="4474666" y="78914"/>
            <a:ext cx="3852258" cy="523220"/>
          </a:xfrm>
          <a:prstGeom prst="rect">
            <a:avLst/>
          </a:prstGeom>
        </p:spPr>
        <p:txBody>
          <a:bodyPr wrap="square">
            <a:spAutoFit/>
          </a:bodyPr>
          <a:lstStyle/>
          <a:p>
            <a:pPr algn="ctr"/>
            <a:r>
              <a:rPr lang="en-US" sz="2800" b="1" dirty="0" smtClean="0">
                <a:solidFill>
                  <a:srgbClr val="92D050"/>
                </a:solidFill>
              </a:rPr>
              <a:t>Restorationism</a:t>
            </a:r>
            <a:endParaRPr lang="en-US" sz="2200" dirty="0">
              <a:solidFill>
                <a:srgbClr val="92D050"/>
              </a:solidFill>
            </a:endParaRPr>
          </a:p>
        </p:txBody>
      </p:sp>
      <p:sp>
        <p:nvSpPr>
          <p:cNvPr id="6" name="Rectangle 5"/>
          <p:cNvSpPr/>
          <p:nvPr/>
        </p:nvSpPr>
        <p:spPr>
          <a:xfrm>
            <a:off x="603702" y="804877"/>
            <a:ext cx="8077113" cy="4893647"/>
          </a:xfrm>
          <a:prstGeom prst="rect">
            <a:avLst/>
          </a:prstGeom>
        </p:spPr>
        <p:txBody>
          <a:bodyPr wrap="square">
            <a:spAutoFit/>
          </a:bodyPr>
          <a:lstStyle/>
          <a:p>
            <a:r>
              <a:rPr lang="en-US" sz="2800" b="1" dirty="0">
                <a:solidFill>
                  <a:srgbClr val="FF6600"/>
                </a:solidFill>
              </a:rPr>
              <a:t>FALSE TEACHINGS   </a:t>
            </a:r>
            <a:r>
              <a:rPr lang="en-US" sz="2000" b="1" dirty="0">
                <a:solidFill>
                  <a:srgbClr val="FF6600"/>
                </a:solidFill>
              </a:rPr>
              <a:t>Cont….</a:t>
            </a:r>
          </a:p>
          <a:p>
            <a:r>
              <a:rPr lang="en-US" sz="2000" b="1" dirty="0"/>
              <a:t>  </a:t>
            </a:r>
          </a:p>
          <a:p>
            <a:pPr marL="457200" indent="-457200">
              <a:buFont typeface="+mj-lt"/>
              <a:buAutoNum type="arabicPeriod" startAt="5"/>
            </a:pPr>
            <a:r>
              <a:rPr lang="en-US" sz="2400" b="1" dirty="0" smtClean="0"/>
              <a:t>Restorationism</a:t>
            </a:r>
            <a:endParaRPr lang="en-US" sz="2400" dirty="0"/>
          </a:p>
          <a:p>
            <a:pPr lvl="1" algn="just"/>
            <a:r>
              <a:rPr lang="en-US" sz="2000" dirty="0" smtClean="0"/>
              <a:t>	This </a:t>
            </a:r>
            <a:r>
              <a:rPr lang="en-US" sz="2000" dirty="0"/>
              <a:t>teaches that Hell is not eternal but a temporary experience for the </a:t>
            </a:r>
            <a:r>
              <a:rPr lang="en-US" sz="2000" dirty="0" smtClean="0"/>
              <a:t>purpose </a:t>
            </a:r>
            <a:r>
              <a:rPr lang="en-US" sz="2000" dirty="0"/>
              <a:t>of purifying the sinner to ready him for Heaven. If this were the case, then the fires of Hell would have more power than the blood of Jesus. Experience teaches that punishment in itself is not regenerative; it can restrain, but not transform. Those who believe this error contend that </a:t>
            </a:r>
            <a:r>
              <a:rPr lang="en-US" sz="2000" i="1" dirty="0"/>
              <a:t>eternal </a:t>
            </a:r>
            <a:r>
              <a:rPr lang="en-US" sz="2000" dirty="0"/>
              <a:t>means “age-long” in the Greek and not endless duration. </a:t>
            </a:r>
          </a:p>
          <a:p>
            <a:pPr lvl="1" algn="just"/>
            <a:r>
              <a:rPr lang="en-US" sz="2000" dirty="0" smtClean="0"/>
              <a:t>	According </a:t>
            </a:r>
            <a:r>
              <a:rPr lang="en-US" sz="2000" dirty="0"/>
              <a:t>to Matthew 25:41-46, if the punishment of the wicked man has an end, so does the bliss of the righteous. God will no more force a man to be saved in the future than He does in the present. </a:t>
            </a:r>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42448755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5"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650" decel="50000" fill="hold">
                                          <p:stCondLst>
                                            <p:cond delay="0"/>
                                          </p:stCondLst>
                                        </p:cTn>
                                        <p:tgtEl>
                                          <p:spTgt spid="6">
                                            <p:txEl>
                                              <p:pRg st="0" end="0"/>
                                            </p:txEl>
                                          </p:spTgt>
                                        </p:tgtEl>
                                        <p:attrNameLst>
                                          <p:attrName>style.rotation</p:attrName>
                                        </p:attrNameLst>
                                      </p:cBhvr>
                                      <p:tavLst>
                                        <p:tav tm="0">
                                          <p:val>
                                            <p:fltVal val="-90"/>
                                          </p:val>
                                        </p:tav>
                                        <p:tav tm="100000">
                                          <p:val>
                                            <p:fltVal val="0"/>
                                          </p:val>
                                        </p:tav>
                                      </p:tavLst>
                                    </p:anim>
                                    <p:anim calcmode="lin" valueType="num">
                                      <p:cBhvr>
                                        <p:cTn id="14" dur="650" decel="50000" fill="hold">
                                          <p:stCondLst>
                                            <p:cond delay="0"/>
                                          </p:stCondLst>
                                        </p:cTn>
                                        <p:tgtEl>
                                          <p:spTgt spid="6">
                                            <p:txEl>
                                              <p:pRg st="0" end="0"/>
                                            </p:txEl>
                                          </p:spTgt>
                                        </p:tgtEl>
                                        <p:attrNameLst>
                                          <p:attrName>ppt_w</p:attrName>
                                        </p:attrNameLst>
                                      </p:cBhvr>
                                      <p:tavLst>
                                        <p:tav tm="0">
                                          <p:val>
                                            <p:strVal val="#ppt_w"/>
                                          </p:val>
                                        </p:tav>
                                        <p:tav tm="100000">
                                          <p:val>
                                            <p:strVal val="#ppt_w*.05"/>
                                          </p:val>
                                        </p:tav>
                                      </p:tavLst>
                                    </p:anim>
                                    <p:anim calcmode="lin" valueType="num">
                                      <p:cBhvr>
                                        <p:cTn id="15" dur="650" accel="50000" fill="hold">
                                          <p:stCondLst>
                                            <p:cond delay="650"/>
                                          </p:stCondLst>
                                        </p:cTn>
                                        <p:tgtEl>
                                          <p:spTgt spid="6">
                                            <p:txEl>
                                              <p:pRg st="0" end="0"/>
                                            </p:txEl>
                                          </p:spTgt>
                                        </p:tgtEl>
                                        <p:attrNameLst>
                                          <p:attrName>ppt_w</p:attrName>
                                        </p:attrNameLst>
                                      </p:cBhvr>
                                      <p:tavLst>
                                        <p:tav tm="0">
                                          <p:val>
                                            <p:strVal val="#ppt_w*.05"/>
                                          </p:val>
                                        </p:tav>
                                        <p:tav tm="100000">
                                          <p:val>
                                            <p:strVal val="#ppt_w"/>
                                          </p:val>
                                        </p:tav>
                                      </p:tavLst>
                                    </p:anim>
                                    <p:anim calcmode="lin" valueType="num">
                                      <p:cBhvr>
                                        <p:cTn id="16" dur="13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17" dur="650" decel="50000" fill="hold">
                                          <p:stCondLst>
                                            <p:cond delay="0"/>
                                          </p:stCondLst>
                                        </p:cTn>
                                        <p:tgtEl>
                                          <p:spTgt spid="6">
                                            <p:txEl>
                                              <p:pRg st="0" end="0"/>
                                            </p:txEl>
                                          </p:spTgt>
                                        </p:tgtEl>
                                        <p:attrNameLst>
                                          <p:attrName>ppt_x</p:attrName>
                                        </p:attrNameLst>
                                      </p:cBhvr>
                                      <p:tavLst>
                                        <p:tav tm="0">
                                          <p:val>
                                            <p:strVal val="#ppt_x+.4"/>
                                          </p:val>
                                        </p:tav>
                                        <p:tav tm="100000">
                                          <p:val>
                                            <p:strVal val="#ppt_x"/>
                                          </p:val>
                                        </p:tav>
                                      </p:tavLst>
                                    </p:anim>
                                    <p:anim calcmode="lin" valueType="num">
                                      <p:cBhvr>
                                        <p:cTn id="18" dur="650" decel="50000" fill="hold">
                                          <p:stCondLst>
                                            <p:cond delay="0"/>
                                          </p:stCondLst>
                                        </p:cTn>
                                        <p:tgtEl>
                                          <p:spTgt spid="6">
                                            <p:txEl>
                                              <p:pRg st="0" end="0"/>
                                            </p:txEl>
                                          </p:spTgt>
                                        </p:tgtEl>
                                        <p:attrNameLst>
                                          <p:attrName>ppt_y</p:attrName>
                                        </p:attrNameLst>
                                      </p:cBhvr>
                                      <p:tavLst>
                                        <p:tav tm="0">
                                          <p:val>
                                            <p:strVal val="#ppt_y-.2"/>
                                          </p:val>
                                        </p:tav>
                                        <p:tav tm="100000">
                                          <p:val>
                                            <p:strVal val="#ppt_y+.1"/>
                                          </p:val>
                                        </p:tav>
                                      </p:tavLst>
                                    </p:anim>
                                    <p:anim calcmode="lin" valueType="num">
                                      <p:cBhvr>
                                        <p:cTn id="19" dur="650" accel="50000" fill="hold">
                                          <p:stCondLst>
                                            <p:cond delay="650"/>
                                          </p:stCondLst>
                                        </p:cTn>
                                        <p:tgtEl>
                                          <p:spTgt spid="6">
                                            <p:txEl>
                                              <p:pRg st="0" end="0"/>
                                            </p:txEl>
                                          </p:spTgt>
                                        </p:tgtEl>
                                        <p:attrNameLst>
                                          <p:attrName>ppt_y</p:attrName>
                                        </p:attrNameLst>
                                      </p:cBhvr>
                                      <p:tavLst>
                                        <p:tav tm="0">
                                          <p:val>
                                            <p:strVal val="#ppt_y+.1"/>
                                          </p:val>
                                        </p:tav>
                                        <p:tav tm="100000">
                                          <p:val>
                                            <p:strVal val="#ppt_y"/>
                                          </p:val>
                                        </p:tav>
                                      </p:tavLst>
                                    </p:anim>
                                    <p:animEffect transition="in" filter="fade">
                                      <p:cBhvr>
                                        <p:cTn id="20" dur="1300" decel="50000">
                                          <p:stCondLst>
                                            <p:cond delay="0"/>
                                          </p:stCondLst>
                                        </p:cTn>
                                        <p:tgtEl>
                                          <p:spTgt spid="6">
                                            <p:txEl>
                                              <p:pRg st="0" end="0"/>
                                            </p:txEl>
                                          </p:spTgt>
                                        </p:tgtEl>
                                      </p:cBhvr>
                                    </p:animEffect>
                                  </p:childTnLst>
                                </p:cTn>
                              </p:par>
                            </p:childTnLst>
                          </p:cTn>
                        </p:par>
                        <p:par>
                          <p:cTn id="21" fill="hold">
                            <p:stCondLst>
                              <p:cond delay="2800"/>
                            </p:stCondLst>
                            <p:childTnLst>
                              <p:par>
                                <p:cTn id="22" presetID="25" presetClass="entr" presetSubtype="0" fill="hold" grpId="0" nodeType="after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 calcmode="lin" valueType="num">
                                      <p:cBhvr>
                                        <p:cTn id="24" dur="650" decel="50000" fill="hold">
                                          <p:stCondLst>
                                            <p:cond delay="0"/>
                                          </p:stCondLst>
                                        </p:cTn>
                                        <p:tgtEl>
                                          <p:spTgt spid="6">
                                            <p:txEl>
                                              <p:pRg st="1" end="1"/>
                                            </p:txEl>
                                          </p:spTgt>
                                        </p:tgtEl>
                                        <p:attrNameLst>
                                          <p:attrName>style.rotation</p:attrName>
                                        </p:attrNameLst>
                                      </p:cBhvr>
                                      <p:tavLst>
                                        <p:tav tm="0">
                                          <p:val>
                                            <p:fltVal val="-90"/>
                                          </p:val>
                                        </p:tav>
                                        <p:tav tm="100000">
                                          <p:val>
                                            <p:fltVal val="0"/>
                                          </p:val>
                                        </p:tav>
                                      </p:tavLst>
                                    </p:anim>
                                    <p:anim calcmode="lin" valueType="num">
                                      <p:cBhvr>
                                        <p:cTn id="25" dur="650" decel="50000" fill="hold">
                                          <p:stCondLst>
                                            <p:cond delay="0"/>
                                          </p:stCondLst>
                                        </p:cTn>
                                        <p:tgtEl>
                                          <p:spTgt spid="6">
                                            <p:txEl>
                                              <p:pRg st="1" end="1"/>
                                            </p:txEl>
                                          </p:spTgt>
                                        </p:tgtEl>
                                        <p:attrNameLst>
                                          <p:attrName>ppt_w</p:attrName>
                                        </p:attrNameLst>
                                      </p:cBhvr>
                                      <p:tavLst>
                                        <p:tav tm="0">
                                          <p:val>
                                            <p:strVal val="#ppt_w"/>
                                          </p:val>
                                        </p:tav>
                                        <p:tav tm="100000">
                                          <p:val>
                                            <p:strVal val="#ppt_w*.05"/>
                                          </p:val>
                                        </p:tav>
                                      </p:tavLst>
                                    </p:anim>
                                    <p:anim calcmode="lin" valueType="num">
                                      <p:cBhvr>
                                        <p:cTn id="26" dur="650" accel="50000" fill="hold">
                                          <p:stCondLst>
                                            <p:cond delay="650"/>
                                          </p:stCondLst>
                                        </p:cTn>
                                        <p:tgtEl>
                                          <p:spTgt spid="6">
                                            <p:txEl>
                                              <p:pRg st="1" end="1"/>
                                            </p:txEl>
                                          </p:spTgt>
                                        </p:tgtEl>
                                        <p:attrNameLst>
                                          <p:attrName>ppt_w</p:attrName>
                                        </p:attrNameLst>
                                      </p:cBhvr>
                                      <p:tavLst>
                                        <p:tav tm="0">
                                          <p:val>
                                            <p:strVal val="#ppt_w*.05"/>
                                          </p:val>
                                        </p:tav>
                                        <p:tav tm="100000">
                                          <p:val>
                                            <p:strVal val="#ppt_w"/>
                                          </p:val>
                                        </p:tav>
                                      </p:tavLst>
                                    </p:anim>
                                    <p:anim calcmode="lin" valueType="num">
                                      <p:cBhvr>
                                        <p:cTn id="27" dur="1300" fill="hold"/>
                                        <p:tgtEl>
                                          <p:spTgt spid="6">
                                            <p:txEl>
                                              <p:pRg st="1" end="1"/>
                                            </p:txEl>
                                          </p:spTgt>
                                        </p:tgtEl>
                                        <p:attrNameLst>
                                          <p:attrName>ppt_h</p:attrName>
                                        </p:attrNameLst>
                                      </p:cBhvr>
                                      <p:tavLst>
                                        <p:tav tm="0">
                                          <p:val>
                                            <p:strVal val="#ppt_h"/>
                                          </p:val>
                                        </p:tav>
                                        <p:tav tm="100000">
                                          <p:val>
                                            <p:strVal val="#ppt_h"/>
                                          </p:val>
                                        </p:tav>
                                      </p:tavLst>
                                    </p:anim>
                                    <p:anim calcmode="lin" valueType="num">
                                      <p:cBhvr>
                                        <p:cTn id="28" dur="650" decel="50000" fill="hold">
                                          <p:stCondLst>
                                            <p:cond delay="0"/>
                                          </p:stCondLst>
                                        </p:cTn>
                                        <p:tgtEl>
                                          <p:spTgt spid="6">
                                            <p:txEl>
                                              <p:pRg st="1" end="1"/>
                                            </p:txEl>
                                          </p:spTgt>
                                        </p:tgtEl>
                                        <p:attrNameLst>
                                          <p:attrName>ppt_x</p:attrName>
                                        </p:attrNameLst>
                                      </p:cBhvr>
                                      <p:tavLst>
                                        <p:tav tm="0">
                                          <p:val>
                                            <p:strVal val="#ppt_x+.4"/>
                                          </p:val>
                                        </p:tav>
                                        <p:tav tm="100000">
                                          <p:val>
                                            <p:strVal val="#ppt_x"/>
                                          </p:val>
                                        </p:tav>
                                      </p:tavLst>
                                    </p:anim>
                                    <p:anim calcmode="lin" valueType="num">
                                      <p:cBhvr>
                                        <p:cTn id="29" dur="650" decel="50000" fill="hold">
                                          <p:stCondLst>
                                            <p:cond delay="0"/>
                                          </p:stCondLst>
                                        </p:cTn>
                                        <p:tgtEl>
                                          <p:spTgt spid="6">
                                            <p:txEl>
                                              <p:pRg st="1" end="1"/>
                                            </p:txEl>
                                          </p:spTgt>
                                        </p:tgtEl>
                                        <p:attrNameLst>
                                          <p:attrName>ppt_y</p:attrName>
                                        </p:attrNameLst>
                                      </p:cBhvr>
                                      <p:tavLst>
                                        <p:tav tm="0">
                                          <p:val>
                                            <p:strVal val="#ppt_y-.2"/>
                                          </p:val>
                                        </p:tav>
                                        <p:tav tm="100000">
                                          <p:val>
                                            <p:strVal val="#ppt_y+.1"/>
                                          </p:val>
                                        </p:tav>
                                      </p:tavLst>
                                    </p:anim>
                                    <p:anim calcmode="lin" valueType="num">
                                      <p:cBhvr>
                                        <p:cTn id="30" dur="650" accel="50000" fill="hold">
                                          <p:stCondLst>
                                            <p:cond delay="650"/>
                                          </p:stCondLst>
                                        </p:cTn>
                                        <p:tgtEl>
                                          <p:spTgt spid="6">
                                            <p:txEl>
                                              <p:pRg st="1" end="1"/>
                                            </p:txEl>
                                          </p:spTgt>
                                        </p:tgtEl>
                                        <p:attrNameLst>
                                          <p:attrName>ppt_y</p:attrName>
                                        </p:attrNameLst>
                                      </p:cBhvr>
                                      <p:tavLst>
                                        <p:tav tm="0">
                                          <p:val>
                                            <p:strVal val="#ppt_y+.1"/>
                                          </p:val>
                                        </p:tav>
                                        <p:tav tm="100000">
                                          <p:val>
                                            <p:strVal val="#ppt_y"/>
                                          </p:val>
                                        </p:tav>
                                      </p:tavLst>
                                    </p:anim>
                                    <p:animEffect transition="in" filter="fade">
                                      <p:cBhvr>
                                        <p:cTn id="31" dur="1300" decel="50000">
                                          <p:stCondLst>
                                            <p:cond delay="0"/>
                                          </p:stCondLst>
                                        </p:cTn>
                                        <p:tgtEl>
                                          <p:spTgt spid="6">
                                            <p:txEl>
                                              <p:pRg st="1" end="1"/>
                                            </p:txEl>
                                          </p:spTgt>
                                        </p:tgtEl>
                                      </p:cBhvr>
                                    </p:animEffect>
                                  </p:childTnLst>
                                </p:cTn>
                              </p:par>
                            </p:childTnLst>
                          </p:cTn>
                        </p:par>
                        <p:par>
                          <p:cTn id="32" fill="hold">
                            <p:stCondLst>
                              <p:cond delay="4100"/>
                            </p:stCondLst>
                            <p:childTnLst>
                              <p:par>
                                <p:cTn id="33" presetID="25" presetClass="entr" presetSubtype="0" fill="hold" grpId="0" nodeType="after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 calcmode="lin" valueType="num">
                                      <p:cBhvr>
                                        <p:cTn id="35" dur="650" decel="50000" fill="hold">
                                          <p:stCondLst>
                                            <p:cond delay="0"/>
                                          </p:stCondLst>
                                        </p:cTn>
                                        <p:tgtEl>
                                          <p:spTgt spid="6">
                                            <p:txEl>
                                              <p:pRg st="2" end="2"/>
                                            </p:txEl>
                                          </p:spTgt>
                                        </p:tgtEl>
                                        <p:attrNameLst>
                                          <p:attrName>style.rotation</p:attrName>
                                        </p:attrNameLst>
                                      </p:cBhvr>
                                      <p:tavLst>
                                        <p:tav tm="0">
                                          <p:val>
                                            <p:fltVal val="-90"/>
                                          </p:val>
                                        </p:tav>
                                        <p:tav tm="100000">
                                          <p:val>
                                            <p:fltVal val="0"/>
                                          </p:val>
                                        </p:tav>
                                      </p:tavLst>
                                    </p:anim>
                                    <p:anim calcmode="lin" valueType="num">
                                      <p:cBhvr>
                                        <p:cTn id="36" dur="650" decel="50000" fill="hold">
                                          <p:stCondLst>
                                            <p:cond delay="0"/>
                                          </p:stCondLst>
                                        </p:cTn>
                                        <p:tgtEl>
                                          <p:spTgt spid="6">
                                            <p:txEl>
                                              <p:pRg st="2" end="2"/>
                                            </p:txEl>
                                          </p:spTgt>
                                        </p:tgtEl>
                                        <p:attrNameLst>
                                          <p:attrName>ppt_w</p:attrName>
                                        </p:attrNameLst>
                                      </p:cBhvr>
                                      <p:tavLst>
                                        <p:tav tm="0">
                                          <p:val>
                                            <p:strVal val="#ppt_w"/>
                                          </p:val>
                                        </p:tav>
                                        <p:tav tm="100000">
                                          <p:val>
                                            <p:strVal val="#ppt_w*.05"/>
                                          </p:val>
                                        </p:tav>
                                      </p:tavLst>
                                    </p:anim>
                                    <p:anim calcmode="lin" valueType="num">
                                      <p:cBhvr>
                                        <p:cTn id="37" dur="650" accel="50000" fill="hold">
                                          <p:stCondLst>
                                            <p:cond delay="650"/>
                                          </p:stCondLst>
                                        </p:cTn>
                                        <p:tgtEl>
                                          <p:spTgt spid="6">
                                            <p:txEl>
                                              <p:pRg st="2" end="2"/>
                                            </p:txEl>
                                          </p:spTgt>
                                        </p:tgtEl>
                                        <p:attrNameLst>
                                          <p:attrName>ppt_w</p:attrName>
                                        </p:attrNameLst>
                                      </p:cBhvr>
                                      <p:tavLst>
                                        <p:tav tm="0">
                                          <p:val>
                                            <p:strVal val="#ppt_w*.05"/>
                                          </p:val>
                                        </p:tav>
                                        <p:tav tm="100000">
                                          <p:val>
                                            <p:strVal val="#ppt_w"/>
                                          </p:val>
                                        </p:tav>
                                      </p:tavLst>
                                    </p:anim>
                                    <p:anim calcmode="lin" valueType="num">
                                      <p:cBhvr>
                                        <p:cTn id="38" dur="1300" fill="hold"/>
                                        <p:tgtEl>
                                          <p:spTgt spid="6">
                                            <p:txEl>
                                              <p:pRg st="2" end="2"/>
                                            </p:txEl>
                                          </p:spTgt>
                                        </p:tgtEl>
                                        <p:attrNameLst>
                                          <p:attrName>ppt_h</p:attrName>
                                        </p:attrNameLst>
                                      </p:cBhvr>
                                      <p:tavLst>
                                        <p:tav tm="0">
                                          <p:val>
                                            <p:strVal val="#ppt_h"/>
                                          </p:val>
                                        </p:tav>
                                        <p:tav tm="100000">
                                          <p:val>
                                            <p:strVal val="#ppt_h"/>
                                          </p:val>
                                        </p:tav>
                                      </p:tavLst>
                                    </p:anim>
                                    <p:anim calcmode="lin" valueType="num">
                                      <p:cBhvr>
                                        <p:cTn id="39" dur="650" decel="50000" fill="hold">
                                          <p:stCondLst>
                                            <p:cond delay="0"/>
                                          </p:stCondLst>
                                        </p:cTn>
                                        <p:tgtEl>
                                          <p:spTgt spid="6">
                                            <p:txEl>
                                              <p:pRg st="2" end="2"/>
                                            </p:txEl>
                                          </p:spTgt>
                                        </p:tgtEl>
                                        <p:attrNameLst>
                                          <p:attrName>ppt_x</p:attrName>
                                        </p:attrNameLst>
                                      </p:cBhvr>
                                      <p:tavLst>
                                        <p:tav tm="0">
                                          <p:val>
                                            <p:strVal val="#ppt_x+.4"/>
                                          </p:val>
                                        </p:tav>
                                        <p:tav tm="100000">
                                          <p:val>
                                            <p:strVal val="#ppt_x"/>
                                          </p:val>
                                        </p:tav>
                                      </p:tavLst>
                                    </p:anim>
                                    <p:anim calcmode="lin" valueType="num">
                                      <p:cBhvr>
                                        <p:cTn id="40" dur="650" decel="50000" fill="hold">
                                          <p:stCondLst>
                                            <p:cond delay="0"/>
                                          </p:stCondLst>
                                        </p:cTn>
                                        <p:tgtEl>
                                          <p:spTgt spid="6">
                                            <p:txEl>
                                              <p:pRg st="2" end="2"/>
                                            </p:txEl>
                                          </p:spTgt>
                                        </p:tgtEl>
                                        <p:attrNameLst>
                                          <p:attrName>ppt_y</p:attrName>
                                        </p:attrNameLst>
                                      </p:cBhvr>
                                      <p:tavLst>
                                        <p:tav tm="0">
                                          <p:val>
                                            <p:strVal val="#ppt_y-.2"/>
                                          </p:val>
                                        </p:tav>
                                        <p:tav tm="100000">
                                          <p:val>
                                            <p:strVal val="#ppt_y+.1"/>
                                          </p:val>
                                        </p:tav>
                                      </p:tavLst>
                                    </p:anim>
                                    <p:anim calcmode="lin" valueType="num">
                                      <p:cBhvr>
                                        <p:cTn id="41" dur="650" accel="50000" fill="hold">
                                          <p:stCondLst>
                                            <p:cond delay="650"/>
                                          </p:stCondLst>
                                        </p:cTn>
                                        <p:tgtEl>
                                          <p:spTgt spid="6">
                                            <p:txEl>
                                              <p:pRg st="2" end="2"/>
                                            </p:txEl>
                                          </p:spTgt>
                                        </p:tgtEl>
                                        <p:attrNameLst>
                                          <p:attrName>ppt_y</p:attrName>
                                        </p:attrNameLst>
                                      </p:cBhvr>
                                      <p:tavLst>
                                        <p:tav tm="0">
                                          <p:val>
                                            <p:strVal val="#ppt_y+.1"/>
                                          </p:val>
                                        </p:tav>
                                        <p:tav tm="100000">
                                          <p:val>
                                            <p:strVal val="#ppt_y"/>
                                          </p:val>
                                        </p:tav>
                                      </p:tavLst>
                                    </p:anim>
                                    <p:animEffect transition="in" filter="fade">
                                      <p:cBhvr>
                                        <p:cTn id="42" dur="1300" decel="50000">
                                          <p:stCondLst>
                                            <p:cond delay="0"/>
                                          </p:stCondLst>
                                        </p:cTn>
                                        <p:tgtEl>
                                          <p:spTgt spid="6">
                                            <p:txEl>
                                              <p:pRg st="2" end="2"/>
                                            </p:txEl>
                                          </p:spTgt>
                                        </p:tgtEl>
                                      </p:cBhvr>
                                    </p:animEffect>
                                  </p:childTnLst>
                                </p:cTn>
                              </p:par>
                            </p:childTnLst>
                          </p:cTn>
                        </p:par>
                        <p:par>
                          <p:cTn id="43" fill="hold">
                            <p:stCondLst>
                              <p:cond delay="5400"/>
                            </p:stCondLst>
                            <p:childTnLst>
                              <p:par>
                                <p:cTn id="44" presetID="25" presetClass="entr" presetSubtype="0" fill="hold" grpId="0" nodeType="after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 calcmode="lin" valueType="num">
                                      <p:cBhvr>
                                        <p:cTn id="46" dur="650" decel="50000" fill="hold">
                                          <p:stCondLst>
                                            <p:cond delay="0"/>
                                          </p:stCondLst>
                                        </p:cTn>
                                        <p:tgtEl>
                                          <p:spTgt spid="6">
                                            <p:txEl>
                                              <p:pRg st="3" end="3"/>
                                            </p:txEl>
                                          </p:spTgt>
                                        </p:tgtEl>
                                        <p:attrNameLst>
                                          <p:attrName>style.rotation</p:attrName>
                                        </p:attrNameLst>
                                      </p:cBhvr>
                                      <p:tavLst>
                                        <p:tav tm="0">
                                          <p:val>
                                            <p:fltVal val="-90"/>
                                          </p:val>
                                        </p:tav>
                                        <p:tav tm="100000">
                                          <p:val>
                                            <p:fltVal val="0"/>
                                          </p:val>
                                        </p:tav>
                                      </p:tavLst>
                                    </p:anim>
                                    <p:anim calcmode="lin" valueType="num">
                                      <p:cBhvr>
                                        <p:cTn id="47" dur="650" decel="50000" fill="hold">
                                          <p:stCondLst>
                                            <p:cond delay="0"/>
                                          </p:stCondLst>
                                        </p:cTn>
                                        <p:tgtEl>
                                          <p:spTgt spid="6">
                                            <p:txEl>
                                              <p:pRg st="3" end="3"/>
                                            </p:txEl>
                                          </p:spTgt>
                                        </p:tgtEl>
                                        <p:attrNameLst>
                                          <p:attrName>ppt_w</p:attrName>
                                        </p:attrNameLst>
                                      </p:cBhvr>
                                      <p:tavLst>
                                        <p:tav tm="0">
                                          <p:val>
                                            <p:strVal val="#ppt_w"/>
                                          </p:val>
                                        </p:tav>
                                        <p:tav tm="100000">
                                          <p:val>
                                            <p:strVal val="#ppt_w*.05"/>
                                          </p:val>
                                        </p:tav>
                                      </p:tavLst>
                                    </p:anim>
                                    <p:anim calcmode="lin" valueType="num">
                                      <p:cBhvr>
                                        <p:cTn id="48" dur="650" accel="50000" fill="hold">
                                          <p:stCondLst>
                                            <p:cond delay="650"/>
                                          </p:stCondLst>
                                        </p:cTn>
                                        <p:tgtEl>
                                          <p:spTgt spid="6">
                                            <p:txEl>
                                              <p:pRg st="3" end="3"/>
                                            </p:txEl>
                                          </p:spTgt>
                                        </p:tgtEl>
                                        <p:attrNameLst>
                                          <p:attrName>ppt_w</p:attrName>
                                        </p:attrNameLst>
                                      </p:cBhvr>
                                      <p:tavLst>
                                        <p:tav tm="0">
                                          <p:val>
                                            <p:strVal val="#ppt_w*.05"/>
                                          </p:val>
                                        </p:tav>
                                        <p:tav tm="100000">
                                          <p:val>
                                            <p:strVal val="#ppt_w"/>
                                          </p:val>
                                        </p:tav>
                                      </p:tavLst>
                                    </p:anim>
                                    <p:anim calcmode="lin" valueType="num">
                                      <p:cBhvr>
                                        <p:cTn id="49" dur="1300" fill="hold"/>
                                        <p:tgtEl>
                                          <p:spTgt spid="6">
                                            <p:txEl>
                                              <p:pRg st="3" end="3"/>
                                            </p:txEl>
                                          </p:spTgt>
                                        </p:tgtEl>
                                        <p:attrNameLst>
                                          <p:attrName>ppt_h</p:attrName>
                                        </p:attrNameLst>
                                      </p:cBhvr>
                                      <p:tavLst>
                                        <p:tav tm="0">
                                          <p:val>
                                            <p:strVal val="#ppt_h"/>
                                          </p:val>
                                        </p:tav>
                                        <p:tav tm="100000">
                                          <p:val>
                                            <p:strVal val="#ppt_h"/>
                                          </p:val>
                                        </p:tav>
                                      </p:tavLst>
                                    </p:anim>
                                    <p:anim calcmode="lin" valueType="num">
                                      <p:cBhvr>
                                        <p:cTn id="50" dur="650" decel="50000" fill="hold">
                                          <p:stCondLst>
                                            <p:cond delay="0"/>
                                          </p:stCondLst>
                                        </p:cTn>
                                        <p:tgtEl>
                                          <p:spTgt spid="6">
                                            <p:txEl>
                                              <p:pRg st="3" end="3"/>
                                            </p:txEl>
                                          </p:spTgt>
                                        </p:tgtEl>
                                        <p:attrNameLst>
                                          <p:attrName>ppt_x</p:attrName>
                                        </p:attrNameLst>
                                      </p:cBhvr>
                                      <p:tavLst>
                                        <p:tav tm="0">
                                          <p:val>
                                            <p:strVal val="#ppt_x+.4"/>
                                          </p:val>
                                        </p:tav>
                                        <p:tav tm="100000">
                                          <p:val>
                                            <p:strVal val="#ppt_x"/>
                                          </p:val>
                                        </p:tav>
                                      </p:tavLst>
                                    </p:anim>
                                    <p:anim calcmode="lin" valueType="num">
                                      <p:cBhvr>
                                        <p:cTn id="51" dur="650" decel="50000" fill="hold">
                                          <p:stCondLst>
                                            <p:cond delay="0"/>
                                          </p:stCondLst>
                                        </p:cTn>
                                        <p:tgtEl>
                                          <p:spTgt spid="6">
                                            <p:txEl>
                                              <p:pRg st="3" end="3"/>
                                            </p:txEl>
                                          </p:spTgt>
                                        </p:tgtEl>
                                        <p:attrNameLst>
                                          <p:attrName>ppt_y</p:attrName>
                                        </p:attrNameLst>
                                      </p:cBhvr>
                                      <p:tavLst>
                                        <p:tav tm="0">
                                          <p:val>
                                            <p:strVal val="#ppt_y-.2"/>
                                          </p:val>
                                        </p:tav>
                                        <p:tav tm="100000">
                                          <p:val>
                                            <p:strVal val="#ppt_y+.1"/>
                                          </p:val>
                                        </p:tav>
                                      </p:tavLst>
                                    </p:anim>
                                    <p:anim calcmode="lin" valueType="num">
                                      <p:cBhvr>
                                        <p:cTn id="52" dur="650" accel="50000" fill="hold">
                                          <p:stCondLst>
                                            <p:cond delay="650"/>
                                          </p:stCondLst>
                                        </p:cTn>
                                        <p:tgtEl>
                                          <p:spTgt spid="6">
                                            <p:txEl>
                                              <p:pRg st="3" end="3"/>
                                            </p:txEl>
                                          </p:spTgt>
                                        </p:tgtEl>
                                        <p:attrNameLst>
                                          <p:attrName>ppt_y</p:attrName>
                                        </p:attrNameLst>
                                      </p:cBhvr>
                                      <p:tavLst>
                                        <p:tav tm="0">
                                          <p:val>
                                            <p:strVal val="#ppt_y+.1"/>
                                          </p:val>
                                        </p:tav>
                                        <p:tav tm="100000">
                                          <p:val>
                                            <p:strVal val="#ppt_y"/>
                                          </p:val>
                                        </p:tav>
                                      </p:tavLst>
                                    </p:anim>
                                    <p:animEffect transition="in" filter="fade">
                                      <p:cBhvr>
                                        <p:cTn id="53" dur="1300" decel="50000">
                                          <p:stCondLst>
                                            <p:cond delay="0"/>
                                          </p:stCondLst>
                                        </p:cTn>
                                        <p:tgtEl>
                                          <p:spTgt spid="6">
                                            <p:txEl>
                                              <p:pRg st="3" end="3"/>
                                            </p:txEl>
                                          </p:spTgt>
                                        </p:tgtEl>
                                      </p:cBhvr>
                                    </p:animEffect>
                                  </p:childTnLst>
                                </p:cTn>
                              </p:par>
                            </p:childTnLst>
                          </p:cTn>
                        </p:par>
                        <p:par>
                          <p:cTn id="54" fill="hold">
                            <p:stCondLst>
                              <p:cond delay="6700"/>
                            </p:stCondLst>
                            <p:childTnLst>
                              <p:par>
                                <p:cTn id="55" presetID="25" presetClass="entr" presetSubtype="0" fill="hold" grpId="0" nodeType="afterEffect">
                                  <p:stCondLst>
                                    <p:cond delay="800"/>
                                  </p:stCondLst>
                                  <p:childTnLst>
                                    <p:set>
                                      <p:cBhvr>
                                        <p:cTn id="56" dur="1" fill="hold">
                                          <p:stCondLst>
                                            <p:cond delay="0"/>
                                          </p:stCondLst>
                                        </p:cTn>
                                        <p:tgtEl>
                                          <p:spTgt spid="6">
                                            <p:txEl>
                                              <p:pRg st="4" end="4"/>
                                            </p:txEl>
                                          </p:spTgt>
                                        </p:tgtEl>
                                        <p:attrNameLst>
                                          <p:attrName>style.visibility</p:attrName>
                                        </p:attrNameLst>
                                      </p:cBhvr>
                                      <p:to>
                                        <p:strVal val="visible"/>
                                      </p:to>
                                    </p:set>
                                    <p:anim calcmode="lin" valueType="num">
                                      <p:cBhvr>
                                        <p:cTn id="57" dur="650" decel="50000" fill="hold">
                                          <p:stCondLst>
                                            <p:cond delay="0"/>
                                          </p:stCondLst>
                                        </p:cTn>
                                        <p:tgtEl>
                                          <p:spTgt spid="6">
                                            <p:txEl>
                                              <p:pRg st="4" end="4"/>
                                            </p:txEl>
                                          </p:spTgt>
                                        </p:tgtEl>
                                        <p:attrNameLst>
                                          <p:attrName>style.rotation</p:attrName>
                                        </p:attrNameLst>
                                      </p:cBhvr>
                                      <p:tavLst>
                                        <p:tav tm="0">
                                          <p:val>
                                            <p:fltVal val="-90"/>
                                          </p:val>
                                        </p:tav>
                                        <p:tav tm="100000">
                                          <p:val>
                                            <p:fltVal val="0"/>
                                          </p:val>
                                        </p:tav>
                                      </p:tavLst>
                                    </p:anim>
                                    <p:anim calcmode="lin" valueType="num">
                                      <p:cBhvr>
                                        <p:cTn id="58" dur="650" decel="50000" fill="hold">
                                          <p:stCondLst>
                                            <p:cond delay="0"/>
                                          </p:stCondLst>
                                        </p:cTn>
                                        <p:tgtEl>
                                          <p:spTgt spid="6">
                                            <p:txEl>
                                              <p:pRg st="4" end="4"/>
                                            </p:txEl>
                                          </p:spTgt>
                                        </p:tgtEl>
                                        <p:attrNameLst>
                                          <p:attrName>ppt_w</p:attrName>
                                        </p:attrNameLst>
                                      </p:cBhvr>
                                      <p:tavLst>
                                        <p:tav tm="0">
                                          <p:val>
                                            <p:strVal val="#ppt_w"/>
                                          </p:val>
                                        </p:tav>
                                        <p:tav tm="100000">
                                          <p:val>
                                            <p:strVal val="#ppt_w*.05"/>
                                          </p:val>
                                        </p:tav>
                                      </p:tavLst>
                                    </p:anim>
                                    <p:anim calcmode="lin" valueType="num">
                                      <p:cBhvr>
                                        <p:cTn id="59" dur="650" accel="50000" fill="hold">
                                          <p:stCondLst>
                                            <p:cond delay="650"/>
                                          </p:stCondLst>
                                        </p:cTn>
                                        <p:tgtEl>
                                          <p:spTgt spid="6">
                                            <p:txEl>
                                              <p:pRg st="4" end="4"/>
                                            </p:txEl>
                                          </p:spTgt>
                                        </p:tgtEl>
                                        <p:attrNameLst>
                                          <p:attrName>ppt_w</p:attrName>
                                        </p:attrNameLst>
                                      </p:cBhvr>
                                      <p:tavLst>
                                        <p:tav tm="0">
                                          <p:val>
                                            <p:strVal val="#ppt_w*.05"/>
                                          </p:val>
                                        </p:tav>
                                        <p:tav tm="100000">
                                          <p:val>
                                            <p:strVal val="#ppt_w"/>
                                          </p:val>
                                        </p:tav>
                                      </p:tavLst>
                                    </p:anim>
                                    <p:anim calcmode="lin" valueType="num">
                                      <p:cBhvr>
                                        <p:cTn id="60" dur="1300" fill="hold"/>
                                        <p:tgtEl>
                                          <p:spTgt spid="6">
                                            <p:txEl>
                                              <p:pRg st="4" end="4"/>
                                            </p:txEl>
                                          </p:spTgt>
                                        </p:tgtEl>
                                        <p:attrNameLst>
                                          <p:attrName>ppt_h</p:attrName>
                                        </p:attrNameLst>
                                      </p:cBhvr>
                                      <p:tavLst>
                                        <p:tav tm="0">
                                          <p:val>
                                            <p:strVal val="#ppt_h"/>
                                          </p:val>
                                        </p:tav>
                                        <p:tav tm="100000">
                                          <p:val>
                                            <p:strVal val="#ppt_h"/>
                                          </p:val>
                                        </p:tav>
                                      </p:tavLst>
                                    </p:anim>
                                    <p:anim calcmode="lin" valueType="num">
                                      <p:cBhvr>
                                        <p:cTn id="61" dur="650" decel="50000" fill="hold">
                                          <p:stCondLst>
                                            <p:cond delay="0"/>
                                          </p:stCondLst>
                                        </p:cTn>
                                        <p:tgtEl>
                                          <p:spTgt spid="6">
                                            <p:txEl>
                                              <p:pRg st="4" end="4"/>
                                            </p:txEl>
                                          </p:spTgt>
                                        </p:tgtEl>
                                        <p:attrNameLst>
                                          <p:attrName>ppt_x</p:attrName>
                                        </p:attrNameLst>
                                      </p:cBhvr>
                                      <p:tavLst>
                                        <p:tav tm="0">
                                          <p:val>
                                            <p:strVal val="#ppt_x+.4"/>
                                          </p:val>
                                        </p:tav>
                                        <p:tav tm="100000">
                                          <p:val>
                                            <p:strVal val="#ppt_x"/>
                                          </p:val>
                                        </p:tav>
                                      </p:tavLst>
                                    </p:anim>
                                    <p:anim calcmode="lin" valueType="num">
                                      <p:cBhvr>
                                        <p:cTn id="62" dur="650" decel="50000" fill="hold">
                                          <p:stCondLst>
                                            <p:cond delay="0"/>
                                          </p:stCondLst>
                                        </p:cTn>
                                        <p:tgtEl>
                                          <p:spTgt spid="6">
                                            <p:txEl>
                                              <p:pRg st="4" end="4"/>
                                            </p:txEl>
                                          </p:spTgt>
                                        </p:tgtEl>
                                        <p:attrNameLst>
                                          <p:attrName>ppt_y</p:attrName>
                                        </p:attrNameLst>
                                      </p:cBhvr>
                                      <p:tavLst>
                                        <p:tav tm="0">
                                          <p:val>
                                            <p:strVal val="#ppt_y-.2"/>
                                          </p:val>
                                        </p:tav>
                                        <p:tav tm="100000">
                                          <p:val>
                                            <p:strVal val="#ppt_y+.1"/>
                                          </p:val>
                                        </p:tav>
                                      </p:tavLst>
                                    </p:anim>
                                    <p:anim calcmode="lin" valueType="num">
                                      <p:cBhvr>
                                        <p:cTn id="63" dur="650" accel="50000" fill="hold">
                                          <p:stCondLst>
                                            <p:cond delay="650"/>
                                          </p:stCondLst>
                                        </p:cTn>
                                        <p:tgtEl>
                                          <p:spTgt spid="6">
                                            <p:txEl>
                                              <p:pRg st="4" end="4"/>
                                            </p:txEl>
                                          </p:spTgt>
                                        </p:tgtEl>
                                        <p:attrNameLst>
                                          <p:attrName>ppt_y</p:attrName>
                                        </p:attrNameLst>
                                      </p:cBhvr>
                                      <p:tavLst>
                                        <p:tav tm="0">
                                          <p:val>
                                            <p:strVal val="#ppt_y+.1"/>
                                          </p:val>
                                        </p:tav>
                                        <p:tav tm="100000">
                                          <p:val>
                                            <p:strVal val="#ppt_y"/>
                                          </p:val>
                                        </p:tav>
                                      </p:tavLst>
                                    </p:anim>
                                    <p:animEffect transition="in" filter="fade">
                                      <p:cBhvr>
                                        <p:cTn id="64" dur="1300" decel="50000">
                                          <p:stCondLst>
                                            <p:cond delay="0"/>
                                          </p:stCondLst>
                                        </p:cTn>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Rectangle 7"/>
          <p:cNvSpPr/>
          <p:nvPr/>
        </p:nvSpPr>
        <p:spPr>
          <a:xfrm>
            <a:off x="4474666" y="78914"/>
            <a:ext cx="3852258" cy="523220"/>
          </a:xfrm>
          <a:prstGeom prst="rect">
            <a:avLst/>
          </a:prstGeom>
        </p:spPr>
        <p:txBody>
          <a:bodyPr wrap="square">
            <a:spAutoFit/>
          </a:bodyPr>
          <a:lstStyle/>
          <a:p>
            <a:pPr algn="ctr"/>
            <a:r>
              <a:rPr lang="en-US" sz="2800" b="1" dirty="0">
                <a:solidFill>
                  <a:schemeClr val="bg2">
                    <a:lumMod val="75000"/>
                  </a:schemeClr>
                </a:solidFill>
              </a:rPr>
              <a:t>Annihilationism</a:t>
            </a:r>
            <a:r>
              <a:rPr lang="en-US" sz="2800" b="1" dirty="0"/>
              <a:t> </a:t>
            </a:r>
            <a:endParaRPr lang="en-US" sz="2200" dirty="0">
              <a:solidFill>
                <a:srgbClr val="92D050"/>
              </a:solidFill>
            </a:endParaRPr>
          </a:p>
        </p:txBody>
      </p:sp>
      <p:sp>
        <p:nvSpPr>
          <p:cNvPr id="6" name="Rectangle 5"/>
          <p:cNvSpPr/>
          <p:nvPr/>
        </p:nvSpPr>
        <p:spPr>
          <a:xfrm>
            <a:off x="603702" y="744409"/>
            <a:ext cx="8077113" cy="5262979"/>
          </a:xfrm>
          <a:prstGeom prst="rect">
            <a:avLst/>
          </a:prstGeom>
        </p:spPr>
        <p:txBody>
          <a:bodyPr wrap="square">
            <a:spAutoFit/>
          </a:bodyPr>
          <a:lstStyle/>
          <a:p>
            <a:r>
              <a:rPr lang="en-US" sz="2800" b="1" dirty="0">
                <a:solidFill>
                  <a:srgbClr val="FF6600"/>
                </a:solidFill>
              </a:rPr>
              <a:t>FALSE TEACHINGS   </a:t>
            </a:r>
            <a:r>
              <a:rPr lang="en-US" sz="2400" b="1" dirty="0">
                <a:solidFill>
                  <a:srgbClr val="FF6600"/>
                </a:solidFill>
              </a:rPr>
              <a:t>Cont….</a:t>
            </a:r>
          </a:p>
          <a:p>
            <a:r>
              <a:rPr lang="en-US" sz="2000" b="1" dirty="0"/>
              <a:t>  </a:t>
            </a:r>
          </a:p>
          <a:p>
            <a:pPr marL="457200" indent="-457200">
              <a:buFont typeface="+mj-lt"/>
              <a:buAutoNum type="arabicPeriod" startAt="5"/>
            </a:pPr>
            <a:r>
              <a:rPr lang="en-US" sz="2400" b="1" dirty="0" smtClean="0"/>
              <a:t>Annihilationism </a:t>
            </a:r>
          </a:p>
          <a:p>
            <a:pPr lvl="1" algn="just"/>
            <a:r>
              <a:rPr lang="en-US" sz="2000" dirty="0" smtClean="0"/>
              <a:t>	</a:t>
            </a:r>
            <a:r>
              <a:rPr lang="en-US" sz="2200" dirty="0" smtClean="0"/>
              <a:t>This </a:t>
            </a:r>
            <a:r>
              <a:rPr lang="en-US" sz="2200" dirty="0"/>
              <a:t>teaches that the wicked will be annihilated. Those who believe this error point to II Thessalonians 1:9 and other passages that state the wicked will be destroyed. However, this does not mean annihilation, but ruin. In this verse, if it meant annihilation, then the word </a:t>
            </a:r>
            <a:r>
              <a:rPr lang="en-US" sz="2200" i="1" dirty="0"/>
              <a:t>eternal </a:t>
            </a:r>
            <a:r>
              <a:rPr lang="en-US" sz="2200" dirty="0"/>
              <a:t>would be useless. They also point to death as the penalty for sin. This means separation from God and not the ceasing to exist. God’s promise of life does not mean the promise of existence, for all men have that. Therefore, the opposite is true; death as a penalty does not mean the mere loss of existence. </a:t>
            </a:r>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34224809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5"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750" decel="50000" fill="hold">
                                          <p:stCondLst>
                                            <p:cond delay="0"/>
                                          </p:stCondLst>
                                        </p:cTn>
                                        <p:tgtEl>
                                          <p:spTgt spid="6">
                                            <p:txEl>
                                              <p:pRg st="0" end="0"/>
                                            </p:txEl>
                                          </p:spTgt>
                                        </p:tgtEl>
                                        <p:attrNameLst>
                                          <p:attrName>style.rotation</p:attrName>
                                        </p:attrNameLst>
                                      </p:cBhvr>
                                      <p:tavLst>
                                        <p:tav tm="0">
                                          <p:val>
                                            <p:fltVal val="-90"/>
                                          </p:val>
                                        </p:tav>
                                        <p:tav tm="100000">
                                          <p:val>
                                            <p:fltVal val="0"/>
                                          </p:val>
                                        </p:tav>
                                      </p:tavLst>
                                    </p:anim>
                                    <p:anim calcmode="lin" valueType="num">
                                      <p:cBhvr>
                                        <p:cTn id="14" dur="750" decel="50000" fill="hold">
                                          <p:stCondLst>
                                            <p:cond delay="0"/>
                                          </p:stCondLst>
                                        </p:cTn>
                                        <p:tgtEl>
                                          <p:spTgt spid="6">
                                            <p:txEl>
                                              <p:pRg st="0" end="0"/>
                                            </p:txEl>
                                          </p:spTgt>
                                        </p:tgtEl>
                                        <p:attrNameLst>
                                          <p:attrName>ppt_w</p:attrName>
                                        </p:attrNameLst>
                                      </p:cBhvr>
                                      <p:tavLst>
                                        <p:tav tm="0">
                                          <p:val>
                                            <p:strVal val="#ppt_w"/>
                                          </p:val>
                                        </p:tav>
                                        <p:tav tm="100000">
                                          <p:val>
                                            <p:strVal val="#ppt_w*.05"/>
                                          </p:val>
                                        </p:tav>
                                      </p:tavLst>
                                    </p:anim>
                                    <p:anim calcmode="lin" valueType="num">
                                      <p:cBhvr>
                                        <p:cTn id="15" dur="750" accel="50000" fill="hold">
                                          <p:stCondLst>
                                            <p:cond delay="750"/>
                                          </p:stCondLst>
                                        </p:cTn>
                                        <p:tgtEl>
                                          <p:spTgt spid="6">
                                            <p:txEl>
                                              <p:pRg st="0" end="0"/>
                                            </p:txEl>
                                          </p:spTgt>
                                        </p:tgtEl>
                                        <p:attrNameLst>
                                          <p:attrName>ppt_w</p:attrName>
                                        </p:attrNameLst>
                                      </p:cBhvr>
                                      <p:tavLst>
                                        <p:tav tm="0">
                                          <p:val>
                                            <p:strVal val="#ppt_w*.05"/>
                                          </p:val>
                                        </p:tav>
                                        <p:tav tm="100000">
                                          <p:val>
                                            <p:strVal val="#ppt_w"/>
                                          </p:val>
                                        </p:tav>
                                      </p:tavLst>
                                    </p:anim>
                                    <p:anim calcmode="lin" valueType="num">
                                      <p:cBhvr>
                                        <p:cTn id="16" dur="15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17" dur="750" decel="50000" fill="hold">
                                          <p:stCondLst>
                                            <p:cond delay="0"/>
                                          </p:stCondLst>
                                        </p:cTn>
                                        <p:tgtEl>
                                          <p:spTgt spid="6">
                                            <p:txEl>
                                              <p:pRg st="0" end="0"/>
                                            </p:txEl>
                                          </p:spTgt>
                                        </p:tgtEl>
                                        <p:attrNameLst>
                                          <p:attrName>ppt_x</p:attrName>
                                        </p:attrNameLst>
                                      </p:cBhvr>
                                      <p:tavLst>
                                        <p:tav tm="0">
                                          <p:val>
                                            <p:strVal val="#ppt_x+.4"/>
                                          </p:val>
                                        </p:tav>
                                        <p:tav tm="100000">
                                          <p:val>
                                            <p:strVal val="#ppt_x"/>
                                          </p:val>
                                        </p:tav>
                                      </p:tavLst>
                                    </p:anim>
                                    <p:anim calcmode="lin" valueType="num">
                                      <p:cBhvr>
                                        <p:cTn id="18" dur="750" decel="50000" fill="hold">
                                          <p:stCondLst>
                                            <p:cond delay="0"/>
                                          </p:stCondLst>
                                        </p:cTn>
                                        <p:tgtEl>
                                          <p:spTgt spid="6">
                                            <p:txEl>
                                              <p:pRg st="0" end="0"/>
                                            </p:txEl>
                                          </p:spTgt>
                                        </p:tgtEl>
                                        <p:attrNameLst>
                                          <p:attrName>ppt_y</p:attrName>
                                        </p:attrNameLst>
                                      </p:cBhvr>
                                      <p:tavLst>
                                        <p:tav tm="0">
                                          <p:val>
                                            <p:strVal val="#ppt_y-.2"/>
                                          </p:val>
                                        </p:tav>
                                        <p:tav tm="100000">
                                          <p:val>
                                            <p:strVal val="#ppt_y+.1"/>
                                          </p:val>
                                        </p:tav>
                                      </p:tavLst>
                                    </p:anim>
                                    <p:anim calcmode="lin" valueType="num">
                                      <p:cBhvr>
                                        <p:cTn id="19" dur="750" accel="50000" fill="hold">
                                          <p:stCondLst>
                                            <p:cond delay="750"/>
                                          </p:stCondLst>
                                        </p:cTn>
                                        <p:tgtEl>
                                          <p:spTgt spid="6">
                                            <p:txEl>
                                              <p:pRg st="0" end="0"/>
                                            </p:txEl>
                                          </p:spTgt>
                                        </p:tgtEl>
                                        <p:attrNameLst>
                                          <p:attrName>ppt_y</p:attrName>
                                        </p:attrNameLst>
                                      </p:cBhvr>
                                      <p:tavLst>
                                        <p:tav tm="0">
                                          <p:val>
                                            <p:strVal val="#ppt_y+.1"/>
                                          </p:val>
                                        </p:tav>
                                        <p:tav tm="100000">
                                          <p:val>
                                            <p:strVal val="#ppt_y"/>
                                          </p:val>
                                        </p:tav>
                                      </p:tavLst>
                                    </p:anim>
                                    <p:animEffect transition="in" filter="fade">
                                      <p:cBhvr>
                                        <p:cTn id="20" dur="1500" decel="50000">
                                          <p:stCondLst>
                                            <p:cond delay="0"/>
                                          </p:stCondLst>
                                        </p:cTn>
                                        <p:tgtEl>
                                          <p:spTgt spid="6">
                                            <p:txEl>
                                              <p:pRg st="0" end="0"/>
                                            </p:txEl>
                                          </p:spTgt>
                                        </p:tgtEl>
                                      </p:cBhvr>
                                    </p:animEffect>
                                  </p:childTnLst>
                                </p:cTn>
                              </p:par>
                            </p:childTnLst>
                          </p:cTn>
                        </p:par>
                        <p:par>
                          <p:cTn id="21" fill="hold">
                            <p:stCondLst>
                              <p:cond delay="3000"/>
                            </p:stCondLst>
                            <p:childTnLst>
                              <p:par>
                                <p:cTn id="22" presetID="25" presetClass="entr" presetSubtype="0" fill="hold" grpId="0" nodeType="after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 calcmode="lin" valueType="num">
                                      <p:cBhvr>
                                        <p:cTn id="24" dur="750" decel="50000" fill="hold">
                                          <p:stCondLst>
                                            <p:cond delay="0"/>
                                          </p:stCondLst>
                                        </p:cTn>
                                        <p:tgtEl>
                                          <p:spTgt spid="6">
                                            <p:txEl>
                                              <p:pRg st="1" end="1"/>
                                            </p:txEl>
                                          </p:spTgt>
                                        </p:tgtEl>
                                        <p:attrNameLst>
                                          <p:attrName>style.rotation</p:attrName>
                                        </p:attrNameLst>
                                      </p:cBhvr>
                                      <p:tavLst>
                                        <p:tav tm="0">
                                          <p:val>
                                            <p:fltVal val="-90"/>
                                          </p:val>
                                        </p:tav>
                                        <p:tav tm="100000">
                                          <p:val>
                                            <p:fltVal val="0"/>
                                          </p:val>
                                        </p:tav>
                                      </p:tavLst>
                                    </p:anim>
                                    <p:anim calcmode="lin" valueType="num">
                                      <p:cBhvr>
                                        <p:cTn id="25" dur="750" decel="50000" fill="hold">
                                          <p:stCondLst>
                                            <p:cond delay="0"/>
                                          </p:stCondLst>
                                        </p:cTn>
                                        <p:tgtEl>
                                          <p:spTgt spid="6">
                                            <p:txEl>
                                              <p:pRg st="1" end="1"/>
                                            </p:txEl>
                                          </p:spTgt>
                                        </p:tgtEl>
                                        <p:attrNameLst>
                                          <p:attrName>ppt_w</p:attrName>
                                        </p:attrNameLst>
                                      </p:cBhvr>
                                      <p:tavLst>
                                        <p:tav tm="0">
                                          <p:val>
                                            <p:strVal val="#ppt_w"/>
                                          </p:val>
                                        </p:tav>
                                        <p:tav tm="100000">
                                          <p:val>
                                            <p:strVal val="#ppt_w*.05"/>
                                          </p:val>
                                        </p:tav>
                                      </p:tavLst>
                                    </p:anim>
                                    <p:anim calcmode="lin" valueType="num">
                                      <p:cBhvr>
                                        <p:cTn id="26" dur="750" accel="50000" fill="hold">
                                          <p:stCondLst>
                                            <p:cond delay="750"/>
                                          </p:stCondLst>
                                        </p:cTn>
                                        <p:tgtEl>
                                          <p:spTgt spid="6">
                                            <p:txEl>
                                              <p:pRg st="1" end="1"/>
                                            </p:txEl>
                                          </p:spTgt>
                                        </p:tgtEl>
                                        <p:attrNameLst>
                                          <p:attrName>ppt_w</p:attrName>
                                        </p:attrNameLst>
                                      </p:cBhvr>
                                      <p:tavLst>
                                        <p:tav tm="0">
                                          <p:val>
                                            <p:strVal val="#ppt_w*.05"/>
                                          </p:val>
                                        </p:tav>
                                        <p:tav tm="100000">
                                          <p:val>
                                            <p:strVal val="#ppt_w"/>
                                          </p:val>
                                        </p:tav>
                                      </p:tavLst>
                                    </p:anim>
                                    <p:anim calcmode="lin" valueType="num">
                                      <p:cBhvr>
                                        <p:cTn id="27" dur="1500" fill="hold"/>
                                        <p:tgtEl>
                                          <p:spTgt spid="6">
                                            <p:txEl>
                                              <p:pRg st="1" end="1"/>
                                            </p:txEl>
                                          </p:spTgt>
                                        </p:tgtEl>
                                        <p:attrNameLst>
                                          <p:attrName>ppt_h</p:attrName>
                                        </p:attrNameLst>
                                      </p:cBhvr>
                                      <p:tavLst>
                                        <p:tav tm="0">
                                          <p:val>
                                            <p:strVal val="#ppt_h"/>
                                          </p:val>
                                        </p:tav>
                                        <p:tav tm="100000">
                                          <p:val>
                                            <p:strVal val="#ppt_h"/>
                                          </p:val>
                                        </p:tav>
                                      </p:tavLst>
                                    </p:anim>
                                    <p:anim calcmode="lin" valueType="num">
                                      <p:cBhvr>
                                        <p:cTn id="28" dur="750" decel="50000" fill="hold">
                                          <p:stCondLst>
                                            <p:cond delay="0"/>
                                          </p:stCondLst>
                                        </p:cTn>
                                        <p:tgtEl>
                                          <p:spTgt spid="6">
                                            <p:txEl>
                                              <p:pRg st="1" end="1"/>
                                            </p:txEl>
                                          </p:spTgt>
                                        </p:tgtEl>
                                        <p:attrNameLst>
                                          <p:attrName>ppt_x</p:attrName>
                                        </p:attrNameLst>
                                      </p:cBhvr>
                                      <p:tavLst>
                                        <p:tav tm="0">
                                          <p:val>
                                            <p:strVal val="#ppt_x+.4"/>
                                          </p:val>
                                        </p:tav>
                                        <p:tav tm="100000">
                                          <p:val>
                                            <p:strVal val="#ppt_x"/>
                                          </p:val>
                                        </p:tav>
                                      </p:tavLst>
                                    </p:anim>
                                    <p:anim calcmode="lin" valueType="num">
                                      <p:cBhvr>
                                        <p:cTn id="29" dur="750" decel="50000" fill="hold">
                                          <p:stCondLst>
                                            <p:cond delay="0"/>
                                          </p:stCondLst>
                                        </p:cTn>
                                        <p:tgtEl>
                                          <p:spTgt spid="6">
                                            <p:txEl>
                                              <p:pRg st="1" end="1"/>
                                            </p:txEl>
                                          </p:spTgt>
                                        </p:tgtEl>
                                        <p:attrNameLst>
                                          <p:attrName>ppt_y</p:attrName>
                                        </p:attrNameLst>
                                      </p:cBhvr>
                                      <p:tavLst>
                                        <p:tav tm="0">
                                          <p:val>
                                            <p:strVal val="#ppt_y-.2"/>
                                          </p:val>
                                        </p:tav>
                                        <p:tav tm="100000">
                                          <p:val>
                                            <p:strVal val="#ppt_y+.1"/>
                                          </p:val>
                                        </p:tav>
                                      </p:tavLst>
                                    </p:anim>
                                    <p:anim calcmode="lin" valueType="num">
                                      <p:cBhvr>
                                        <p:cTn id="30" dur="750" accel="50000" fill="hold">
                                          <p:stCondLst>
                                            <p:cond delay="750"/>
                                          </p:stCondLst>
                                        </p:cTn>
                                        <p:tgtEl>
                                          <p:spTgt spid="6">
                                            <p:txEl>
                                              <p:pRg st="1" end="1"/>
                                            </p:txEl>
                                          </p:spTgt>
                                        </p:tgtEl>
                                        <p:attrNameLst>
                                          <p:attrName>ppt_y</p:attrName>
                                        </p:attrNameLst>
                                      </p:cBhvr>
                                      <p:tavLst>
                                        <p:tav tm="0">
                                          <p:val>
                                            <p:strVal val="#ppt_y+.1"/>
                                          </p:val>
                                        </p:tav>
                                        <p:tav tm="100000">
                                          <p:val>
                                            <p:strVal val="#ppt_y"/>
                                          </p:val>
                                        </p:tav>
                                      </p:tavLst>
                                    </p:anim>
                                    <p:animEffect transition="in" filter="fade">
                                      <p:cBhvr>
                                        <p:cTn id="31" dur="1500" decel="50000">
                                          <p:stCondLst>
                                            <p:cond delay="0"/>
                                          </p:stCondLst>
                                        </p:cTn>
                                        <p:tgtEl>
                                          <p:spTgt spid="6">
                                            <p:txEl>
                                              <p:pRg st="1" end="1"/>
                                            </p:txEl>
                                          </p:spTgt>
                                        </p:tgtEl>
                                      </p:cBhvr>
                                    </p:animEffect>
                                  </p:childTnLst>
                                </p:cTn>
                              </p:par>
                            </p:childTnLst>
                          </p:cTn>
                        </p:par>
                        <p:par>
                          <p:cTn id="32" fill="hold">
                            <p:stCondLst>
                              <p:cond delay="4500"/>
                            </p:stCondLst>
                            <p:childTnLst>
                              <p:par>
                                <p:cTn id="33" presetID="25" presetClass="entr" presetSubtype="0" fill="hold" grpId="0" nodeType="after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 calcmode="lin" valueType="num">
                                      <p:cBhvr>
                                        <p:cTn id="35" dur="750" decel="50000" fill="hold">
                                          <p:stCondLst>
                                            <p:cond delay="0"/>
                                          </p:stCondLst>
                                        </p:cTn>
                                        <p:tgtEl>
                                          <p:spTgt spid="6">
                                            <p:txEl>
                                              <p:pRg st="2" end="2"/>
                                            </p:txEl>
                                          </p:spTgt>
                                        </p:tgtEl>
                                        <p:attrNameLst>
                                          <p:attrName>style.rotation</p:attrName>
                                        </p:attrNameLst>
                                      </p:cBhvr>
                                      <p:tavLst>
                                        <p:tav tm="0">
                                          <p:val>
                                            <p:fltVal val="-90"/>
                                          </p:val>
                                        </p:tav>
                                        <p:tav tm="100000">
                                          <p:val>
                                            <p:fltVal val="0"/>
                                          </p:val>
                                        </p:tav>
                                      </p:tavLst>
                                    </p:anim>
                                    <p:anim calcmode="lin" valueType="num">
                                      <p:cBhvr>
                                        <p:cTn id="36" dur="750" decel="50000" fill="hold">
                                          <p:stCondLst>
                                            <p:cond delay="0"/>
                                          </p:stCondLst>
                                        </p:cTn>
                                        <p:tgtEl>
                                          <p:spTgt spid="6">
                                            <p:txEl>
                                              <p:pRg st="2" end="2"/>
                                            </p:txEl>
                                          </p:spTgt>
                                        </p:tgtEl>
                                        <p:attrNameLst>
                                          <p:attrName>ppt_w</p:attrName>
                                        </p:attrNameLst>
                                      </p:cBhvr>
                                      <p:tavLst>
                                        <p:tav tm="0">
                                          <p:val>
                                            <p:strVal val="#ppt_w"/>
                                          </p:val>
                                        </p:tav>
                                        <p:tav tm="100000">
                                          <p:val>
                                            <p:strVal val="#ppt_w*.05"/>
                                          </p:val>
                                        </p:tav>
                                      </p:tavLst>
                                    </p:anim>
                                    <p:anim calcmode="lin" valueType="num">
                                      <p:cBhvr>
                                        <p:cTn id="37" dur="750" accel="50000" fill="hold">
                                          <p:stCondLst>
                                            <p:cond delay="750"/>
                                          </p:stCondLst>
                                        </p:cTn>
                                        <p:tgtEl>
                                          <p:spTgt spid="6">
                                            <p:txEl>
                                              <p:pRg st="2" end="2"/>
                                            </p:txEl>
                                          </p:spTgt>
                                        </p:tgtEl>
                                        <p:attrNameLst>
                                          <p:attrName>ppt_w</p:attrName>
                                        </p:attrNameLst>
                                      </p:cBhvr>
                                      <p:tavLst>
                                        <p:tav tm="0">
                                          <p:val>
                                            <p:strVal val="#ppt_w*.05"/>
                                          </p:val>
                                        </p:tav>
                                        <p:tav tm="100000">
                                          <p:val>
                                            <p:strVal val="#ppt_w"/>
                                          </p:val>
                                        </p:tav>
                                      </p:tavLst>
                                    </p:anim>
                                    <p:anim calcmode="lin" valueType="num">
                                      <p:cBhvr>
                                        <p:cTn id="38" dur="1500" fill="hold"/>
                                        <p:tgtEl>
                                          <p:spTgt spid="6">
                                            <p:txEl>
                                              <p:pRg st="2" end="2"/>
                                            </p:txEl>
                                          </p:spTgt>
                                        </p:tgtEl>
                                        <p:attrNameLst>
                                          <p:attrName>ppt_h</p:attrName>
                                        </p:attrNameLst>
                                      </p:cBhvr>
                                      <p:tavLst>
                                        <p:tav tm="0">
                                          <p:val>
                                            <p:strVal val="#ppt_h"/>
                                          </p:val>
                                        </p:tav>
                                        <p:tav tm="100000">
                                          <p:val>
                                            <p:strVal val="#ppt_h"/>
                                          </p:val>
                                        </p:tav>
                                      </p:tavLst>
                                    </p:anim>
                                    <p:anim calcmode="lin" valueType="num">
                                      <p:cBhvr>
                                        <p:cTn id="39" dur="750" decel="50000" fill="hold">
                                          <p:stCondLst>
                                            <p:cond delay="0"/>
                                          </p:stCondLst>
                                        </p:cTn>
                                        <p:tgtEl>
                                          <p:spTgt spid="6">
                                            <p:txEl>
                                              <p:pRg st="2" end="2"/>
                                            </p:txEl>
                                          </p:spTgt>
                                        </p:tgtEl>
                                        <p:attrNameLst>
                                          <p:attrName>ppt_x</p:attrName>
                                        </p:attrNameLst>
                                      </p:cBhvr>
                                      <p:tavLst>
                                        <p:tav tm="0">
                                          <p:val>
                                            <p:strVal val="#ppt_x+.4"/>
                                          </p:val>
                                        </p:tav>
                                        <p:tav tm="100000">
                                          <p:val>
                                            <p:strVal val="#ppt_x"/>
                                          </p:val>
                                        </p:tav>
                                      </p:tavLst>
                                    </p:anim>
                                    <p:anim calcmode="lin" valueType="num">
                                      <p:cBhvr>
                                        <p:cTn id="40" dur="750" decel="50000" fill="hold">
                                          <p:stCondLst>
                                            <p:cond delay="0"/>
                                          </p:stCondLst>
                                        </p:cTn>
                                        <p:tgtEl>
                                          <p:spTgt spid="6">
                                            <p:txEl>
                                              <p:pRg st="2" end="2"/>
                                            </p:txEl>
                                          </p:spTgt>
                                        </p:tgtEl>
                                        <p:attrNameLst>
                                          <p:attrName>ppt_y</p:attrName>
                                        </p:attrNameLst>
                                      </p:cBhvr>
                                      <p:tavLst>
                                        <p:tav tm="0">
                                          <p:val>
                                            <p:strVal val="#ppt_y-.2"/>
                                          </p:val>
                                        </p:tav>
                                        <p:tav tm="100000">
                                          <p:val>
                                            <p:strVal val="#ppt_y+.1"/>
                                          </p:val>
                                        </p:tav>
                                      </p:tavLst>
                                    </p:anim>
                                    <p:anim calcmode="lin" valueType="num">
                                      <p:cBhvr>
                                        <p:cTn id="41" dur="750" accel="50000" fill="hold">
                                          <p:stCondLst>
                                            <p:cond delay="750"/>
                                          </p:stCondLst>
                                        </p:cTn>
                                        <p:tgtEl>
                                          <p:spTgt spid="6">
                                            <p:txEl>
                                              <p:pRg st="2" end="2"/>
                                            </p:txEl>
                                          </p:spTgt>
                                        </p:tgtEl>
                                        <p:attrNameLst>
                                          <p:attrName>ppt_y</p:attrName>
                                        </p:attrNameLst>
                                      </p:cBhvr>
                                      <p:tavLst>
                                        <p:tav tm="0">
                                          <p:val>
                                            <p:strVal val="#ppt_y+.1"/>
                                          </p:val>
                                        </p:tav>
                                        <p:tav tm="100000">
                                          <p:val>
                                            <p:strVal val="#ppt_y"/>
                                          </p:val>
                                        </p:tav>
                                      </p:tavLst>
                                    </p:anim>
                                    <p:animEffect transition="in" filter="fade">
                                      <p:cBhvr>
                                        <p:cTn id="42" dur="1500" decel="50000">
                                          <p:stCondLst>
                                            <p:cond delay="0"/>
                                          </p:stCondLst>
                                        </p:cTn>
                                        <p:tgtEl>
                                          <p:spTgt spid="6">
                                            <p:txEl>
                                              <p:pRg st="2" end="2"/>
                                            </p:txEl>
                                          </p:spTgt>
                                        </p:tgtEl>
                                      </p:cBhvr>
                                    </p:animEffect>
                                  </p:childTnLst>
                                </p:cTn>
                              </p:par>
                            </p:childTnLst>
                          </p:cTn>
                        </p:par>
                        <p:par>
                          <p:cTn id="43" fill="hold">
                            <p:stCondLst>
                              <p:cond delay="6000"/>
                            </p:stCondLst>
                            <p:childTnLst>
                              <p:par>
                                <p:cTn id="44" presetID="25" presetClass="entr" presetSubtype="0" fill="hold" grpId="0" nodeType="after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 calcmode="lin" valueType="num">
                                      <p:cBhvr>
                                        <p:cTn id="46" dur="750" decel="50000" fill="hold">
                                          <p:stCondLst>
                                            <p:cond delay="0"/>
                                          </p:stCondLst>
                                        </p:cTn>
                                        <p:tgtEl>
                                          <p:spTgt spid="6">
                                            <p:txEl>
                                              <p:pRg st="3" end="3"/>
                                            </p:txEl>
                                          </p:spTgt>
                                        </p:tgtEl>
                                        <p:attrNameLst>
                                          <p:attrName>style.rotation</p:attrName>
                                        </p:attrNameLst>
                                      </p:cBhvr>
                                      <p:tavLst>
                                        <p:tav tm="0">
                                          <p:val>
                                            <p:fltVal val="-90"/>
                                          </p:val>
                                        </p:tav>
                                        <p:tav tm="100000">
                                          <p:val>
                                            <p:fltVal val="0"/>
                                          </p:val>
                                        </p:tav>
                                      </p:tavLst>
                                    </p:anim>
                                    <p:anim calcmode="lin" valueType="num">
                                      <p:cBhvr>
                                        <p:cTn id="47" dur="750" decel="50000" fill="hold">
                                          <p:stCondLst>
                                            <p:cond delay="0"/>
                                          </p:stCondLst>
                                        </p:cTn>
                                        <p:tgtEl>
                                          <p:spTgt spid="6">
                                            <p:txEl>
                                              <p:pRg st="3" end="3"/>
                                            </p:txEl>
                                          </p:spTgt>
                                        </p:tgtEl>
                                        <p:attrNameLst>
                                          <p:attrName>ppt_w</p:attrName>
                                        </p:attrNameLst>
                                      </p:cBhvr>
                                      <p:tavLst>
                                        <p:tav tm="0">
                                          <p:val>
                                            <p:strVal val="#ppt_w"/>
                                          </p:val>
                                        </p:tav>
                                        <p:tav tm="100000">
                                          <p:val>
                                            <p:strVal val="#ppt_w*.05"/>
                                          </p:val>
                                        </p:tav>
                                      </p:tavLst>
                                    </p:anim>
                                    <p:anim calcmode="lin" valueType="num">
                                      <p:cBhvr>
                                        <p:cTn id="48" dur="750" accel="50000" fill="hold">
                                          <p:stCondLst>
                                            <p:cond delay="750"/>
                                          </p:stCondLst>
                                        </p:cTn>
                                        <p:tgtEl>
                                          <p:spTgt spid="6">
                                            <p:txEl>
                                              <p:pRg st="3" end="3"/>
                                            </p:txEl>
                                          </p:spTgt>
                                        </p:tgtEl>
                                        <p:attrNameLst>
                                          <p:attrName>ppt_w</p:attrName>
                                        </p:attrNameLst>
                                      </p:cBhvr>
                                      <p:tavLst>
                                        <p:tav tm="0">
                                          <p:val>
                                            <p:strVal val="#ppt_w*.05"/>
                                          </p:val>
                                        </p:tav>
                                        <p:tav tm="100000">
                                          <p:val>
                                            <p:strVal val="#ppt_w"/>
                                          </p:val>
                                        </p:tav>
                                      </p:tavLst>
                                    </p:anim>
                                    <p:anim calcmode="lin" valueType="num">
                                      <p:cBhvr>
                                        <p:cTn id="49" dur="1500" fill="hold"/>
                                        <p:tgtEl>
                                          <p:spTgt spid="6">
                                            <p:txEl>
                                              <p:pRg st="3" end="3"/>
                                            </p:txEl>
                                          </p:spTgt>
                                        </p:tgtEl>
                                        <p:attrNameLst>
                                          <p:attrName>ppt_h</p:attrName>
                                        </p:attrNameLst>
                                      </p:cBhvr>
                                      <p:tavLst>
                                        <p:tav tm="0">
                                          <p:val>
                                            <p:strVal val="#ppt_h"/>
                                          </p:val>
                                        </p:tav>
                                        <p:tav tm="100000">
                                          <p:val>
                                            <p:strVal val="#ppt_h"/>
                                          </p:val>
                                        </p:tav>
                                      </p:tavLst>
                                    </p:anim>
                                    <p:anim calcmode="lin" valueType="num">
                                      <p:cBhvr>
                                        <p:cTn id="50" dur="750" decel="50000" fill="hold">
                                          <p:stCondLst>
                                            <p:cond delay="0"/>
                                          </p:stCondLst>
                                        </p:cTn>
                                        <p:tgtEl>
                                          <p:spTgt spid="6">
                                            <p:txEl>
                                              <p:pRg st="3" end="3"/>
                                            </p:txEl>
                                          </p:spTgt>
                                        </p:tgtEl>
                                        <p:attrNameLst>
                                          <p:attrName>ppt_x</p:attrName>
                                        </p:attrNameLst>
                                      </p:cBhvr>
                                      <p:tavLst>
                                        <p:tav tm="0">
                                          <p:val>
                                            <p:strVal val="#ppt_x+.4"/>
                                          </p:val>
                                        </p:tav>
                                        <p:tav tm="100000">
                                          <p:val>
                                            <p:strVal val="#ppt_x"/>
                                          </p:val>
                                        </p:tav>
                                      </p:tavLst>
                                    </p:anim>
                                    <p:anim calcmode="lin" valueType="num">
                                      <p:cBhvr>
                                        <p:cTn id="51" dur="750" decel="50000" fill="hold">
                                          <p:stCondLst>
                                            <p:cond delay="0"/>
                                          </p:stCondLst>
                                        </p:cTn>
                                        <p:tgtEl>
                                          <p:spTgt spid="6">
                                            <p:txEl>
                                              <p:pRg st="3" end="3"/>
                                            </p:txEl>
                                          </p:spTgt>
                                        </p:tgtEl>
                                        <p:attrNameLst>
                                          <p:attrName>ppt_y</p:attrName>
                                        </p:attrNameLst>
                                      </p:cBhvr>
                                      <p:tavLst>
                                        <p:tav tm="0">
                                          <p:val>
                                            <p:strVal val="#ppt_y-.2"/>
                                          </p:val>
                                        </p:tav>
                                        <p:tav tm="100000">
                                          <p:val>
                                            <p:strVal val="#ppt_y+.1"/>
                                          </p:val>
                                        </p:tav>
                                      </p:tavLst>
                                    </p:anim>
                                    <p:anim calcmode="lin" valueType="num">
                                      <p:cBhvr>
                                        <p:cTn id="52" dur="750" accel="50000" fill="hold">
                                          <p:stCondLst>
                                            <p:cond delay="750"/>
                                          </p:stCondLst>
                                        </p:cTn>
                                        <p:tgtEl>
                                          <p:spTgt spid="6">
                                            <p:txEl>
                                              <p:pRg st="3" end="3"/>
                                            </p:txEl>
                                          </p:spTgt>
                                        </p:tgtEl>
                                        <p:attrNameLst>
                                          <p:attrName>ppt_y</p:attrName>
                                        </p:attrNameLst>
                                      </p:cBhvr>
                                      <p:tavLst>
                                        <p:tav tm="0">
                                          <p:val>
                                            <p:strVal val="#ppt_y+.1"/>
                                          </p:val>
                                        </p:tav>
                                        <p:tav tm="100000">
                                          <p:val>
                                            <p:strVal val="#ppt_y"/>
                                          </p:val>
                                        </p:tav>
                                      </p:tavLst>
                                    </p:anim>
                                    <p:animEffect transition="in" filter="fade">
                                      <p:cBhvr>
                                        <p:cTn id="53" dur="1500" decel="50000">
                                          <p:stCondLst>
                                            <p:cond delay="0"/>
                                          </p:stCondLst>
                                        </p:cTn>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560483" y="1392911"/>
            <a:ext cx="5118100" cy="5080000"/>
          </a:xfrm>
          <a:prstGeom prst="rect">
            <a:avLst/>
          </a:prstGeom>
        </p:spPr>
      </p:pic>
      <p:sp>
        <p:nvSpPr>
          <p:cNvPr id="4" name="TextBox 3"/>
          <p:cNvSpPr txBox="1"/>
          <p:nvPr/>
        </p:nvSpPr>
        <p:spPr>
          <a:xfrm rot="21211788">
            <a:off x="484908" y="2997044"/>
            <a:ext cx="8201892" cy="1015663"/>
          </a:xfrm>
          <a:prstGeom prst="rect">
            <a:avLst/>
          </a:prstGeom>
          <a:noFill/>
        </p:spPr>
        <p:txBody>
          <a:bodyPr wrap="square" rtlCol="0">
            <a:spAutoFit/>
          </a:bodyPr>
          <a:lstStyle/>
          <a:p>
            <a:pPr algn="ctr"/>
            <a:r>
              <a:rPr lang="en-US" sz="6000" b="1" dirty="0" smtClean="0">
                <a:ln w="28575">
                  <a:solidFill>
                    <a:srgbClr val="FD5B01"/>
                  </a:solidFill>
                </a:ln>
                <a:solidFill>
                  <a:schemeClr val="bg2">
                    <a:lumMod val="50000"/>
                  </a:schemeClr>
                </a:solidFill>
              </a:rPr>
              <a:t>END OF LESSON</a:t>
            </a:r>
            <a:endParaRPr lang="en-US" sz="6000" b="1" dirty="0">
              <a:ln w="28575">
                <a:solidFill>
                  <a:srgbClr val="FD5B01"/>
                </a:solidFill>
              </a:ln>
              <a:solidFill>
                <a:schemeClr val="bg2">
                  <a:lumMod val="50000"/>
                </a:schemeClr>
              </a:solidFill>
            </a:endParaRPr>
          </a:p>
        </p:txBody>
      </p:sp>
      <p:sp>
        <p:nvSpPr>
          <p:cNvPr id="5"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1100457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
        <p:nvSpPr>
          <p:cNvPr id="2" name="Rectangle 1"/>
          <p:cNvSpPr/>
          <p:nvPr/>
        </p:nvSpPr>
        <p:spPr>
          <a:xfrm>
            <a:off x="613317" y="557020"/>
            <a:ext cx="5689443" cy="5016758"/>
          </a:xfrm>
          <a:prstGeom prst="rect">
            <a:avLst/>
          </a:prstGeom>
        </p:spPr>
        <p:txBody>
          <a:bodyPr wrap="square">
            <a:spAutoFit/>
          </a:bodyPr>
          <a:lstStyle/>
          <a:p>
            <a:r>
              <a:rPr lang="en-US" sz="3600" b="1" dirty="0" smtClean="0">
                <a:solidFill>
                  <a:srgbClr val="FF6600"/>
                </a:solidFill>
              </a:rPr>
              <a:t>DEATH</a:t>
            </a:r>
            <a:endParaRPr lang="en-US" sz="2800" dirty="0"/>
          </a:p>
          <a:p>
            <a:endParaRPr lang="en-US" sz="3200" dirty="0" smtClean="0">
              <a:latin typeface="Comic Sans MS"/>
              <a:cs typeface="Comic Sans MS"/>
            </a:endParaRPr>
          </a:p>
          <a:p>
            <a:pPr algn="ctr"/>
            <a:r>
              <a:rPr lang="en-US" sz="3200" dirty="0">
                <a:latin typeface="Comic Sans MS"/>
                <a:cs typeface="Comic Sans MS"/>
              </a:rPr>
              <a:t>Physical death is the separation of soul and spirit from the body. </a:t>
            </a:r>
            <a:r>
              <a:rPr lang="en-US" sz="3200" dirty="0" smtClean="0">
                <a:latin typeface="Comic Sans MS"/>
                <a:cs typeface="Comic Sans MS"/>
              </a:rPr>
              <a:t>  </a:t>
            </a:r>
          </a:p>
          <a:p>
            <a:pPr algn="ctr"/>
            <a:endParaRPr lang="en-US" sz="3200" dirty="0" smtClean="0">
              <a:latin typeface="Comic Sans MS"/>
              <a:cs typeface="Comic Sans MS"/>
            </a:endParaRPr>
          </a:p>
          <a:p>
            <a:pPr algn="ctr"/>
            <a:r>
              <a:rPr lang="en-US" sz="3200" dirty="0" smtClean="0">
                <a:latin typeface="Comic Sans MS"/>
                <a:cs typeface="Comic Sans MS"/>
              </a:rPr>
              <a:t>It </a:t>
            </a:r>
            <a:r>
              <a:rPr lang="en-US" sz="3200" dirty="0">
                <a:latin typeface="Comic Sans MS"/>
                <a:cs typeface="Comic Sans MS"/>
              </a:rPr>
              <a:t>introduces man to </a:t>
            </a:r>
            <a:r>
              <a:rPr lang="en-US" sz="3200" dirty="0" smtClean="0">
                <a:latin typeface="Comic Sans MS"/>
                <a:cs typeface="Comic Sans MS"/>
              </a:rPr>
              <a:t>eternity </a:t>
            </a:r>
            <a:r>
              <a:rPr lang="en-US" sz="3200" dirty="0">
                <a:latin typeface="Comic Sans MS"/>
                <a:cs typeface="Comic Sans MS"/>
              </a:rPr>
              <a:t>and the unseen world. </a:t>
            </a:r>
          </a:p>
          <a:p>
            <a:endParaRPr lang="en-US" sz="2800" dirty="0" smtClean="0"/>
          </a:p>
        </p:txBody>
      </p:sp>
      <p:sp>
        <p:nvSpPr>
          <p:cNvPr id="8" name="Rectangle 7"/>
          <p:cNvSpPr/>
          <p:nvPr/>
        </p:nvSpPr>
        <p:spPr>
          <a:xfrm>
            <a:off x="4682836" y="58093"/>
            <a:ext cx="3477491" cy="523220"/>
          </a:xfrm>
          <a:prstGeom prst="rect">
            <a:avLst/>
          </a:prstGeom>
        </p:spPr>
        <p:txBody>
          <a:bodyPr wrap="square">
            <a:spAutoFit/>
          </a:bodyPr>
          <a:lstStyle/>
          <a:p>
            <a:pPr algn="ctr"/>
            <a:r>
              <a:rPr lang="en-US" sz="2800" b="1" dirty="0" smtClean="0">
                <a:solidFill>
                  <a:srgbClr val="92D050"/>
                </a:solidFill>
              </a:rPr>
              <a:t>Definition</a:t>
            </a:r>
            <a:endParaRPr lang="en-US" sz="2200" dirty="0">
              <a:solidFill>
                <a:srgbClr val="92D050"/>
              </a:solidFill>
            </a:endParaRPr>
          </a:p>
        </p:txBody>
      </p:sp>
      <p:pic>
        <p:nvPicPr>
          <p:cNvPr id="3" name="Picture 2"/>
          <p:cNvPicPr>
            <a:picLocks noChangeAspect="1"/>
          </p:cNvPicPr>
          <p:nvPr/>
        </p:nvPicPr>
        <p:blipFill>
          <a:blip r:embed="rId2"/>
          <a:stretch>
            <a:fillRect/>
          </a:stretch>
        </p:blipFill>
        <p:spPr>
          <a:xfrm>
            <a:off x="6111222" y="1316923"/>
            <a:ext cx="2508038" cy="4251825"/>
          </a:xfrm>
          <a:prstGeom prst="rect">
            <a:avLst/>
          </a:prstGeom>
        </p:spPr>
      </p:pic>
    </p:spTree>
    <p:extLst>
      <p:ext uri="{BB962C8B-B14F-4D97-AF65-F5344CB8AC3E}">
        <p14:creationId xmlns:p14="http://schemas.microsoft.com/office/powerpoint/2010/main" val="2592095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5" presetClass="entr" presetSubtype="0" fill="hold" grpId="0" nodeType="afterEffect">
                                  <p:stCondLst>
                                    <p:cond delay="50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p:cTn id="13" dur="500" decel="50000" fill="hold">
                                          <p:stCondLst>
                                            <p:cond delay="0"/>
                                          </p:stCondLst>
                                        </p:cTn>
                                        <p:tgtEl>
                                          <p:spTgt spid="2">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2">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2">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2">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2">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2">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2">
                                            <p:txEl>
                                              <p:pRg st="0" end="0"/>
                                            </p:txEl>
                                          </p:spTgt>
                                        </p:tgtEl>
                                      </p:cBhvr>
                                    </p:animEffect>
                                  </p:childTnLst>
                                </p:cTn>
                              </p:par>
                            </p:childTnLst>
                          </p:cTn>
                        </p:par>
                        <p:par>
                          <p:cTn id="21" fill="hold">
                            <p:stCondLst>
                              <p:cond delay="3000"/>
                            </p:stCondLst>
                            <p:childTnLst>
                              <p:par>
                                <p:cTn id="22" presetID="37" presetClass="entr" presetSubtype="0" fill="hold" grpId="0" nodeType="after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fade">
                                      <p:cBhvr>
                                        <p:cTn id="24" dur="1300"/>
                                        <p:tgtEl>
                                          <p:spTgt spid="2">
                                            <p:txEl>
                                              <p:pRg st="2" end="2"/>
                                            </p:txEl>
                                          </p:spTgt>
                                        </p:tgtEl>
                                      </p:cBhvr>
                                    </p:animEffect>
                                    <p:anim calcmode="lin" valueType="num">
                                      <p:cBhvr>
                                        <p:cTn id="25" dur="13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6" dur="1170" decel="100000" fill="hold"/>
                                        <p:tgtEl>
                                          <p:spTgt spid="2">
                                            <p:txEl>
                                              <p:pRg st="2" end="2"/>
                                            </p:txEl>
                                          </p:spTgt>
                                        </p:tgtEl>
                                        <p:attrNameLst>
                                          <p:attrName>ppt_y</p:attrName>
                                        </p:attrNameLst>
                                      </p:cBhvr>
                                      <p:tavLst>
                                        <p:tav tm="0">
                                          <p:val>
                                            <p:strVal val="#ppt_y+1"/>
                                          </p:val>
                                        </p:tav>
                                        <p:tav tm="100000">
                                          <p:val>
                                            <p:strVal val="#ppt_y-.03"/>
                                          </p:val>
                                        </p:tav>
                                      </p:tavLst>
                                    </p:anim>
                                    <p:anim calcmode="lin" valueType="num">
                                      <p:cBhvr>
                                        <p:cTn id="27" dur="130" accel="100000" fill="hold">
                                          <p:stCondLst>
                                            <p:cond delay="1170"/>
                                          </p:stCondLst>
                                        </p:cTn>
                                        <p:tgtEl>
                                          <p:spTgt spid="2">
                                            <p:txEl>
                                              <p:pRg st="2" end="2"/>
                                            </p:txEl>
                                          </p:spTgt>
                                        </p:tgtEl>
                                        <p:attrNameLst>
                                          <p:attrName>ppt_y</p:attrName>
                                        </p:attrNameLst>
                                      </p:cBhvr>
                                      <p:tavLst>
                                        <p:tav tm="0">
                                          <p:val>
                                            <p:strVal val="#ppt_y-.03"/>
                                          </p:val>
                                        </p:tav>
                                        <p:tav tm="100000">
                                          <p:val>
                                            <p:strVal val="#ppt_y"/>
                                          </p:val>
                                        </p:tav>
                                      </p:tavLst>
                                    </p:anim>
                                  </p:childTnLst>
                                </p:cTn>
                              </p:par>
                            </p:childTnLst>
                          </p:cTn>
                        </p:par>
                        <p:par>
                          <p:cTn id="28" fill="hold">
                            <p:stCondLst>
                              <p:cond delay="4300"/>
                            </p:stCondLst>
                            <p:childTnLst>
                              <p:par>
                                <p:cTn id="29" presetID="13" presetClass="entr" presetSubtype="3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plus(out)">
                                      <p:cBhvr>
                                        <p:cTn id="31" dur="2000"/>
                                        <p:tgtEl>
                                          <p:spTgt spid="3"/>
                                        </p:tgtEl>
                                      </p:cBhvr>
                                    </p:animEffect>
                                  </p:childTnLst>
                                </p:cTn>
                              </p:par>
                            </p:childTnLst>
                          </p:cTn>
                        </p:par>
                        <p:par>
                          <p:cTn id="32" fill="hold">
                            <p:stCondLst>
                              <p:cond delay="6300"/>
                            </p:stCondLst>
                            <p:childTnLst>
                              <p:par>
                                <p:cTn id="33" presetID="37" presetClass="entr" presetSubtype="0" fill="hold" grpId="0" nodeType="after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300"/>
                                        <p:tgtEl>
                                          <p:spTgt spid="2">
                                            <p:txEl>
                                              <p:pRg st="4" end="4"/>
                                            </p:txEl>
                                          </p:spTgt>
                                        </p:tgtEl>
                                      </p:cBhvr>
                                    </p:animEffect>
                                    <p:anim calcmode="lin" valueType="num">
                                      <p:cBhvr>
                                        <p:cTn id="36" dur="13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170" decel="100000" fill="hold"/>
                                        <p:tgtEl>
                                          <p:spTgt spid="2">
                                            <p:txEl>
                                              <p:pRg st="4" end="4"/>
                                            </p:txEl>
                                          </p:spTgt>
                                        </p:tgtEl>
                                        <p:attrNameLst>
                                          <p:attrName>ppt_y</p:attrName>
                                        </p:attrNameLst>
                                      </p:cBhvr>
                                      <p:tavLst>
                                        <p:tav tm="0">
                                          <p:val>
                                            <p:strVal val="#ppt_y+1"/>
                                          </p:val>
                                        </p:tav>
                                        <p:tav tm="100000">
                                          <p:val>
                                            <p:strVal val="#ppt_y-.03"/>
                                          </p:val>
                                        </p:tav>
                                      </p:tavLst>
                                    </p:anim>
                                    <p:anim calcmode="lin" valueType="num">
                                      <p:cBhvr>
                                        <p:cTn id="38" dur="130" accel="100000" fill="hold">
                                          <p:stCondLst>
                                            <p:cond delay="1170"/>
                                          </p:stCondLst>
                                        </p:cTn>
                                        <p:tgtEl>
                                          <p:spTgt spid="2">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150" y="619483"/>
            <a:ext cx="8125387" cy="5182956"/>
          </a:xfrm>
          <a:prstGeom prst="rect">
            <a:avLst/>
          </a:prstGeom>
        </p:spPr>
        <p:txBody>
          <a:bodyPr wrap="square">
            <a:spAutoFit/>
          </a:bodyPr>
          <a:lstStyle/>
          <a:p>
            <a:r>
              <a:rPr lang="en-US" sz="3600" b="1" dirty="0" smtClean="0">
                <a:solidFill>
                  <a:srgbClr val="FF6600"/>
                </a:solidFill>
              </a:rPr>
              <a:t>DESCRIPTION OF DEATH</a:t>
            </a:r>
            <a:endParaRPr lang="en-US" sz="2800" dirty="0"/>
          </a:p>
          <a:p>
            <a:endParaRPr lang="en-US" dirty="0" smtClean="0">
              <a:latin typeface="Comic Sans MS"/>
              <a:cs typeface="Comic Sans MS"/>
            </a:endParaRPr>
          </a:p>
          <a:p>
            <a:r>
              <a:rPr lang="en-US" sz="2400" b="1" dirty="0"/>
              <a:t>The Bible speaks of death in the following terms</a:t>
            </a:r>
            <a:r>
              <a:rPr lang="en-US" sz="2400" b="1" dirty="0" smtClean="0"/>
              <a:t>:</a:t>
            </a:r>
            <a:endParaRPr lang="en-US" sz="1600" b="1" dirty="0" smtClean="0"/>
          </a:p>
          <a:p>
            <a:pPr>
              <a:lnSpc>
                <a:spcPct val="120000"/>
              </a:lnSpc>
            </a:pPr>
            <a:r>
              <a:rPr lang="en-US" sz="1600" dirty="0" smtClean="0"/>
              <a:t> </a:t>
            </a:r>
            <a:endParaRPr lang="en-US" sz="1600" dirty="0"/>
          </a:p>
          <a:p>
            <a:pPr marL="914400" lvl="1" indent="-457200">
              <a:lnSpc>
                <a:spcPct val="140000"/>
              </a:lnSpc>
              <a:buFont typeface="+mj-lt"/>
              <a:buAutoNum type="arabicPeriod"/>
            </a:pPr>
            <a:r>
              <a:rPr lang="en-US" sz="2400" dirty="0"/>
              <a:t>Sleep—Deuteronomy 31:16; John 11:11; I Corinthians 15:6; I Corinthians 15:51; I Thessalonians 4:13-14 </a:t>
            </a:r>
            <a:endParaRPr lang="en-US" sz="2400" dirty="0" smtClean="0"/>
          </a:p>
          <a:p>
            <a:pPr marL="914400" lvl="1" indent="-457200">
              <a:lnSpc>
                <a:spcPct val="140000"/>
              </a:lnSpc>
              <a:buFont typeface="+mj-lt"/>
              <a:buAutoNum type="arabicPeriod"/>
            </a:pPr>
            <a:r>
              <a:rPr lang="en-US" sz="2400" dirty="0" smtClean="0"/>
              <a:t>Earthly </a:t>
            </a:r>
            <a:r>
              <a:rPr lang="en-US" sz="2400" dirty="0"/>
              <a:t>house being dissolved—II Corinthians 5:1 </a:t>
            </a:r>
            <a:endParaRPr lang="en-US" sz="2400" dirty="0" smtClean="0"/>
          </a:p>
          <a:p>
            <a:pPr marL="914400" lvl="1" indent="-457200">
              <a:lnSpc>
                <a:spcPct val="140000"/>
              </a:lnSpc>
              <a:buFont typeface="+mj-lt"/>
              <a:buAutoNum type="arabicPeriod"/>
            </a:pPr>
            <a:r>
              <a:rPr lang="en-US" sz="2400" dirty="0" smtClean="0"/>
              <a:t>Putting </a:t>
            </a:r>
            <a:r>
              <a:rPr lang="en-US" sz="2400" dirty="0"/>
              <a:t>off this tabernacle—II Peter 1:</a:t>
            </a:r>
            <a:r>
              <a:rPr lang="en-US" sz="2400" dirty="0" smtClean="0"/>
              <a:t>14</a:t>
            </a:r>
          </a:p>
          <a:p>
            <a:pPr marL="914400" lvl="1" indent="-457200">
              <a:lnSpc>
                <a:spcPct val="140000"/>
              </a:lnSpc>
              <a:buFont typeface="+mj-lt"/>
              <a:buAutoNum type="arabicPeriod"/>
            </a:pPr>
            <a:r>
              <a:rPr lang="en-US" sz="2400" dirty="0" smtClean="0"/>
              <a:t>God </a:t>
            </a:r>
            <a:r>
              <a:rPr lang="en-US" sz="2400" dirty="0"/>
              <a:t>requiring the soul—Luke 12:20 </a:t>
            </a:r>
            <a:endParaRPr lang="en-US" sz="2400" dirty="0" smtClean="0"/>
          </a:p>
          <a:p>
            <a:pPr marL="914400" lvl="1" indent="-457200">
              <a:lnSpc>
                <a:spcPct val="140000"/>
              </a:lnSpc>
              <a:buFont typeface="+mj-lt"/>
              <a:buAutoNum type="arabicPeriod"/>
            </a:pPr>
            <a:r>
              <a:rPr lang="en-US" sz="2400" dirty="0" smtClean="0"/>
              <a:t>Going </a:t>
            </a:r>
            <a:r>
              <a:rPr lang="en-US" sz="2400" dirty="0"/>
              <a:t>the way </a:t>
            </a:r>
            <a:r>
              <a:rPr lang="en-US" sz="2400" dirty="0" smtClean="0"/>
              <a:t>of </a:t>
            </a:r>
            <a:r>
              <a:rPr lang="en-US" sz="2400" dirty="0" smtClean="0"/>
              <a:t>no </a:t>
            </a:r>
            <a:r>
              <a:rPr lang="en-US" sz="2400" dirty="0"/>
              <a:t>return—Job 16:22 </a:t>
            </a:r>
            <a:endParaRPr lang="en-US" sz="2400" dirty="0" smtClean="0"/>
          </a:p>
        </p:txBody>
      </p:sp>
      <p:sp>
        <p:nvSpPr>
          <p:cNvPr id="8" name="Rectangle 7"/>
          <p:cNvSpPr/>
          <p:nvPr/>
        </p:nvSpPr>
        <p:spPr>
          <a:xfrm>
            <a:off x="4682836" y="58093"/>
            <a:ext cx="3477491" cy="461665"/>
          </a:xfrm>
          <a:prstGeom prst="rect">
            <a:avLst/>
          </a:prstGeom>
        </p:spPr>
        <p:txBody>
          <a:bodyPr wrap="square">
            <a:spAutoFit/>
          </a:bodyPr>
          <a:lstStyle/>
          <a:p>
            <a:pPr algn="ctr"/>
            <a:r>
              <a:rPr lang="en-US" sz="2400" b="1" dirty="0" smtClean="0">
                <a:solidFill>
                  <a:srgbClr val="92D050"/>
                </a:solidFill>
              </a:rPr>
              <a:t>Description of Death</a:t>
            </a:r>
            <a:endParaRPr lang="en-US" sz="2400" dirty="0">
              <a:solidFill>
                <a:srgbClr val="92D050"/>
              </a:solidFill>
            </a:endParaRPr>
          </a:p>
        </p:txBody>
      </p:sp>
      <p:sp>
        <p:nvSpPr>
          <p:cNvPr id="6"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3072470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2" presetClass="entr" presetSubtype="4" fill="hold" grpId="0" nodeType="afterEffect">
                                  <p:stCondLst>
                                    <p:cond delay="100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1100"/>
                                        <p:tgtEl>
                                          <p:spTgt spid="2">
                                            <p:txEl>
                                              <p:pRg st="0" end="0"/>
                                            </p:txEl>
                                          </p:spTgt>
                                        </p:tgtEl>
                                        <p:attrNameLst>
                                          <p:attrName>ppt_y</p:attrName>
                                        </p:attrNameLst>
                                      </p:cBhvr>
                                      <p:tavLst>
                                        <p:tav tm="0">
                                          <p:val>
                                            <p:strVal val="#ppt_y+#ppt_h*1.125000"/>
                                          </p:val>
                                        </p:tav>
                                        <p:tav tm="100000">
                                          <p:val>
                                            <p:strVal val="#ppt_y"/>
                                          </p:val>
                                        </p:tav>
                                      </p:tavLst>
                                    </p:anim>
                                    <p:animEffect transition="in" filter="wipe(up)">
                                      <p:cBhvr>
                                        <p:cTn id="14" dur="1100"/>
                                        <p:tgtEl>
                                          <p:spTgt spid="2">
                                            <p:txEl>
                                              <p:pRg st="0" end="0"/>
                                            </p:txEl>
                                          </p:spTgt>
                                        </p:tgtEl>
                                      </p:cBhvr>
                                    </p:animEffect>
                                  </p:childTnLst>
                                </p:cTn>
                              </p:par>
                            </p:childTnLst>
                          </p:cTn>
                        </p:par>
                        <p:par>
                          <p:cTn id="15" fill="hold">
                            <p:stCondLst>
                              <p:cond delay="3600"/>
                            </p:stCondLst>
                            <p:childTnLst>
                              <p:par>
                                <p:cTn id="16" presetID="12" presetClass="entr" presetSubtype="4" fill="hold" grpId="0" nodeType="afterEffect">
                                  <p:stCondLst>
                                    <p:cond delay="1000"/>
                                  </p:stCondLst>
                                  <p:childTnLst>
                                    <p:set>
                                      <p:cBhvr>
                                        <p:cTn id="17" dur="1" fill="hold">
                                          <p:stCondLst>
                                            <p:cond delay="0"/>
                                          </p:stCondLst>
                                        </p:cTn>
                                        <p:tgtEl>
                                          <p:spTgt spid="2">
                                            <p:txEl>
                                              <p:pRg st="2" end="2"/>
                                            </p:txEl>
                                          </p:spTgt>
                                        </p:tgtEl>
                                        <p:attrNameLst>
                                          <p:attrName>style.visibility</p:attrName>
                                        </p:attrNameLst>
                                      </p:cBhvr>
                                      <p:to>
                                        <p:strVal val="visible"/>
                                      </p:to>
                                    </p:set>
                                    <p:anim calcmode="lin" valueType="num">
                                      <p:cBhvr additive="base">
                                        <p:cTn id="18" dur="1100"/>
                                        <p:tgtEl>
                                          <p:spTgt spid="2">
                                            <p:txEl>
                                              <p:pRg st="2" end="2"/>
                                            </p:txEl>
                                          </p:spTgt>
                                        </p:tgtEl>
                                        <p:attrNameLst>
                                          <p:attrName>ppt_y</p:attrName>
                                        </p:attrNameLst>
                                      </p:cBhvr>
                                      <p:tavLst>
                                        <p:tav tm="0">
                                          <p:val>
                                            <p:strVal val="#ppt_y+#ppt_h*1.125000"/>
                                          </p:val>
                                        </p:tav>
                                        <p:tav tm="100000">
                                          <p:val>
                                            <p:strVal val="#ppt_y"/>
                                          </p:val>
                                        </p:tav>
                                      </p:tavLst>
                                    </p:anim>
                                    <p:animEffect transition="in" filter="wipe(up)">
                                      <p:cBhvr>
                                        <p:cTn id="19" dur="1100"/>
                                        <p:tgtEl>
                                          <p:spTgt spid="2">
                                            <p:txEl>
                                              <p:pRg st="2" end="2"/>
                                            </p:txEl>
                                          </p:spTgt>
                                        </p:tgtEl>
                                      </p:cBhvr>
                                    </p:animEffect>
                                  </p:childTnLst>
                                </p:cTn>
                              </p:par>
                            </p:childTnLst>
                          </p:cTn>
                        </p:par>
                        <p:par>
                          <p:cTn id="20" fill="hold">
                            <p:stCondLst>
                              <p:cond delay="5700"/>
                            </p:stCondLst>
                            <p:childTnLst>
                              <p:par>
                                <p:cTn id="21" presetID="12" presetClass="entr" presetSubtype="4" fill="hold" grpId="0" nodeType="afterEffect">
                                  <p:stCondLst>
                                    <p:cond delay="100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1100"/>
                                        <p:tgtEl>
                                          <p:spTgt spid="2">
                                            <p:txEl>
                                              <p:pRg st="3" end="3"/>
                                            </p:txEl>
                                          </p:spTgt>
                                        </p:tgtEl>
                                        <p:attrNameLst>
                                          <p:attrName>ppt_y</p:attrName>
                                        </p:attrNameLst>
                                      </p:cBhvr>
                                      <p:tavLst>
                                        <p:tav tm="0">
                                          <p:val>
                                            <p:strVal val="#ppt_y+#ppt_h*1.125000"/>
                                          </p:val>
                                        </p:tav>
                                        <p:tav tm="100000">
                                          <p:val>
                                            <p:strVal val="#ppt_y"/>
                                          </p:val>
                                        </p:tav>
                                      </p:tavLst>
                                    </p:anim>
                                    <p:animEffect transition="in" filter="wipe(up)">
                                      <p:cBhvr>
                                        <p:cTn id="24" dur="1100"/>
                                        <p:tgtEl>
                                          <p:spTgt spid="2">
                                            <p:txEl>
                                              <p:pRg st="3" end="3"/>
                                            </p:txEl>
                                          </p:spTgt>
                                        </p:tgtEl>
                                      </p:cBhvr>
                                    </p:animEffect>
                                  </p:childTnLst>
                                </p:cTn>
                              </p:par>
                            </p:childTnLst>
                          </p:cTn>
                        </p:par>
                        <p:par>
                          <p:cTn id="25" fill="hold">
                            <p:stCondLst>
                              <p:cond delay="7800"/>
                            </p:stCondLst>
                            <p:childTnLst>
                              <p:par>
                                <p:cTn id="26" presetID="12" presetClass="entr" presetSubtype="4" fill="hold" grpId="0" nodeType="afterEffect">
                                  <p:stCondLst>
                                    <p:cond delay="1000"/>
                                  </p:stCondLst>
                                  <p:childTnLst>
                                    <p:set>
                                      <p:cBhvr>
                                        <p:cTn id="27" dur="1" fill="hold">
                                          <p:stCondLst>
                                            <p:cond delay="0"/>
                                          </p:stCondLst>
                                        </p:cTn>
                                        <p:tgtEl>
                                          <p:spTgt spid="2">
                                            <p:txEl>
                                              <p:pRg st="4" end="4"/>
                                            </p:txEl>
                                          </p:spTgt>
                                        </p:tgtEl>
                                        <p:attrNameLst>
                                          <p:attrName>style.visibility</p:attrName>
                                        </p:attrNameLst>
                                      </p:cBhvr>
                                      <p:to>
                                        <p:strVal val="visible"/>
                                      </p:to>
                                    </p:set>
                                    <p:anim calcmode="lin" valueType="num">
                                      <p:cBhvr additive="base">
                                        <p:cTn id="28" dur="1100"/>
                                        <p:tgtEl>
                                          <p:spTgt spid="2">
                                            <p:txEl>
                                              <p:pRg st="4" end="4"/>
                                            </p:txEl>
                                          </p:spTgt>
                                        </p:tgtEl>
                                        <p:attrNameLst>
                                          <p:attrName>ppt_y</p:attrName>
                                        </p:attrNameLst>
                                      </p:cBhvr>
                                      <p:tavLst>
                                        <p:tav tm="0">
                                          <p:val>
                                            <p:strVal val="#ppt_y+#ppt_h*1.125000"/>
                                          </p:val>
                                        </p:tav>
                                        <p:tav tm="100000">
                                          <p:val>
                                            <p:strVal val="#ppt_y"/>
                                          </p:val>
                                        </p:tav>
                                      </p:tavLst>
                                    </p:anim>
                                    <p:animEffect transition="in" filter="wipe(up)">
                                      <p:cBhvr>
                                        <p:cTn id="29" dur="1100"/>
                                        <p:tgtEl>
                                          <p:spTgt spid="2">
                                            <p:txEl>
                                              <p:pRg st="4" end="4"/>
                                            </p:txEl>
                                          </p:spTgt>
                                        </p:tgtEl>
                                      </p:cBhvr>
                                    </p:animEffect>
                                  </p:childTnLst>
                                </p:cTn>
                              </p:par>
                            </p:childTnLst>
                          </p:cTn>
                        </p:par>
                        <p:par>
                          <p:cTn id="30" fill="hold">
                            <p:stCondLst>
                              <p:cond delay="9900"/>
                            </p:stCondLst>
                            <p:childTnLst>
                              <p:par>
                                <p:cTn id="31" presetID="12" presetClass="entr" presetSubtype="4" fill="hold" grpId="0" nodeType="afterEffect">
                                  <p:stCondLst>
                                    <p:cond delay="1000"/>
                                  </p:stCondLst>
                                  <p:childTnLst>
                                    <p:set>
                                      <p:cBhvr>
                                        <p:cTn id="32" dur="1" fill="hold">
                                          <p:stCondLst>
                                            <p:cond delay="0"/>
                                          </p:stCondLst>
                                        </p:cTn>
                                        <p:tgtEl>
                                          <p:spTgt spid="2">
                                            <p:txEl>
                                              <p:pRg st="5" end="5"/>
                                            </p:txEl>
                                          </p:spTgt>
                                        </p:tgtEl>
                                        <p:attrNameLst>
                                          <p:attrName>style.visibility</p:attrName>
                                        </p:attrNameLst>
                                      </p:cBhvr>
                                      <p:to>
                                        <p:strVal val="visible"/>
                                      </p:to>
                                    </p:set>
                                    <p:anim calcmode="lin" valueType="num">
                                      <p:cBhvr additive="base">
                                        <p:cTn id="33" dur="1100"/>
                                        <p:tgtEl>
                                          <p:spTgt spid="2">
                                            <p:txEl>
                                              <p:pRg st="5" end="5"/>
                                            </p:txEl>
                                          </p:spTgt>
                                        </p:tgtEl>
                                        <p:attrNameLst>
                                          <p:attrName>ppt_y</p:attrName>
                                        </p:attrNameLst>
                                      </p:cBhvr>
                                      <p:tavLst>
                                        <p:tav tm="0">
                                          <p:val>
                                            <p:strVal val="#ppt_y+#ppt_h*1.125000"/>
                                          </p:val>
                                        </p:tav>
                                        <p:tav tm="100000">
                                          <p:val>
                                            <p:strVal val="#ppt_y"/>
                                          </p:val>
                                        </p:tav>
                                      </p:tavLst>
                                    </p:anim>
                                    <p:animEffect transition="in" filter="wipe(up)">
                                      <p:cBhvr>
                                        <p:cTn id="34" dur="1100"/>
                                        <p:tgtEl>
                                          <p:spTgt spid="2">
                                            <p:txEl>
                                              <p:pRg st="5" end="5"/>
                                            </p:txEl>
                                          </p:spTgt>
                                        </p:tgtEl>
                                      </p:cBhvr>
                                    </p:animEffect>
                                  </p:childTnLst>
                                </p:cTn>
                              </p:par>
                            </p:childTnLst>
                          </p:cTn>
                        </p:par>
                        <p:par>
                          <p:cTn id="35" fill="hold">
                            <p:stCondLst>
                              <p:cond delay="12000"/>
                            </p:stCondLst>
                            <p:childTnLst>
                              <p:par>
                                <p:cTn id="36" presetID="12" presetClass="entr" presetSubtype="4" fill="hold" grpId="0" nodeType="afterEffect">
                                  <p:stCondLst>
                                    <p:cond delay="1000"/>
                                  </p:stCondLst>
                                  <p:childTnLst>
                                    <p:set>
                                      <p:cBhvr>
                                        <p:cTn id="37" dur="1" fill="hold">
                                          <p:stCondLst>
                                            <p:cond delay="0"/>
                                          </p:stCondLst>
                                        </p:cTn>
                                        <p:tgtEl>
                                          <p:spTgt spid="2">
                                            <p:txEl>
                                              <p:pRg st="6" end="6"/>
                                            </p:txEl>
                                          </p:spTgt>
                                        </p:tgtEl>
                                        <p:attrNameLst>
                                          <p:attrName>style.visibility</p:attrName>
                                        </p:attrNameLst>
                                      </p:cBhvr>
                                      <p:to>
                                        <p:strVal val="visible"/>
                                      </p:to>
                                    </p:set>
                                    <p:anim calcmode="lin" valueType="num">
                                      <p:cBhvr additive="base">
                                        <p:cTn id="38" dur="1100"/>
                                        <p:tgtEl>
                                          <p:spTgt spid="2">
                                            <p:txEl>
                                              <p:pRg st="6" end="6"/>
                                            </p:txEl>
                                          </p:spTgt>
                                        </p:tgtEl>
                                        <p:attrNameLst>
                                          <p:attrName>ppt_y</p:attrName>
                                        </p:attrNameLst>
                                      </p:cBhvr>
                                      <p:tavLst>
                                        <p:tav tm="0">
                                          <p:val>
                                            <p:strVal val="#ppt_y+#ppt_h*1.125000"/>
                                          </p:val>
                                        </p:tav>
                                        <p:tav tm="100000">
                                          <p:val>
                                            <p:strVal val="#ppt_y"/>
                                          </p:val>
                                        </p:tav>
                                      </p:tavLst>
                                    </p:anim>
                                    <p:animEffect transition="in" filter="wipe(up)">
                                      <p:cBhvr>
                                        <p:cTn id="39" dur="1100"/>
                                        <p:tgtEl>
                                          <p:spTgt spid="2">
                                            <p:txEl>
                                              <p:pRg st="6" end="6"/>
                                            </p:txEl>
                                          </p:spTgt>
                                        </p:tgtEl>
                                      </p:cBhvr>
                                    </p:animEffect>
                                  </p:childTnLst>
                                </p:cTn>
                              </p:par>
                            </p:childTnLst>
                          </p:cTn>
                        </p:par>
                        <p:par>
                          <p:cTn id="40" fill="hold">
                            <p:stCondLst>
                              <p:cond delay="14100"/>
                            </p:stCondLst>
                            <p:childTnLst>
                              <p:par>
                                <p:cTn id="41" presetID="12" presetClass="entr" presetSubtype="4" fill="hold" grpId="0" nodeType="afterEffect">
                                  <p:stCondLst>
                                    <p:cond delay="100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1100"/>
                                        <p:tgtEl>
                                          <p:spTgt spid="2">
                                            <p:txEl>
                                              <p:pRg st="7" end="7"/>
                                            </p:txEl>
                                          </p:spTgt>
                                        </p:tgtEl>
                                        <p:attrNameLst>
                                          <p:attrName>ppt_y</p:attrName>
                                        </p:attrNameLst>
                                      </p:cBhvr>
                                      <p:tavLst>
                                        <p:tav tm="0">
                                          <p:val>
                                            <p:strVal val="#ppt_y+#ppt_h*1.125000"/>
                                          </p:val>
                                        </p:tav>
                                        <p:tav tm="100000">
                                          <p:val>
                                            <p:strVal val="#ppt_y"/>
                                          </p:val>
                                        </p:tav>
                                      </p:tavLst>
                                    </p:anim>
                                    <p:animEffect transition="in" filter="wipe(up)">
                                      <p:cBhvr>
                                        <p:cTn id="44" dur="1100"/>
                                        <p:tgtEl>
                                          <p:spTgt spid="2">
                                            <p:txEl>
                                              <p:pRg st="7" end="7"/>
                                            </p:txEl>
                                          </p:spTgt>
                                        </p:tgtEl>
                                      </p:cBhvr>
                                    </p:animEffect>
                                  </p:childTnLst>
                                </p:cTn>
                              </p:par>
                            </p:childTnLst>
                          </p:cTn>
                        </p:par>
                        <p:par>
                          <p:cTn id="45" fill="hold">
                            <p:stCondLst>
                              <p:cond delay="16200"/>
                            </p:stCondLst>
                            <p:childTnLst>
                              <p:par>
                                <p:cTn id="46" presetID="12" presetClass="entr" presetSubtype="4" fill="hold" grpId="0" nodeType="afterEffect">
                                  <p:stCondLst>
                                    <p:cond delay="1000"/>
                                  </p:stCondLst>
                                  <p:childTnLst>
                                    <p:set>
                                      <p:cBhvr>
                                        <p:cTn id="47" dur="1" fill="hold">
                                          <p:stCondLst>
                                            <p:cond delay="0"/>
                                          </p:stCondLst>
                                        </p:cTn>
                                        <p:tgtEl>
                                          <p:spTgt spid="2">
                                            <p:txEl>
                                              <p:pRg st="8" end="8"/>
                                            </p:txEl>
                                          </p:spTgt>
                                        </p:tgtEl>
                                        <p:attrNameLst>
                                          <p:attrName>style.visibility</p:attrName>
                                        </p:attrNameLst>
                                      </p:cBhvr>
                                      <p:to>
                                        <p:strVal val="visible"/>
                                      </p:to>
                                    </p:set>
                                    <p:anim calcmode="lin" valueType="num">
                                      <p:cBhvr additive="base">
                                        <p:cTn id="48" dur="1100"/>
                                        <p:tgtEl>
                                          <p:spTgt spid="2">
                                            <p:txEl>
                                              <p:pRg st="8" end="8"/>
                                            </p:txEl>
                                          </p:spTgt>
                                        </p:tgtEl>
                                        <p:attrNameLst>
                                          <p:attrName>ppt_y</p:attrName>
                                        </p:attrNameLst>
                                      </p:cBhvr>
                                      <p:tavLst>
                                        <p:tav tm="0">
                                          <p:val>
                                            <p:strVal val="#ppt_y+#ppt_h*1.125000"/>
                                          </p:val>
                                        </p:tav>
                                        <p:tav tm="100000">
                                          <p:val>
                                            <p:strVal val="#ppt_y"/>
                                          </p:val>
                                        </p:tav>
                                      </p:tavLst>
                                    </p:anim>
                                    <p:animEffect transition="in" filter="wipe(up)">
                                      <p:cBhvr>
                                        <p:cTn id="49" dur="11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2" name="Rectangle 1"/>
          <p:cNvSpPr/>
          <p:nvPr/>
        </p:nvSpPr>
        <p:spPr>
          <a:xfrm>
            <a:off x="505632" y="1217902"/>
            <a:ext cx="8148905" cy="5027017"/>
          </a:xfrm>
          <a:prstGeom prst="rect">
            <a:avLst/>
          </a:prstGeom>
        </p:spPr>
        <p:txBody>
          <a:bodyPr wrap="square">
            <a:spAutoFit/>
          </a:bodyPr>
          <a:lstStyle/>
          <a:p>
            <a:pPr marL="914400" lvl="1" indent="-457200">
              <a:lnSpc>
                <a:spcPct val="200000"/>
              </a:lnSpc>
              <a:buFont typeface="+mj-lt"/>
              <a:buAutoNum type="arabicPeriod" startAt="6"/>
            </a:pPr>
            <a:r>
              <a:rPr lang="en-US" sz="2400" dirty="0" smtClean="0"/>
              <a:t>Being </a:t>
            </a:r>
            <a:r>
              <a:rPr lang="en-US" sz="2400" dirty="0"/>
              <a:t>gathered to one’s people—Genesis 49:33 </a:t>
            </a:r>
            <a:endParaRPr lang="en-US" sz="2400" dirty="0" smtClean="0"/>
          </a:p>
          <a:p>
            <a:pPr marL="914400" lvl="1" indent="-457200">
              <a:lnSpc>
                <a:spcPct val="200000"/>
              </a:lnSpc>
              <a:buFont typeface="+mj-lt"/>
              <a:buAutoNum type="arabicPeriod" startAt="6"/>
            </a:pPr>
            <a:r>
              <a:rPr lang="en-US" sz="2400" dirty="0" smtClean="0"/>
              <a:t>Yielding </a:t>
            </a:r>
            <a:r>
              <a:rPr lang="en-US" sz="2400" dirty="0"/>
              <a:t>up the ghost—Genesis 49:33, Acts 5:10 </a:t>
            </a:r>
            <a:endParaRPr lang="en-US" sz="2400" dirty="0" smtClean="0"/>
          </a:p>
          <a:p>
            <a:pPr marL="914400" lvl="1" indent="-457200">
              <a:lnSpc>
                <a:spcPct val="200000"/>
              </a:lnSpc>
              <a:buFont typeface="+mj-lt"/>
              <a:buAutoNum type="arabicPeriod" startAt="6"/>
            </a:pPr>
            <a:r>
              <a:rPr lang="en-US" sz="2400" dirty="0" smtClean="0"/>
              <a:t>Going </a:t>
            </a:r>
            <a:r>
              <a:rPr lang="en-US" sz="2400" dirty="0"/>
              <a:t>down into silence—Psalm 115:</a:t>
            </a:r>
            <a:r>
              <a:rPr lang="en-US" sz="2400" dirty="0" smtClean="0"/>
              <a:t>17</a:t>
            </a:r>
          </a:p>
          <a:p>
            <a:pPr marL="914400" lvl="1" indent="-457200">
              <a:lnSpc>
                <a:spcPct val="200000"/>
              </a:lnSpc>
              <a:buFont typeface="+mj-lt"/>
              <a:buAutoNum type="arabicPeriod" startAt="6"/>
            </a:pPr>
            <a:r>
              <a:rPr lang="en-US" sz="2400" dirty="0" smtClean="0"/>
              <a:t>Returning </a:t>
            </a:r>
            <a:r>
              <a:rPr lang="en-US" sz="2400" dirty="0"/>
              <a:t>to the dust—Genesis 3:19 </a:t>
            </a:r>
            <a:endParaRPr lang="en-US" sz="2400" dirty="0" smtClean="0"/>
          </a:p>
          <a:p>
            <a:pPr marL="914400" lvl="1" indent="-457200">
              <a:lnSpc>
                <a:spcPct val="200000"/>
              </a:lnSpc>
              <a:buFont typeface="+mj-lt"/>
              <a:buAutoNum type="arabicPeriod" startAt="6"/>
            </a:pPr>
            <a:r>
              <a:rPr lang="en-US" sz="2400" dirty="0" smtClean="0"/>
              <a:t>Being </a:t>
            </a:r>
            <a:r>
              <a:rPr lang="en-US" sz="2400" dirty="0"/>
              <a:t>cut down—Job 14:2 </a:t>
            </a:r>
            <a:endParaRPr lang="en-US" sz="2400" dirty="0" smtClean="0"/>
          </a:p>
          <a:p>
            <a:pPr marL="914400" lvl="1" indent="-457200">
              <a:lnSpc>
                <a:spcPct val="200000"/>
              </a:lnSpc>
              <a:buFont typeface="+mj-lt"/>
              <a:buAutoNum type="arabicPeriod" startAt="6"/>
            </a:pPr>
            <a:r>
              <a:rPr lang="en-US" sz="2400" dirty="0" smtClean="0"/>
              <a:t>Departing</a:t>
            </a:r>
            <a:r>
              <a:rPr lang="en-US" sz="2400" dirty="0"/>
              <a:t>—Philippians1:23 </a:t>
            </a:r>
          </a:p>
          <a:p>
            <a:pPr>
              <a:lnSpc>
                <a:spcPct val="120000"/>
              </a:lnSpc>
            </a:pPr>
            <a:endParaRPr lang="en-US" sz="2800" dirty="0" smtClean="0"/>
          </a:p>
        </p:txBody>
      </p:sp>
      <p:sp>
        <p:nvSpPr>
          <p:cNvPr id="8" name="Rectangle 7"/>
          <p:cNvSpPr/>
          <p:nvPr/>
        </p:nvSpPr>
        <p:spPr>
          <a:xfrm>
            <a:off x="4682836" y="58093"/>
            <a:ext cx="3477491" cy="461665"/>
          </a:xfrm>
          <a:prstGeom prst="rect">
            <a:avLst/>
          </a:prstGeom>
        </p:spPr>
        <p:txBody>
          <a:bodyPr wrap="square">
            <a:spAutoFit/>
          </a:bodyPr>
          <a:lstStyle/>
          <a:p>
            <a:pPr algn="ctr"/>
            <a:r>
              <a:rPr lang="en-US" sz="2400" b="1" dirty="0" smtClean="0">
                <a:solidFill>
                  <a:srgbClr val="92D050"/>
                </a:solidFill>
              </a:rPr>
              <a:t>Description </a:t>
            </a:r>
            <a:r>
              <a:rPr lang="en-US" sz="2400" b="1" dirty="0" smtClean="0">
                <a:solidFill>
                  <a:srgbClr val="92D050"/>
                </a:solidFill>
              </a:rPr>
              <a:t>of Death</a:t>
            </a:r>
            <a:endParaRPr lang="en-US" sz="2400" dirty="0">
              <a:solidFill>
                <a:srgbClr val="92D050"/>
              </a:solidFill>
            </a:endParaRPr>
          </a:p>
        </p:txBody>
      </p:sp>
      <p:sp>
        <p:nvSpPr>
          <p:cNvPr id="3" name="TextBox 2"/>
          <p:cNvSpPr txBox="1"/>
          <p:nvPr/>
        </p:nvSpPr>
        <p:spPr>
          <a:xfrm>
            <a:off x="936779" y="770386"/>
            <a:ext cx="4813314" cy="461665"/>
          </a:xfrm>
          <a:prstGeom prst="rect">
            <a:avLst/>
          </a:prstGeom>
          <a:noFill/>
        </p:spPr>
        <p:txBody>
          <a:bodyPr wrap="square" rtlCol="0">
            <a:spAutoFit/>
          </a:bodyPr>
          <a:lstStyle/>
          <a:p>
            <a:r>
              <a:rPr lang="en-US" sz="2400" b="1" i="1" dirty="0" smtClean="0">
                <a:solidFill>
                  <a:srgbClr val="FF6600"/>
                </a:solidFill>
              </a:rPr>
              <a:t>Descriptions of Death….  Cont.</a:t>
            </a:r>
            <a:endParaRPr lang="en-US" sz="2400" b="1" i="1" dirty="0">
              <a:solidFill>
                <a:srgbClr val="FF6600"/>
              </a:solidFill>
            </a:endParaRPr>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35846291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000"/>
                                        <p:tgtEl>
                                          <p:spTgt spid="3"/>
                                        </p:tgtEl>
                                        <p:attrNameLst>
                                          <p:attrName>ppt_y</p:attrName>
                                        </p:attrNameLst>
                                      </p:cBhvr>
                                      <p:tavLst>
                                        <p:tav tm="0">
                                          <p:val>
                                            <p:strVal val="#ppt_y+#ppt_h*1.125000"/>
                                          </p:val>
                                        </p:tav>
                                        <p:tav tm="100000">
                                          <p:val>
                                            <p:strVal val="#ppt_y"/>
                                          </p:val>
                                        </p:tav>
                                      </p:tavLst>
                                    </p:anim>
                                    <p:animEffect transition="in" filter="wipe(up)">
                                      <p:cBhvr>
                                        <p:cTn id="14" dur="1000"/>
                                        <p:tgtEl>
                                          <p:spTgt spid="3"/>
                                        </p:tgtEl>
                                      </p:cBhvr>
                                    </p:animEffect>
                                  </p:childTnLst>
                                </p:cTn>
                              </p:par>
                            </p:childTnLst>
                          </p:cTn>
                        </p:par>
                        <p:par>
                          <p:cTn id="15" fill="hold">
                            <p:stCondLst>
                              <p:cond delay="2500"/>
                            </p:stCondLst>
                            <p:childTnLst>
                              <p:par>
                                <p:cTn id="16" presetID="12" presetClass="entr" presetSubtype="4" fill="hold" grpId="0" nodeType="afterEffect">
                                  <p:stCondLst>
                                    <p:cond delay="0"/>
                                  </p:stCondLst>
                                  <p:childTnLst>
                                    <p:set>
                                      <p:cBhvr>
                                        <p:cTn id="17" dur="1" fill="hold">
                                          <p:stCondLst>
                                            <p:cond delay="0"/>
                                          </p:stCondLst>
                                        </p:cTn>
                                        <p:tgtEl>
                                          <p:spTgt spid="2">
                                            <p:txEl>
                                              <p:pRg st="0" end="0"/>
                                            </p:txEl>
                                          </p:spTgt>
                                        </p:tgtEl>
                                        <p:attrNameLst>
                                          <p:attrName>style.visibility</p:attrName>
                                        </p:attrNameLst>
                                      </p:cBhvr>
                                      <p:to>
                                        <p:strVal val="visible"/>
                                      </p:to>
                                    </p:set>
                                    <p:anim calcmode="lin" valueType="num">
                                      <p:cBhvr additive="base">
                                        <p:cTn id="18" dur="1000"/>
                                        <p:tgtEl>
                                          <p:spTgt spid="2">
                                            <p:txEl>
                                              <p:pRg st="0" end="0"/>
                                            </p:txEl>
                                          </p:spTgt>
                                        </p:tgtEl>
                                        <p:attrNameLst>
                                          <p:attrName>ppt_y</p:attrName>
                                        </p:attrNameLst>
                                      </p:cBhvr>
                                      <p:tavLst>
                                        <p:tav tm="0">
                                          <p:val>
                                            <p:strVal val="#ppt_y+#ppt_h*1.125000"/>
                                          </p:val>
                                        </p:tav>
                                        <p:tav tm="100000">
                                          <p:val>
                                            <p:strVal val="#ppt_y"/>
                                          </p:val>
                                        </p:tav>
                                      </p:tavLst>
                                    </p:anim>
                                    <p:animEffect transition="in" filter="wipe(up)">
                                      <p:cBhvr>
                                        <p:cTn id="19" dur="1000"/>
                                        <p:tgtEl>
                                          <p:spTgt spid="2">
                                            <p:txEl>
                                              <p:pRg st="0" end="0"/>
                                            </p:txEl>
                                          </p:spTgt>
                                        </p:tgtEl>
                                      </p:cBhvr>
                                    </p:animEffect>
                                  </p:childTnLst>
                                </p:cTn>
                              </p:par>
                            </p:childTnLst>
                          </p:cTn>
                        </p:par>
                        <p:par>
                          <p:cTn id="20" fill="hold">
                            <p:stCondLst>
                              <p:cond delay="3500"/>
                            </p:stCondLst>
                            <p:childTnLst>
                              <p:par>
                                <p:cTn id="21" presetID="12" presetClass="entr" presetSubtype="4" fill="hold" grpId="0" nodeType="after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 calcmode="lin" valueType="num">
                                      <p:cBhvr additive="base">
                                        <p:cTn id="23" dur="1000"/>
                                        <p:tgtEl>
                                          <p:spTgt spid="2">
                                            <p:txEl>
                                              <p:pRg st="1" end="1"/>
                                            </p:txEl>
                                          </p:spTgt>
                                        </p:tgtEl>
                                        <p:attrNameLst>
                                          <p:attrName>ppt_y</p:attrName>
                                        </p:attrNameLst>
                                      </p:cBhvr>
                                      <p:tavLst>
                                        <p:tav tm="0">
                                          <p:val>
                                            <p:strVal val="#ppt_y+#ppt_h*1.125000"/>
                                          </p:val>
                                        </p:tav>
                                        <p:tav tm="100000">
                                          <p:val>
                                            <p:strVal val="#ppt_y"/>
                                          </p:val>
                                        </p:tav>
                                      </p:tavLst>
                                    </p:anim>
                                    <p:animEffect transition="in" filter="wipe(up)">
                                      <p:cBhvr>
                                        <p:cTn id="24" dur="1000"/>
                                        <p:tgtEl>
                                          <p:spTgt spid="2">
                                            <p:txEl>
                                              <p:pRg st="1" end="1"/>
                                            </p:txEl>
                                          </p:spTgt>
                                        </p:tgtEl>
                                      </p:cBhvr>
                                    </p:animEffect>
                                  </p:childTnLst>
                                </p:cTn>
                              </p:par>
                            </p:childTnLst>
                          </p:cTn>
                        </p:par>
                        <p:par>
                          <p:cTn id="25" fill="hold">
                            <p:stCondLst>
                              <p:cond delay="4500"/>
                            </p:stCondLst>
                            <p:childTnLst>
                              <p:par>
                                <p:cTn id="26" presetID="12" presetClass="entr" presetSubtype="4" fill="hold" grpId="0" nodeType="afterEffect">
                                  <p:stCondLst>
                                    <p:cond delay="0"/>
                                  </p:stCondLst>
                                  <p:childTnLst>
                                    <p:set>
                                      <p:cBhvr>
                                        <p:cTn id="27" dur="1" fill="hold">
                                          <p:stCondLst>
                                            <p:cond delay="0"/>
                                          </p:stCondLst>
                                        </p:cTn>
                                        <p:tgtEl>
                                          <p:spTgt spid="2">
                                            <p:txEl>
                                              <p:pRg st="2" end="2"/>
                                            </p:txEl>
                                          </p:spTgt>
                                        </p:tgtEl>
                                        <p:attrNameLst>
                                          <p:attrName>style.visibility</p:attrName>
                                        </p:attrNameLst>
                                      </p:cBhvr>
                                      <p:to>
                                        <p:strVal val="visible"/>
                                      </p:to>
                                    </p:set>
                                    <p:anim calcmode="lin" valueType="num">
                                      <p:cBhvr additive="base">
                                        <p:cTn id="28" dur="1000"/>
                                        <p:tgtEl>
                                          <p:spTgt spid="2">
                                            <p:txEl>
                                              <p:pRg st="2" end="2"/>
                                            </p:txEl>
                                          </p:spTgt>
                                        </p:tgtEl>
                                        <p:attrNameLst>
                                          <p:attrName>ppt_y</p:attrName>
                                        </p:attrNameLst>
                                      </p:cBhvr>
                                      <p:tavLst>
                                        <p:tav tm="0">
                                          <p:val>
                                            <p:strVal val="#ppt_y+#ppt_h*1.125000"/>
                                          </p:val>
                                        </p:tav>
                                        <p:tav tm="100000">
                                          <p:val>
                                            <p:strVal val="#ppt_y"/>
                                          </p:val>
                                        </p:tav>
                                      </p:tavLst>
                                    </p:anim>
                                    <p:animEffect transition="in" filter="wipe(up)">
                                      <p:cBhvr>
                                        <p:cTn id="29" dur="1000"/>
                                        <p:tgtEl>
                                          <p:spTgt spid="2">
                                            <p:txEl>
                                              <p:pRg st="2" end="2"/>
                                            </p:txEl>
                                          </p:spTgt>
                                        </p:tgtEl>
                                      </p:cBhvr>
                                    </p:animEffect>
                                  </p:childTnLst>
                                </p:cTn>
                              </p:par>
                            </p:childTnLst>
                          </p:cTn>
                        </p:par>
                        <p:par>
                          <p:cTn id="30" fill="hold">
                            <p:stCondLst>
                              <p:cond delay="5500"/>
                            </p:stCondLst>
                            <p:childTnLst>
                              <p:par>
                                <p:cTn id="31" presetID="12" presetClass="entr" presetSubtype="4" fill="hold" grpId="0" nodeType="afterEffect">
                                  <p:stCondLst>
                                    <p:cond delay="0"/>
                                  </p:stCondLst>
                                  <p:childTnLst>
                                    <p:set>
                                      <p:cBhvr>
                                        <p:cTn id="32" dur="1" fill="hold">
                                          <p:stCondLst>
                                            <p:cond delay="0"/>
                                          </p:stCondLst>
                                        </p:cTn>
                                        <p:tgtEl>
                                          <p:spTgt spid="2">
                                            <p:txEl>
                                              <p:pRg st="3" end="3"/>
                                            </p:txEl>
                                          </p:spTgt>
                                        </p:tgtEl>
                                        <p:attrNameLst>
                                          <p:attrName>style.visibility</p:attrName>
                                        </p:attrNameLst>
                                      </p:cBhvr>
                                      <p:to>
                                        <p:strVal val="visible"/>
                                      </p:to>
                                    </p:set>
                                    <p:anim calcmode="lin" valueType="num">
                                      <p:cBhvr additive="base">
                                        <p:cTn id="33" dur="1000"/>
                                        <p:tgtEl>
                                          <p:spTgt spid="2">
                                            <p:txEl>
                                              <p:pRg st="3" end="3"/>
                                            </p:txEl>
                                          </p:spTgt>
                                        </p:tgtEl>
                                        <p:attrNameLst>
                                          <p:attrName>ppt_y</p:attrName>
                                        </p:attrNameLst>
                                      </p:cBhvr>
                                      <p:tavLst>
                                        <p:tav tm="0">
                                          <p:val>
                                            <p:strVal val="#ppt_y+#ppt_h*1.125000"/>
                                          </p:val>
                                        </p:tav>
                                        <p:tav tm="100000">
                                          <p:val>
                                            <p:strVal val="#ppt_y"/>
                                          </p:val>
                                        </p:tav>
                                      </p:tavLst>
                                    </p:anim>
                                    <p:animEffect transition="in" filter="wipe(up)">
                                      <p:cBhvr>
                                        <p:cTn id="34" dur="1000"/>
                                        <p:tgtEl>
                                          <p:spTgt spid="2">
                                            <p:txEl>
                                              <p:pRg st="3" end="3"/>
                                            </p:txEl>
                                          </p:spTgt>
                                        </p:tgtEl>
                                      </p:cBhvr>
                                    </p:animEffect>
                                  </p:childTnLst>
                                </p:cTn>
                              </p:par>
                            </p:childTnLst>
                          </p:cTn>
                        </p:par>
                        <p:par>
                          <p:cTn id="35" fill="hold">
                            <p:stCondLst>
                              <p:cond delay="6500"/>
                            </p:stCondLst>
                            <p:childTnLst>
                              <p:par>
                                <p:cTn id="36" presetID="12" presetClass="entr" presetSubtype="4" fill="hold" grpId="0" nodeType="afterEffect">
                                  <p:stCondLst>
                                    <p:cond delay="0"/>
                                  </p:stCondLst>
                                  <p:childTnLst>
                                    <p:set>
                                      <p:cBhvr>
                                        <p:cTn id="37" dur="1" fill="hold">
                                          <p:stCondLst>
                                            <p:cond delay="0"/>
                                          </p:stCondLst>
                                        </p:cTn>
                                        <p:tgtEl>
                                          <p:spTgt spid="2">
                                            <p:txEl>
                                              <p:pRg st="4" end="4"/>
                                            </p:txEl>
                                          </p:spTgt>
                                        </p:tgtEl>
                                        <p:attrNameLst>
                                          <p:attrName>style.visibility</p:attrName>
                                        </p:attrNameLst>
                                      </p:cBhvr>
                                      <p:to>
                                        <p:strVal val="visible"/>
                                      </p:to>
                                    </p:set>
                                    <p:anim calcmode="lin" valueType="num">
                                      <p:cBhvr additive="base">
                                        <p:cTn id="38" dur="1000"/>
                                        <p:tgtEl>
                                          <p:spTgt spid="2">
                                            <p:txEl>
                                              <p:pRg st="4" end="4"/>
                                            </p:txEl>
                                          </p:spTgt>
                                        </p:tgtEl>
                                        <p:attrNameLst>
                                          <p:attrName>ppt_y</p:attrName>
                                        </p:attrNameLst>
                                      </p:cBhvr>
                                      <p:tavLst>
                                        <p:tav tm="0">
                                          <p:val>
                                            <p:strVal val="#ppt_y+#ppt_h*1.125000"/>
                                          </p:val>
                                        </p:tav>
                                        <p:tav tm="100000">
                                          <p:val>
                                            <p:strVal val="#ppt_y"/>
                                          </p:val>
                                        </p:tav>
                                      </p:tavLst>
                                    </p:anim>
                                    <p:animEffect transition="in" filter="wipe(up)">
                                      <p:cBhvr>
                                        <p:cTn id="39" dur="1000"/>
                                        <p:tgtEl>
                                          <p:spTgt spid="2">
                                            <p:txEl>
                                              <p:pRg st="4" end="4"/>
                                            </p:txEl>
                                          </p:spTgt>
                                        </p:tgtEl>
                                      </p:cBhvr>
                                    </p:animEffect>
                                  </p:childTnLst>
                                </p:cTn>
                              </p:par>
                            </p:childTnLst>
                          </p:cTn>
                        </p:par>
                        <p:par>
                          <p:cTn id="40" fill="hold">
                            <p:stCondLst>
                              <p:cond delay="7500"/>
                            </p:stCondLst>
                            <p:childTnLst>
                              <p:par>
                                <p:cTn id="41" presetID="12" presetClass="entr" presetSubtype="4" fill="hold" grpId="0" nodeType="afterEffect">
                                  <p:stCondLst>
                                    <p:cond delay="0"/>
                                  </p:stCondLst>
                                  <p:childTnLst>
                                    <p:set>
                                      <p:cBhvr>
                                        <p:cTn id="42" dur="1" fill="hold">
                                          <p:stCondLst>
                                            <p:cond delay="0"/>
                                          </p:stCondLst>
                                        </p:cTn>
                                        <p:tgtEl>
                                          <p:spTgt spid="2">
                                            <p:txEl>
                                              <p:pRg st="5" end="5"/>
                                            </p:txEl>
                                          </p:spTgt>
                                        </p:tgtEl>
                                        <p:attrNameLst>
                                          <p:attrName>style.visibility</p:attrName>
                                        </p:attrNameLst>
                                      </p:cBhvr>
                                      <p:to>
                                        <p:strVal val="visible"/>
                                      </p:to>
                                    </p:set>
                                    <p:anim calcmode="lin" valueType="num">
                                      <p:cBhvr additive="base">
                                        <p:cTn id="43" dur="1000"/>
                                        <p:tgtEl>
                                          <p:spTgt spid="2">
                                            <p:txEl>
                                              <p:pRg st="5" end="5"/>
                                            </p:txEl>
                                          </p:spTgt>
                                        </p:tgtEl>
                                        <p:attrNameLst>
                                          <p:attrName>ppt_y</p:attrName>
                                        </p:attrNameLst>
                                      </p:cBhvr>
                                      <p:tavLst>
                                        <p:tav tm="0">
                                          <p:val>
                                            <p:strVal val="#ppt_y+#ppt_h*1.125000"/>
                                          </p:val>
                                        </p:tav>
                                        <p:tav tm="100000">
                                          <p:val>
                                            <p:strVal val="#ppt_y"/>
                                          </p:val>
                                        </p:tav>
                                      </p:tavLst>
                                    </p:anim>
                                    <p:animEffect transition="in" filter="wipe(up)">
                                      <p:cBhvr>
                                        <p:cTn id="44" dur="1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Rectangle 7"/>
          <p:cNvSpPr/>
          <p:nvPr/>
        </p:nvSpPr>
        <p:spPr>
          <a:xfrm>
            <a:off x="4682836" y="58093"/>
            <a:ext cx="3477491" cy="523220"/>
          </a:xfrm>
          <a:prstGeom prst="rect">
            <a:avLst/>
          </a:prstGeom>
        </p:spPr>
        <p:txBody>
          <a:bodyPr wrap="square">
            <a:spAutoFit/>
          </a:bodyPr>
          <a:lstStyle/>
          <a:p>
            <a:pPr algn="ctr"/>
            <a:r>
              <a:rPr lang="en-US" sz="2800" b="1" dirty="0" smtClean="0">
                <a:solidFill>
                  <a:srgbClr val="92D050"/>
                </a:solidFill>
              </a:rPr>
              <a:t>Physical Death</a:t>
            </a:r>
            <a:endParaRPr lang="en-US" sz="2800" dirty="0">
              <a:solidFill>
                <a:srgbClr val="92D050"/>
              </a:solidFill>
            </a:endParaRPr>
          </a:p>
        </p:txBody>
      </p:sp>
      <p:sp>
        <p:nvSpPr>
          <p:cNvPr id="6" name="Rectangle 5"/>
          <p:cNvSpPr/>
          <p:nvPr/>
        </p:nvSpPr>
        <p:spPr>
          <a:xfrm>
            <a:off x="624519" y="679951"/>
            <a:ext cx="7910575" cy="5062924"/>
          </a:xfrm>
          <a:prstGeom prst="rect">
            <a:avLst/>
          </a:prstGeom>
        </p:spPr>
        <p:txBody>
          <a:bodyPr wrap="square">
            <a:spAutoFit/>
          </a:bodyPr>
          <a:lstStyle/>
          <a:p>
            <a:r>
              <a:rPr lang="en-US" sz="2800" b="1" dirty="0" smtClean="0">
                <a:solidFill>
                  <a:srgbClr val="FF6600"/>
                </a:solidFill>
              </a:rPr>
              <a:t>PHYSICAL DEATH IS CERTAIN TO EVERY MAN</a:t>
            </a:r>
          </a:p>
          <a:p>
            <a:endParaRPr lang="en-US" sz="2000" dirty="0" smtClean="0"/>
          </a:p>
          <a:p>
            <a:r>
              <a:rPr lang="en-US" sz="2400" u="sng" dirty="0" smtClean="0"/>
              <a:t>Scriptural </a:t>
            </a:r>
            <a:r>
              <a:rPr lang="en-US" sz="2400" u="sng" dirty="0" err="1" smtClean="0"/>
              <a:t>Refereces</a:t>
            </a:r>
            <a:r>
              <a:rPr lang="en-US" sz="2400" dirty="0" smtClean="0"/>
              <a:t> :</a:t>
            </a:r>
            <a:endParaRPr lang="en-US" sz="2000" u="sng" dirty="0"/>
          </a:p>
          <a:p>
            <a:pPr algn="ctr"/>
            <a:endParaRPr lang="en-US" sz="1100" i="1" dirty="0" smtClean="0"/>
          </a:p>
          <a:p>
            <a:pPr algn="ctr"/>
            <a:r>
              <a:rPr lang="en-US" sz="2400" i="1" dirty="0"/>
              <a:t>“And as it is appointed unto men once to die, but after this the </a:t>
            </a:r>
            <a:r>
              <a:rPr lang="en-US" sz="2400" i="1" dirty="0" smtClean="0"/>
              <a:t>judgment.”</a:t>
            </a:r>
          </a:p>
          <a:p>
            <a:pPr algn="ctr"/>
            <a:r>
              <a:rPr lang="en-US" sz="2000" i="1" dirty="0" smtClean="0"/>
              <a:t> </a:t>
            </a:r>
            <a:r>
              <a:rPr lang="en-US" sz="2000" dirty="0"/>
              <a:t>(Hebrews 9:27</a:t>
            </a:r>
            <a:r>
              <a:rPr lang="en-US" sz="2000" dirty="0" smtClean="0"/>
              <a:t>)</a:t>
            </a:r>
            <a:endParaRPr lang="en-US" sz="2000" dirty="0"/>
          </a:p>
          <a:p>
            <a:pPr algn="ctr"/>
            <a:endParaRPr lang="en-US" sz="1400" dirty="0"/>
          </a:p>
          <a:p>
            <a:pPr algn="just"/>
            <a:r>
              <a:rPr lang="en-US" sz="2400" dirty="0" smtClean="0"/>
              <a:t>	</a:t>
            </a:r>
            <a:r>
              <a:rPr lang="en-US" sz="2200" dirty="0" smtClean="0"/>
              <a:t>The </a:t>
            </a:r>
            <a:r>
              <a:rPr lang="en-US" sz="2200" dirty="0"/>
              <a:t>only persons who will escape physical death are those living saints at the time of the coming of Jesus. These will be translated, but all others will die. Although the redemption of the saints has been provided for and purchased on Calvary, yet only at the first resurrection shall we be able to enter into this full physical redemption. </a:t>
            </a:r>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5040117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5"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6">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100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1600"/>
                                        <p:tgtEl>
                                          <p:spTgt spid="6">
                                            <p:txEl>
                                              <p:pRg st="2" end="2"/>
                                            </p:txEl>
                                          </p:spTgt>
                                        </p:tgtEl>
                                      </p:cBhvr>
                                    </p:animEffect>
                                  </p:childTnLst>
                                </p:cTn>
                              </p:par>
                            </p:childTnLst>
                          </p:cTn>
                        </p:par>
                        <p:par>
                          <p:cTn id="20" fill="hold">
                            <p:stCondLst>
                              <p:cond delay="5100"/>
                            </p:stCondLst>
                            <p:childTnLst>
                              <p:par>
                                <p:cTn id="21" presetID="22" presetClass="entr" presetSubtype="8" fill="hold" grpId="0" nodeType="after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wipe(left)">
                                      <p:cBhvr>
                                        <p:cTn id="23" dur="1000"/>
                                        <p:tgtEl>
                                          <p:spTgt spid="6">
                                            <p:txEl>
                                              <p:pRg st="4" end="4"/>
                                            </p:txEl>
                                          </p:spTgt>
                                        </p:tgtEl>
                                      </p:cBhvr>
                                    </p:animEffect>
                                  </p:childTnLst>
                                </p:cTn>
                              </p:par>
                            </p:childTnLst>
                          </p:cTn>
                        </p:par>
                        <p:par>
                          <p:cTn id="24" fill="hold">
                            <p:stCondLst>
                              <p:cond delay="6100"/>
                            </p:stCondLst>
                            <p:childTnLst>
                              <p:par>
                                <p:cTn id="25" presetID="22" presetClass="entr" presetSubtype="8" fill="hold" grpId="0" nodeType="after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wipe(left)">
                                      <p:cBhvr>
                                        <p:cTn id="27" dur="1000"/>
                                        <p:tgtEl>
                                          <p:spTgt spid="6">
                                            <p:txEl>
                                              <p:pRg st="5" end="5"/>
                                            </p:txEl>
                                          </p:spTgt>
                                        </p:tgtEl>
                                      </p:cBhvr>
                                    </p:animEffect>
                                  </p:childTnLst>
                                </p:cTn>
                              </p:par>
                            </p:childTnLst>
                          </p:cTn>
                        </p:par>
                        <p:par>
                          <p:cTn id="28" fill="hold">
                            <p:stCondLst>
                              <p:cond delay="7100"/>
                            </p:stCondLst>
                            <p:childTnLst>
                              <p:par>
                                <p:cTn id="29" presetID="23" presetClass="entr" presetSubtype="16" fill="hold" grpId="0" nodeType="afterEffect">
                                  <p:stCondLst>
                                    <p:cond delay="1000"/>
                                  </p:stCondLst>
                                  <p:childTnLst>
                                    <p:set>
                                      <p:cBhvr>
                                        <p:cTn id="30" dur="1" fill="hold">
                                          <p:stCondLst>
                                            <p:cond delay="0"/>
                                          </p:stCondLst>
                                        </p:cTn>
                                        <p:tgtEl>
                                          <p:spTgt spid="6">
                                            <p:txEl>
                                              <p:pRg st="7" end="7"/>
                                            </p:txEl>
                                          </p:spTgt>
                                        </p:tgtEl>
                                        <p:attrNameLst>
                                          <p:attrName>style.visibility</p:attrName>
                                        </p:attrNameLst>
                                      </p:cBhvr>
                                      <p:to>
                                        <p:strVal val="visible"/>
                                      </p:to>
                                    </p:set>
                                    <p:anim calcmode="lin" valueType="num">
                                      <p:cBhvr>
                                        <p:cTn id="31" dur="1300" fill="hold"/>
                                        <p:tgtEl>
                                          <p:spTgt spid="6">
                                            <p:txEl>
                                              <p:pRg st="7" end="7"/>
                                            </p:txEl>
                                          </p:spTgt>
                                        </p:tgtEl>
                                        <p:attrNameLst>
                                          <p:attrName>ppt_w</p:attrName>
                                        </p:attrNameLst>
                                      </p:cBhvr>
                                      <p:tavLst>
                                        <p:tav tm="0">
                                          <p:val>
                                            <p:fltVal val="0"/>
                                          </p:val>
                                        </p:tav>
                                        <p:tav tm="100000">
                                          <p:val>
                                            <p:strVal val="#ppt_w"/>
                                          </p:val>
                                        </p:tav>
                                      </p:tavLst>
                                    </p:anim>
                                    <p:anim calcmode="lin" valueType="num">
                                      <p:cBhvr>
                                        <p:cTn id="32" dur="1300" fill="hold"/>
                                        <p:tgtEl>
                                          <p:spTgt spid="6">
                                            <p:txEl>
                                              <p:pRg st="7" end="7"/>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Rectangle 7"/>
          <p:cNvSpPr/>
          <p:nvPr/>
        </p:nvSpPr>
        <p:spPr>
          <a:xfrm>
            <a:off x="4682836" y="58093"/>
            <a:ext cx="3477491" cy="430887"/>
          </a:xfrm>
          <a:prstGeom prst="rect">
            <a:avLst/>
          </a:prstGeom>
        </p:spPr>
        <p:txBody>
          <a:bodyPr wrap="square">
            <a:spAutoFit/>
          </a:bodyPr>
          <a:lstStyle/>
          <a:p>
            <a:pPr algn="ctr"/>
            <a:r>
              <a:rPr lang="en-US" sz="2200" b="1" dirty="0" smtClean="0">
                <a:solidFill>
                  <a:srgbClr val="92D050"/>
                </a:solidFill>
              </a:rPr>
              <a:t>Death Conquered</a:t>
            </a:r>
            <a:endParaRPr lang="en-US" sz="2200" dirty="0">
              <a:solidFill>
                <a:srgbClr val="92D050"/>
              </a:solidFill>
            </a:endParaRPr>
          </a:p>
        </p:txBody>
      </p:sp>
      <p:sp>
        <p:nvSpPr>
          <p:cNvPr id="6" name="Rectangle 5"/>
          <p:cNvSpPr/>
          <p:nvPr/>
        </p:nvSpPr>
        <p:spPr>
          <a:xfrm>
            <a:off x="624519" y="679951"/>
            <a:ext cx="7910575" cy="4970591"/>
          </a:xfrm>
          <a:prstGeom prst="rect">
            <a:avLst/>
          </a:prstGeom>
        </p:spPr>
        <p:txBody>
          <a:bodyPr wrap="square">
            <a:spAutoFit/>
          </a:bodyPr>
          <a:lstStyle/>
          <a:p>
            <a:r>
              <a:rPr lang="en-US" sz="2800" b="1" dirty="0">
                <a:solidFill>
                  <a:srgbClr val="FF6600"/>
                </a:solidFill>
              </a:rPr>
              <a:t>DEATH HAS BEEN CONQUERED</a:t>
            </a:r>
            <a:br>
              <a:rPr lang="en-US" sz="2800" b="1" dirty="0">
                <a:solidFill>
                  <a:srgbClr val="FF6600"/>
                </a:solidFill>
              </a:rPr>
            </a:br>
            <a:endParaRPr lang="en-US" sz="2000" dirty="0" smtClean="0">
              <a:solidFill>
                <a:srgbClr val="FF6600"/>
              </a:solidFill>
            </a:endParaRPr>
          </a:p>
          <a:p>
            <a:r>
              <a:rPr lang="en-US" sz="2400" u="sng" dirty="0" smtClean="0"/>
              <a:t>Scriptural </a:t>
            </a:r>
            <a:r>
              <a:rPr lang="en-US" sz="2400" u="sng" dirty="0" smtClean="0"/>
              <a:t>References</a:t>
            </a:r>
            <a:r>
              <a:rPr lang="en-US" sz="2400" dirty="0" smtClean="0"/>
              <a:t> </a:t>
            </a:r>
            <a:r>
              <a:rPr lang="en-US" sz="2400" dirty="0" smtClean="0"/>
              <a:t>:</a:t>
            </a:r>
            <a:endParaRPr lang="en-US" sz="2000" u="sng" dirty="0"/>
          </a:p>
          <a:p>
            <a:pPr algn="ctr"/>
            <a:endParaRPr lang="en-US" sz="1100" i="1" dirty="0" smtClean="0"/>
          </a:p>
          <a:p>
            <a:pPr algn="ctr"/>
            <a:r>
              <a:rPr lang="en-US" sz="2400" i="1" dirty="0"/>
              <a:t>“Death reigned by one . . . shall reign </a:t>
            </a:r>
            <a:r>
              <a:rPr lang="en-US" sz="2400" i="1" dirty="0" err="1" smtClean="0"/>
              <a:t>inlife</a:t>
            </a:r>
            <a:r>
              <a:rPr lang="en-US" sz="2400" i="1" dirty="0" smtClean="0"/>
              <a:t> </a:t>
            </a:r>
            <a:r>
              <a:rPr lang="en-US" sz="2400" i="1" dirty="0"/>
              <a:t>by one, Jesus </a:t>
            </a:r>
            <a:r>
              <a:rPr lang="en-US" sz="2400" i="1" dirty="0" smtClean="0"/>
              <a:t>Christ.” </a:t>
            </a:r>
          </a:p>
          <a:p>
            <a:pPr algn="ctr"/>
            <a:r>
              <a:rPr lang="en-US" sz="2000" dirty="0" smtClean="0"/>
              <a:t>(</a:t>
            </a:r>
            <a:r>
              <a:rPr lang="en-US" sz="2000" dirty="0"/>
              <a:t>Romans 5:17-21</a:t>
            </a:r>
            <a:r>
              <a:rPr lang="en-US" sz="2000" dirty="0" smtClean="0"/>
              <a:t>)</a:t>
            </a:r>
          </a:p>
          <a:p>
            <a:pPr algn="ctr"/>
            <a:endParaRPr lang="en-US" sz="2000" dirty="0"/>
          </a:p>
          <a:p>
            <a:pPr algn="ctr"/>
            <a:r>
              <a:rPr lang="en-US" sz="2400" i="1" dirty="0" smtClean="0"/>
              <a:t>“</a:t>
            </a:r>
            <a:r>
              <a:rPr lang="en-US" sz="2400" i="1" dirty="0"/>
              <a:t>The last enemy that shall be destroyed is </a:t>
            </a:r>
            <a:r>
              <a:rPr lang="en-US" sz="2400" i="1" dirty="0" smtClean="0"/>
              <a:t>death.” </a:t>
            </a:r>
          </a:p>
          <a:p>
            <a:pPr algn="ctr"/>
            <a:r>
              <a:rPr lang="en-US" sz="2000" dirty="0" smtClean="0"/>
              <a:t>(</a:t>
            </a:r>
            <a:r>
              <a:rPr lang="en-US" sz="2000" dirty="0"/>
              <a:t>I Corinthians 15:26</a:t>
            </a:r>
            <a:r>
              <a:rPr lang="en-US" sz="2000" dirty="0" smtClean="0"/>
              <a:t>)</a:t>
            </a:r>
          </a:p>
          <a:p>
            <a:pPr algn="ctr"/>
            <a:endParaRPr lang="en-US" sz="2000" dirty="0"/>
          </a:p>
          <a:p>
            <a:pPr algn="ctr"/>
            <a:r>
              <a:rPr lang="en-US" sz="2400" i="1" dirty="0" smtClean="0"/>
              <a:t>“</a:t>
            </a:r>
            <a:r>
              <a:rPr lang="en-US" sz="2400" i="1" dirty="0"/>
              <a:t>Who hath abolished death, and hath </a:t>
            </a:r>
            <a:r>
              <a:rPr lang="en-US" sz="2400" i="1" dirty="0" smtClean="0"/>
              <a:t>brought </a:t>
            </a:r>
            <a:r>
              <a:rPr lang="en-US" sz="2400" i="1" dirty="0"/>
              <a:t>life and immortality to light </a:t>
            </a:r>
            <a:r>
              <a:rPr lang="en-US" sz="2400" i="1" dirty="0" smtClean="0"/>
              <a:t>through </a:t>
            </a:r>
            <a:r>
              <a:rPr lang="en-US" sz="2400" i="1" dirty="0"/>
              <a:t>the </a:t>
            </a:r>
            <a:r>
              <a:rPr lang="en-US" sz="2400" i="1" dirty="0" smtClean="0"/>
              <a:t>Gospel.” </a:t>
            </a:r>
          </a:p>
          <a:p>
            <a:pPr algn="ctr"/>
            <a:r>
              <a:rPr lang="en-US" sz="2000" dirty="0" smtClean="0"/>
              <a:t>(</a:t>
            </a:r>
            <a:r>
              <a:rPr lang="en-US" sz="2000" dirty="0"/>
              <a:t>II Timothy 1:10</a:t>
            </a:r>
            <a:r>
              <a:rPr lang="en-US" sz="2000" dirty="0" smtClean="0"/>
              <a:t>)</a:t>
            </a:r>
            <a:endParaRPr lang="en-US" sz="2000" dirty="0"/>
          </a:p>
          <a:p>
            <a:pPr algn="ctr"/>
            <a:endParaRPr lang="en-US" sz="1400" dirty="0"/>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509079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200"/>
                                        <p:tgtEl>
                                          <p:spTgt spid="8"/>
                                        </p:tgtEl>
                                      </p:cBhvr>
                                    </p:animEffect>
                                    <p:anim calcmode="lin" valueType="num">
                                      <p:cBhvr>
                                        <p:cTn id="8" dur="1200" fill="hold"/>
                                        <p:tgtEl>
                                          <p:spTgt spid="8"/>
                                        </p:tgtEl>
                                        <p:attrNameLst>
                                          <p:attrName>ppt_x</p:attrName>
                                        </p:attrNameLst>
                                      </p:cBhvr>
                                      <p:tavLst>
                                        <p:tav tm="0">
                                          <p:val>
                                            <p:strVal val="#ppt_x"/>
                                          </p:val>
                                        </p:tav>
                                        <p:tav tm="100000">
                                          <p:val>
                                            <p:strVal val="#ppt_x"/>
                                          </p:val>
                                        </p:tav>
                                      </p:tavLst>
                                    </p:anim>
                                    <p:anim calcmode="lin" valueType="num">
                                      <p:cBhvr>
                                        <p:cTn id="9" dur="12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700"/>
                            </p:stCondLst>
                            <p:childTnLst>
                              <p:par>
                                <p:cTn id="11" presetID="55"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15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4" dur="15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5" dur="1500"/>
                                        <p:tgtEl>
                                          <p:spTgt spid="6">
                                            <p:txEl>
                                              <p:pRg st="0" end="0"/>
                                            </p:txEl>
                                          </p:spTgt>
                                        </p:tgtEl>
                                      </p:cBhvr>
                                    </p:animEffect>
                                  </p:childTnLst>
                                </p:cTn>
                              </p:par>
                            </p:childTnLst>
                          </p:cTn>
                        </p:par>
                        <p:par>
                          <p:cTn id="16" fill="hold">
                            <p:stCondLst>
                              <p:cond delay="3200"/>
                            </p:stCondLst>
                            <p:childTnLst>
                              <p:par>
                                <p:cTn id="17" presetID="55" presetClass="entr" presetSubtype="0" fill="hold" grpId="0" nodeType="after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p:cTn id="19" dur="1500" fill="hold"/>
                                        <p:tgtEl>
                                          <p:spTgt spid="6">
                                            <p:txEl>
                                              <p:pRg st="1" end="1"/>
                                            </p:txEl>
                                          </p:spTgt>
                                        </p:tgtEl>
                                        <p:attrNameLst>
                                          <p:attrName>ppt_w</p:attrName>
                                        </p:attrNameLst>
                                      </p:cBhvr>
                                      <p:tavLst>
                                        <p:tav tm="0">
                                          <p:val>
                                            <p:strVal val="#ppt_w*0.70"/>
                                          </p:val>
                                        </p:tav>
                                        <p:tav tm="100000">
                                          <p:val>
                                            <p:strVal val="#ppt_w"/>
                                          </p:val>
                                        </p:tav>
                                      </p:tavLst>
                                    </p:anim>
                                    <p:anim calcmode="lin" valueType="num">
                                      <p:cBhvr>
                                        <p:cTn id="20" dur="15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21" dur="1500"/>
                                        <p:tgtEl>
                                          <p:spTgt spid="6">
                                            <p:txEl>
                                              <p:pRg st="1" end="1"/>
                                            </p:txEl>
                                          </p:spTgt>
                                        </p:tgtEl>
                                      </p:cBhvr>
                                    </p:animEffect>
                                  </p:childTnLst>
                                </p:cTn>
                              </p:par>
                            </p:childTnLst>
                          </p:cTn>
                        </p:par>
                        <p:par>
                          <p:cTn id="22" fill="hold">
                            <p:stCondLst>
                              <p:cond delay="4700"/>
                            </p:stCondLst>
                            <p:childTnLst>
                              <p:par>
                                <p:cTn id="23" presetID="55" presetClass="entr" presetSubtype="0" fill="hold" grpId="0"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p:cTn id="25" dur="1500" fill="hold"/>
                                        <p:tgtEl>
                                          <p:spTgt spid="6">
                                            <p:txEl>
                                              <p:pRg st="3" end="3"/>
                                            </p:txEl>
                                          </p:spTgt>
                                        </p:tgtEl>
                                        <p:attrNameLst>
                                          <p:attrName>ppt_w</p:attrName>
                                        </p:attrNameLst>
                                      </p:cBhvr>
                                      <p:tavLst>
                                        <p:tav tm="0">
                                          <p:val>
                                            <p:strVal val="#ppt_w*0.70"/>
                                          </p:val>
                                        </p:tav>
                                        <p:tav tm="100000">
                                          <p:val>
                                            <p:strVal val="#ppt_w"/>
                                          </p:val>
                                        </p:tav>
                                      </p:tavLst>
                                    </p:anim>
                                    <p:anim calcmode="lin" valueType="num">
                                      <p:cBhvr>
                                        <p:cTn id="26" dur="1500" fill="hold"/>
                                        <p:tgtEl>
                                          <p:spTgt spid="6">
                                            <p:txEl>
                                              <p:pRg st="3" end="3"/>
                                            </p:txEl>
                                          </p:spTgt>
                                        </p:tgtEl>
                                        <p:attrNameLst>
                                          <p:attrName>ppt_h</p:attrName>
                                        </p:attrNameLst>
                                      </p:cBhvr>
                                      <p:tavLst>
                                        <p:tav tm="0">
                                          <p:val>
                                            <p:strVal val="#ppt_h"/>
                                          </p:val>
                                        </p:tav>
                                        <p:tav tm="100000">
                                          <p:val>
                                            <p:strVal val="#ppt_h"/>
                                          </p:val>
                                        </p:tav>
                                      </p:tavLst>
                                    </p:anim>
                                    <p:animEffect transition="in" filter="fade">
                                      <p:cBhvr>
                                        <p:cTn id="27" dur="1500"/>
                                        <p:tgtEl>
                                          <p:spTgt spid="6">
                                            <p:txEl>
                                              <p:pRg st="3" end="3"/>
                                            </p:txEl>
                                          </p:spTgt>
                                        </p:tgtEl>
                                      </p:cBhvr>
                                    </p:animEffect>
                                  </p:childTnLst>
                                </p:cTn>
                              </p:par>
                            </p:childTnLst>
                          </p:cTn>
                        </p:par>
                        <p:par>
                          <p:cTn id="28" fill="hold">
                            <p:stCondLst>
                              <p:cond delay="6200"/>
                            </p:stCondLst>
                            <p:childTnLst>
                              <p:par>
                                <p:cTn id="29" presetID="55" presetClass="entr" presetSubtype="0" fill="hold" grpId="0" nodeType="after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p:cTn id="31" dur="1500" fill="hold"/>
                                        <p:tgtEl>
                                          <p:spTgt spid="6">
                                            <p:txEl>
                                              <p:pRg st="4" end="4"/>
                                            </p:txEl>
                                          </p:spTgt>
                                        </p:tgtEl>
                                        <p:attrNameLst>
                                          <p:attrName>ppt_w</p:attrName>
                                        </p:attrNameLst>
                                      </p:cBhvr>
                                      <p:tavLst>
                                        <p:tav tm="0">
                                          <p:val>
                                            <p:strVal val="#ppt_w*0.70"/>
                                          </p:val>
                                        </p:tav>
                                        <p:tav tm="100000">
                                          <p:val>
                                            <p:strVal val="#ppt_w"/>
                                          </p:val>
                                        </p:tav>
                                      </p:tavLst>
                                    </p:anim>
                                    <p:anim calcmode="lin" valueType="num">
                                      <p:cBhvr>
                                        <p:cTn id="32" dur="1500" fill="hold"/>
                                        <p:tgtEl>
                                          <p:spTgt spid="6">
                                            <p:txEl>
                                              <p:pRg st="4" end="4"/>
                                            </p:txEl>
                                          </p:spTgt>
                                        </p:tgtEl>
                                        <p:attrNameLst>
                                          <p:attrName>ppt_h</p:attrName>
                                        </p:attrNameLst>
                                      </p:cBhvr>
                                      <p:tavLst>
                                        <p:tav tm="0">
                                          <p:val>
                                            <p:strVal val="#ppt_h"/>
                                          </p:val>
                                        </p:tav>
                                        <p:tav tm="100000">
                                          <p:val>
                                            <p:strVal val="#ppt_h"/>
                                          </p:val>
                                        </p:tav>
                                      </p:tavLst>
                                    </p:anim>
                                    <p:animEffect transition="in" filter="fade">
                                      <p:cBhvr>
                                        <p:cTn id="33" dur="1500"/>
                                        <p:tgtEl>
                                          <p:spTgt spid="6">
                                            <p:txEl>
                                              <p:pRg st="4" end="4"/>
                                            </p:txEl>
                                          </p:spTgt>
                                        </p:tgtEl>
                                      </p:cBhvr>
                                    </p:animEffect>
                                  </p:childTnLst>
                                </p:cTn>
                              </p:par>
                            </p:childTnLst>
                          </p:cTn>
                        </p:par>
                        <p:par>
                          <p:cTn id="34" fill="hold">
                            <p:stCondLst>
                              <p:cond delay="7700"/>
                            </p:stCondLst>
                            <p:childTnLst>
                              <p:par>
                                <p:cTn id="35" presetID="55" presetClass="entr" presetSubtype="0" fill="hold" grpId="0" nodeType="after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p:cTn id="37" dur="1500" fill="hold"/>
                                        <p:tgtEl>
                                          <p:spTgt spid="6">
                                            <p:txEl>
                                              <p:pRg st="6" end="6"/>
                                            </p:txEl>
                                          </p:spTgt>
                                        </p:tgtEl>
                                        <p:attrNameLst>
                                          <p:attrName>ppt_w</p:attrName>
                                        </p:attrNameLst>
                                      </p:cBhvr>
                                      <p:tavLst>
                                        <p:tav tm="0">
                                          <p:val>
                                            <p:strVal val="#ppt_w*0.70"/>
                                          </p:val>
                                        </p:tav>
                                        <p:tav tm="100000">
                                          <p:val>
                                            <p:strVal val="#ppt_w"/>
                                          </p:val>
                                        </p:tav>
                                      </p:tavLst>
                                    </p:anim>
                                    <p:anim calcmode="lin" valueType="num">
                                      <p:cBhvr>
                                        <p:cTn id="38" dur="1500" fill="hold"/>
                                        <p:tgtEl>
                                          <p:spTgt spid="6">
                                            <p:txEl>
                                              <p:pRg st="6" end="6"/>
                                            </p:txEl>
                                          </p:spTgt>
                                        </p:tgtEl>
                                        <p:attrNameLst>
                                          <p:attrName>ppt_h</p:attrName>
                                        </p:attrNameLst>
                                      </p:cBhvr>
                                      <p:tavLst>
                                        <p:tav tm="0">
                                          <p:val>
                                            <p:strVal val="#ppt_h"/>
                                          </p:val>
                                        </p:tav>
                                        <p:tav tm="100000">
                                          <p:val>
                                            <p:strVal val="#ppt_h"/>
                                          </p:val>
                                        </p:tav>
                                      </p:tavLst>
                                    </p:anim>
                                    <p:animEffect transition="in" filter="fade">
                                      <p:cBhvr>
                                        <p:cTn id="39" dur="1500"/>
                                        <p:tgtEl>
                                          <p:spTgt spid="6">
                                            <p:txEl>
                                              <p:pRg st="6" end="6"/>
                                            </p:txEl>
                                          </p:spTgt>
                                        </p:tgtEl>
                                      </p:cBhvr>
                                    </p:animEffect>
                                  </p:childTnLst>
                                </p:cTn>
                              </p:par>
                            </p:childTnLst>
                          </p:cTn>
                        </p:par>
                        <p:par>
                          <p:cTn id="40" fill="hold">
                            <p:stCondLst>
                              <p:cond delay="9200"/>
                            </p:stCondLst>
                            <p:childTnLst>
                              <p:par>
                                <p:cTn id="41" presetID="55" presetClass="entr" presetSubtype="0" fill="hold" grpId="0" nodeType="afterEffect">
                                  <p:stCondLst>
                                    <p:cond delay="0"/>
                                  </p:stCondLst>
                                  <p:childTnLst>
                                    <p:set>
                                      <p:cBhvr>
                                        <p:cTn id="42" dur="1" fill="hold">
                                          <p:stCondLst>
                                            <p:cond delay="0"/>
                                          </p:stCondLst>
                                        </p:cTn>
                                        <p:tgtEl>
                                          <p:spTgt spid="6">
                                            <p:txEl>
                                              <p:pRg st="7" end="7"/>
                                            </p:txEl>
                                          </p:spTgt>
                                        </p:tgtEl>
                                        <p:attrNameLst>
                                          <p:attrName>style.visibility</p:attrName>
                                        </p:attrNameLst>
                                      </p:cBhvr>
                                      <p:to>
                                        <p:strVal val="visible"/>
                                      </p:to>
                                    </p:set>
                                    <p:anim calcmode="lin" valueType="num">
                                      <p:cBhvr>
                                        <p:cTn id="43" dur="1500" fill="hold"/>
                                        <p:tgtEl>
                                          <p:spTgt spid="6">
                                            <p:txEl>
                                              <p:pRg st="7" end="7"/>
                                            </p:txEl>
                                          </p:spTgt>
                                        </p:tgtEl>
                                        <p:attrNameLst>
                                          <p:attrName>ppt_w</p:attrName>
                                        </p:attrNameLst>
                                      </p:cBhvr>
                                      <p:tavLst>
                                        <p:tav tm="0">
                                          <p:val>
                                            <p:strVal val="#ppt_w*0.70"/>
                                          </p:val>
                                        </p:tav>
                                        <p:tav tm="100000">
                                          <p:val>
                                            <p:strVal val="#ppt_w"/>
                                          </p:val>
                                        </p:tav>
                                      </p:tavLst>
                                    </p:anim>
                                    <p:anim calcmode="lin" valueType="num">
                                      <p:cBhvr>
                                        <p:cTn id="44" dur="1500" fill="hold"/>
                                        <p:tgtEl>
                                          <p:spTgt spid="6">
                                            <p:txEl>
                                              <p:pRg st="7" end="7"/>
                                            </p:txEl>
                                          </p:spTgt>
                                        </p:tgtEl>
                                        <p:attrNameLst>
                                          <p:attrName>ppt_h</p:attrName>
                                        </p:attrNameLst>
                                      </p:cBhvr>
                                      <p:tavLst>
                                        <p:tav tm="0">
                                          <p:val>
                                            <p:strVal val="#ppt_h"/>
                                          </p:val>
                                        </p:tav>
                                        <p:tav tm="100000">
                                          <p:val>
                                            <p:strVal val="#ppt_h"/>
                                          </p:val>
                                        </p:tav>
                                      </p:tavLst>
                                    </p:anim>
                                    <p:animEffect transition="in" filter="fade">
                                      <p:cBhvr>
                                        <p:cTn id="45" dur="1500"/>
                                        <p:tgtEl>
                                          <p:spTgt spid="6">
                                            <p:txEl>
                                              <p:pRg st="7" end="7"/>
                                            </p:txEl>
                                          </p:spTgt>
                                        </p:tgtEl>
                                      </p:cBhvr>
                                    </p:animEffect>
                                  </p:childTnLst>
                                </p:cTn>
                              </p:par>
                            </p:childTnLst>
                          </p:cTn>
                        </p:par>
                        <p:par>
                          <p:cTn id="46" fill="hold">
                            <p:stCondLst>
                              <p:cond delay="10700"/>
                            </p:stCondLst>
                            <p:childTnLst>
                              <p:par>
                                <p:cTn id="47" presetID="55" presetClass="entr" presetSubtype="0" fill="hold" grpId="0" nodeType="after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 calcmode="lin" valueType="num">
                                      <p:cBhvr>
                                        <p:cTn id="49" dur="1500" fill="hold"/>
                                        <p:tgtEl>
                                          <p:spTgt spid="6">
                                            <p:txEl>
                                              <p:pRg st="9" end="9"/>
                                            </p:txEl>
                                          </p:spTgt>
                                        </p:tgtEl>
                                        <p:attrNameLst>
                                          <p:attrName>ppt_w</p:attrName>
                                        </p:attrNameLst>
                                      </p:cBhvr>
                                      <p:tavLst>
                                        <p:tav tm="0">
                                          <p:val>
                                            <p:strVal val="#ppt_w*0.70"/>
                                          </p:val>
                                        </p:tav>
                                        <p:tav tm="100000">
                                          <p:val>
                                            <p:strVal val="#ppt_w"/>
                                          </p:val>
                                        </p:tav>
                                      </p:tavLst>
                                    </p:anim>
                                    <p:anim calcmode="lin" valueType="num">
                                      <p:cBhvr>
                                        <p:cTn id="50" dur="1500" fill="hold"/>
                                        <p:tgtEl>
                                          <p:spTgt spid="6">
                                            <p:txEl>
                                              <p:pRg st="9" end="9"/>
                                            </p:txEl>
                                          </p:spTgt>
                                        </p:tgtEl>
                                        <p:attrNameLst>
                                          <p:attrName>ppt_h</p:attrName>
                                        </p:attrNameLst>
                                      </p:cBhvr>
                                      <p:tavLst>
                                        <p:tav tm="0">
                                          <p:val>
                                            <p:strVal val="#ppt_h"/>
                                          </p:val>
                                        </p:tav>
                                        <p:tav tm="100000">
                                          <p:val>
                                            <p:strVal val="#ppt_h"/>
                                          </p:val>
                                        </p:tav>
                                      </p:tavLst>
                                    </p:anim>
                                    <p:animEffect transition="in" filter="fade">
                                      <p:cBhvr>
                                        <p:cTn id="51" dur="1500"/>
                                        <p:tgtEl>
                                          <p:spTgt spid="6">
                                            <p:txEl>
                                              <p:pRg st="9" end="9"/>
                                            </p:txEl>
                                          </p:spTgt>
                                        </p:tgtEl>
                                      </p:cBhvr>
                                    </p:animEffect>
                                  </p:childTnLst>
                                </p:cTn>
                              </p:par>
                            </p:childTnLst>
                          </p:cTn>
                        </p:par>
                        <p:par>
                          <p:cTn id="52" fill="hold">
                            <p:stCondLst>
                              <p:cond delay="12200"/>
                            </p:stCondLst>
                            <p:childTnLst>
                              <p:par>
                                <p:cTn id="53" presetID="55" presetClass="entr" presetSubtype="0" fill="hold" grpId="0" nodeType="afterEffect">
                                  <p:stCondLst>
                                    <p:cond delay="0"/>
                                  </p:stCondLst>
                                  <p:childTnLst>
                                    <p:set>
                                      <p:cBhvr>
                                        <p:cTn id="54" dur="1" fill="hold">
                                          <p:stCondLst>
                                            <p:cond delay="0"/>
                                          </p:stCondLst>
                                        </p:cTn>
                                        <p:tgtEl>
                                          <p:spTgt spid="6">
                                            <p:txEl>
                                              <p:pRg st="10" end="10"/>
                                            </p:txEl>
                                          </p:spTgt>
                                        </p:tgtEl>
                                        <p:attrNameLst>
                                          <p:attrName>style.visibility</p:attrName>
                                        </p:attrNameLst>
                                      </p:cBhvr>
                                      <p:to>
                                        <p:strVal val="visible"/>
                                      </p:to>
                                    </p:set>
                                    <p:anim calcmode="lin" valueType="num">
                                      <p:cBhvr>
                                        <p:cTn id="55" dur="1500" fill="hold"/>
                                        <p:tgtEl>
                                          <p:spTgt spid="6">
                                            <p:txEl>
                                              <p:pRg st="10" end="10"/>
                                            </p:txEl>
                                          </p:spTgt>
                                        </p:tgtEl>
                                        <p:attrNameLst>
                                          <p:attrName>ppt_w</p:attrName>
                                        </p:attrNameLst>
                                      </p:cBhvr>
                                      <p:tavLst>
                                        <p:tav tm="0">
                                          <p:val>
                                            <p:strVal val="#ppt_w*0.70"/>
                                          </p:val>
                                        </p:tav>
                                        <p:tav tm="100000">
                                          <p:val>
                                            <p:strVal val="#ppt_w"/>
                                          </p:val>
                                        </p:tav>
                                      </p:tavLst>
                                    </p:anim>
                                    <p:anim calcmode="lin" valueType="num">
                                      <p:cBhvr>
                                        <p:cTn id="56" dur="1500" fill="hold"/>
                                        <p:tgtEl>
                                          <p:spTgt spid="6">
                                            <p:txEl>
                                              <p:pRg st="10" end="10"/>
                                            </p:txEl>
                                          </p:spTgt>
                                        </p:tgtEl>
                                        <p:attrNameLst>
                                          <p:attrName>ppt_h</p:attrName>
                                        </p:attrNameLst>
                                      </p:cBhvr>
                                      <p:tavLst>
                                        <p:tav tm="0">
                                          <p:val>
                                            <p:strVal val="#ppt_h"/>
                                          </p:val>
                                        </p:tav>
                                        <p:tav tm="100000">
                                          <p:val>
                                            <p:strVal val="#ppt_h"/>
                                          </p:val>
                                        </p:tav>
                                      </p:tavLst>
                                    </p:anim>
                                    <p:animEffect transition="in" filter="fade">
                                      <p:cBhvr>
                                        <p:cTn id="57" dur="1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34879" y="1126228"/>
            <a:ext cx="7219617" cy="4339650"/>
          </a:xfrm>
          <a:prstGeom prst="rect">
            <a:avLst/>
          </a:prstGeom>
        </p:spPr>
        <p:txBody>
          <a:bodyPr wrap="square">
            <a:spAutoFit/>
          </a:bodyPr>
          <a:lstStyle/>
          <a:p>
            <a:pPr algn="just"/>
            <a:r>
              <a:rPr lang="en-US" sz="3200" dirty="0">
                <a:latin typeface="Arial Black"/>
                <a:cs typeface="Arial Black"/>
              </a:rPr>
              <a:t> </a:t>
            </a:r>
            <a:r>
              <a:rPr lang="en-US" sz="3200" dirty="0" smtClean="0">
                <a:latin typeface="Arial Black"/>
                <a:cs typeface="Arial Black"/>
              </a:rPr>
              <a:t>   Death </a:t>
            </a:r>
            <a:r>
              <a:rPr lang="en-US" sz="3200" dirty="0">
                <a:latin typeface="Arial Black"/>
                <a:cs typeface="Arial Black"/>
              </a:rPr>
              <a:t>was the first outward and visible effect of sin, and it will be the last effect of sin from which we shall be saved. Jesus has abolished death, and in </a:t>
            </a:r>
            <a:r>
              <a:rPr lang="en-US" sz="3200" dirty="0" smtClean="0">
                <a:latin typeface="Arial Black"/>
                <a:cs typeface="Arial Black"/>
              </a:rPr>
              <a:t> Him  we </a:t>
            </a:r>
            <a:r>
              <a:rPr lang="en-US" sz="3200" dirty="0">
                <a:latin typeface="Arial Black"/>
                <a:cs typeface="Arial Black"/>
              </a:rPr>
              <a:t>may </a:t>
            </a:r>
            <a:endParaRPr lang="en-US" sz="3200" dirty="0" smtClean="0">
              <a:latin typeface="Arial Black"/>
              <a:cs typeface="Arial Black"/>
            </a:endParaRPr>
          </a:p>
          <a:p>
            <a:pPr algn="just"/>
            <a:r>
              <a:rPr lang="en-US" sz="3200" dirty="0" smtClean="0">
                <a:latin typeface="Arial Black"/>
                <a:cs typeface="Arial Black"/>
              </a:rPr>
              <a:t>have eternal </a:t>
            </a:r>
            <a:r>
              <a:rPr lang="en-US" sz="3200" dirty="0">
                <a:latin typeface="Arial Black"/>
                <a:cs typeface="Arial Black"/>
              </a:rPr>
              <a:t>life </a:t>
            </a:r>
            <a:endParaRPr lang="en-US" sz="3200" dirty="0" smtClean="0">
              <a:latin typeface="Arial Black"/>
              <a:cs typeface="Arial Black"/>
            </a:endParaRPr>
          </a:p>
          <a:p>
            <a:pPr algn="just"/>
            <a:r>
              <a:rPr lang="en-US" sz="3200" dirty="0" smtClean="0">
                <a:latin typeface="Arial Black"/>
                <a:cs typeface="Arial Black"/>
              </a:rPr>
              <a:t>and immortality</a:t>
            </a:r>
            <a:r>
              <a:rPr lang="en-US" sz="3200" dirty="0">
                <a:latin typeface="Arial Black"/>
                <a:cs typeface="Arial Black"/>
              </a:rPr>
              <a:t>. </a:t>
            </a:r>
          </a:p>
          <a:p>
            <a:endParaRPr lang="en-US" sz="2000" dirty="0" smtClean="0"/>
          </a:p>
        </p:txBody>
      </p:sp>
      <p:sp>
        <p:nvSpPr>
          <p:cNvPr id="7"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10" name="Rectangle 9"/>
          <p:cNvSpPr/>
          <p:nvPr/>
        </p:nvSpPr>
        <p:spPr>
          <a:xfrm>
            <a:off x="4682836" y="58093"/>
            <a:ext cx="3477491" cy="523220"/>
          </a:xfrm>
          <a:prstGeom prst="rect">
            <a:avLst/>
          </a:prstGeom>
        </p:spPr>
        <p:txBody>
          <a:bodyPr wrap="square">
            <a:spAutoFit/>
          </a:bodyPr>
          <a:lstStyle/>
          <a:p>
            <a:pPr algn="ctr"/>
            <a:r>
              <a:rPr lang="en-US" sz="2800" b="1" dirty="0" smtClean="0">
                <a:solidFill>
                  <a:srgbClr val="92D050"/>
                </a:solidFill>
              </a:rPr>
              <a:t>Death Conquered</a:t>
            </a:r>
            <a:endParaRPr lang="en-US" sz="2800" dirty="0">
              <a:solidFill>
                <a:srgbClr val="92D050"/>
              </a:solidFill>
            </a:endParaRPr>
          </a:p>
        </p:txBody>
      </p:sp>
      <p:sp>
        <p:nvSpPr>
          <p:cNvPr id="11"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pic>
        <p:nvPicPr>
          <p:cNvPr id="2" name="Picture 1"/>
          <p:cNvPicPr>
            <a:picLocks noChangeAspect="1"/>
          </p:cNvPicPr>
          <p:nvPr/>
        </p:nvPicPr>
        <p:blipFill>
          <a:blip r:embed="rId2"/>
          <a:stretch>
            <a:fillRect/>
          </a:stretch>
        </p:blipFill>
        <p:spPr>
          <a:xfrm flipH="1">
            <a:off x="5166946" y="3796223"/>
            <a:ext cx="3289300" cy="2463800"/>
          </a:xfrm>
          <a:prstGeom prst="rect">
            <a:avLst/>
          </a:prstGeom>
        </p:spPr>
      </p:pic>
    </p:spTree>
    <p:extLst>
      <p:ext uri="{BB962C8B-B14F-4D97-AF65-F5344CB8AC3E}">
        <p14:creationId xmlns:p14="http://schemas.microsoft.com/office/powerpoint/2010/main" val="438016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5"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2500"/>
                            </p:stCondLst>
                            <p:childTnLst>
                              <p:par>
                                <p:cTn id="18" presetID="6" presetClass="entr" presetSubtype="32"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circle(out)">
                                      <p:cBhvr>
                                        <p:cTn id="2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Rectangle 7"/>
          <p:cNvSpPr/>
          <p:nvPr/>
        </p:nvSpPr>
        <p:spPr>
          <a:xfrm>
            <a:off x="4682836" y="58093"/>
            <a:ext cx="3477491" cy="461665"/>
          </a:xfrm>
          <a:prstGeom prst="rect">
            <a:avLst/>
          </a:prstGeom>
        </p:spPr>
        <p:txBody>
          <a:bodyPr wrap="square">
            <a:spAutoFit/>
          </a:bodyPr>
          <a:lstStyle/>
          <a:p>
            <a:pPr algn="ctr"/>
            <a:r>
              <a:rPr lang="en-US" sz="2400" b="1" dirty="0" smtClean="0">
                <a:solidFill>
                  <a:srgbClr val="92D050"/>
                </a:solidFill>
              </a:rPr>
              <a:t>What is After Death?</a:t>
            </a:r>
            <a:endParaRPr lang="en-US" sz="2400" dirty="0">
              <a:solidFill>
                <a:srgbClr val="92D050"/>
              </a:solidFill>
            </a:endParaRPr>
          </a:p>
        </p:txBody>
      </p:sp>
      <p:sp>
        <p:nvSpPr>
          <p:cNvPr id="6" name="Rectangle 5"/>
          <p:cNvSpPr/>
          <p:nvPr/>
        </p:nvSpPr>
        <p:spPr>
          <a:xfrm>
            <a:off x="624519" y="679951"/>
            <a:ext cx="7910575" cy="5109090"/>
          </a:xfrm>
          <a:prstGeom prst="rect">
            <a:avLst/>
          </a:prstGeom>
        </p:spPr>
        <p:txBody>
          <a:bodyPr wrap="square">
            <a:spAutoFit/>
          </a:bodyPr>
          <a:lstStyle/>
          <a:p>
            <a:r>
              <a:rPr lang="en-US" sz="2800" b="1" dirty="0" smtClean="0">
                <a:solidFill>
                  <a:srgbClr val="FF6600"/>
                </a:solidFill>
              </a:rPr>
              <a:t>AFTER DEATH, WHAT? </a:t>
            </a:r>
            <a:r>
              <a:rPr lang="en-US" sz="2800" b="1" dirty="0">
                <a:solidFill>
                  <a:srgbClr val="FF6600"/>
                </a:solidFill>
              </a:rPr>
              <a:t/>
            </a:r>
            <a:br>
              <a:rPr lang="en-US" sz="2800" b="1" dirty="0">
                <a:solidFill>
                  <a:srgbClr val="FF6600"/>
                </a:solidFill>
              </a:rPr>
            </a:br>
            <a:endParaRPr lang="en-US" sz="2000" dirty="0" smtClean="0">
              <a:solidFill>
                <a:srgbClr val="FF6600"/>
              </a:solidFill>
            </a:endParaRPr>
          </a:p>
          <a:p>
            <a:r>
              <a:rPr lang="en-US" sz="2400" b="1" dirty="0"/>
              <a:t>1. The Intermediate State </a:t>
            </a:r>
            <a:endParaRPr lang="en-US" sz="2400" dirty="0"/>
          </a:p>
          <a:p>
            <a:pPr lvl="1" algn="just"/>
            <a:r>
              <a:rPr lang="en-US" sz="2400" dirty="0"/>
              <a:t>The righteous do not enter into their final reward, neither do the wicked into their final punishment, until after their respective resurrections. The righteous are in conscious rest in Paradise, but the unrighteous are in conscious unrest and torment in Hades. </a:t>
            </a:r>
            <a:endParaRPr lang="en-US" sz="2400" dirty="0" smtClean="0"/>
          </a:p>
          <a:p>
            <a:endParaRPr lang="en-US" sz="2400" dirty="0"/>
          </a:p>
          <a:p>
            <a:r>
              <a:rPr lang="en-US" sz="2400" b="1" dirty="0"/>
              <a:t>2. </a:t>
            </a:r>
            <a:r>
              <a:rPr lang="en-US" sz="2400" b="1" dirty="0" smtClean="0"/>
              <a:t>The Resurrection </a:t>
            </a:r>
            <a:endParaRPr lang="en-US" sz="2400" dirty="0"/>
          </a:p>
          <a:p>
            <a:pPr lvl="1" algn="just"/>
            <a:r>
              <a:rPr lang="en-US" sz="2400" dirty="0"/>
              <a:t>At the resurrection the soul and spirit of the dead are united with the </a:t>
            </a:r>
            <a:r>
              <a:rPr lang="en-US" sz="2400" dirty="0" smtClean="0"/>
              <a:t>resurrected </a:t>
            </a:r>
            <a:r>
              <a:rPr lang="en-US" sz="2400" dirty="0"/>
              <a:t>body. </a:t>
            </a:r>
          </a:p>
          <a:p>
            <a:pPr algn="ctr"/>
            <a:endParaRPr lang="en-US" sz="1400" dirty="0"/>
          </a:p>
        </p:txBody>
      </p:sp>
      <p:sp>
        <p:nvSpPr>
          <p:cNvPr id="7"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8846500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2" presetClass="entr" presetSubtype="8"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14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4" dur="1400"/>
                                        <p:tgtEl>
                                          <p:spTgt spid="6">
                                            <p:txEl>
                                              <p:pRg st="0" end="0"/>
                                            </p:txEl>
                                          </p:spTgt>
                                        </p:tgtEl>
                                      </p:cBhvr>
                                    </p:animEffect>
                                  </p:childTnLst>
                                </p:cTn>
                              </p:par>
                            </p:childTnLst>
                          </p:cTn>
                        </p:par>
                        <p:par>
                          <p:cTn id="15" fill="hold">
                            <p:stCondLst>
                              <p:cond delay="2900"/>
                            </p:stCondLst>
                            <p:childTnLst>
                              <p:par>
                                <p:cTn id="16" presetID="12" presetClass="entr" presetSubtype="8" fill="hold" grpId="0" nodeType="after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1400"/>
                                        <p:tgtEl>
                                          <p:spTgt spid="6">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1400"/>
                                        <p:tgtEl>
                                          <p:spTgt spid="6">
                                            <p:txEl>
                                              <p:pRg st="1" end="1"/>
                                            </p:txEl>
                                          </p:spTgt>
                                        </p:tgtEl>
                                      </p:cBhvr>
                                    </p:animEffect>
                                  </p:childTnLst>
                                </p:cTn>
                              </p:par>
                            </p:childTnLst>
                          </p:cTn>
                        </p:par>
                        <p:par>
                          <p:cTn id="20" fill="hold">
                            <p:stCondLst>
                              <p:cond delay="4300"/>
                            </p:stCondLst>
                            <p:childTnLst>
                              <p:par>
                                <p:cTn id="21" presetID="12" presetClass="entr" presetSubtype="8" fill="hold" grpId="0" nodeType="after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additive="base">
                                        <p:cTn id="23" dur="1700"/>
                                        <p:tgtEl>
                                          <p:spTgt spid="6">
                                            <p:txEl>
                                              <p:pRg st="2" end="2"/>
                                            </p:txEl>
                                          </p:spTgt>
                                        </p:tgtEl>
                                        <p:attrNameLst>
                                          <p:attrName>ppt_x</p:attrName>
                                        </p:attrNameLst>
                                      </p:cBhvr>
                                      <p:tavLst>
                                        <p:tav tm="0">
                                          <p:val>
                                            <p:strVal val="#ppt_x-#ppt_w*1.125000"/>
                                          </p:val>
                                        </p:tav>
                                        <p:tav tm="100000">
                                          <p:val>
                                            <p:strVal val="#ppt_x"/>
                                          </p:val>
                                        </p:tav>
                                      </p:tavLst>
                                    </p:anim>
                                    <p:animEffect transition="in" filter="wipe(right)">
                                      <p:cBhvr>
                                        <p:cTn id="24" dur="1700"/>
                                        <p:tgtEl>
                                          <p:spTgt spid="6">
                                            <p:txEl>
                                              <p:pRg st="2" end="2"/>
                                            </p:txEl>
                                          </p:spTgt>
                                        </p:tgtEl>
                                      </p:cBhvr>
                                    </p:animEffect>
                                  </p:childTnLst>
                                </p:cTn>
                              </p:par>
                            </p:childTnLst>
                          </p:cTn>
                        </p:par>
                        <p:par>
                          <p:cTn id="25" fill="hold">
                            <p:stCondLst>
                              <p:cond delay="6000"/>
                            </p:stCondLst>
                            <p:childTnLst>
                              <p:par>
                                <p:cTn id="26" presetID="12" presetClass="entr" presetSubtype="8" fill="hold" grpId="0" nodeType="after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 calcmode="lin" valueType="num">
                                      <p:cBhvr additive="base">
                                        <p:cTn id="28" dur="1400"/>
                                        <p:tgtEl>
                                          <p:spTgt spid="6">
                                            <p:txEl>
                                              <p:pRg st="4" end="4"/>
                                            </p:txEl>
                                          </p:spTgt>
                                        </p:tgtEl>
                                        <p:attrNameLst>
                                          <p:attrName>ppt_x</p:attrName>
                                        </p:attrNameLst>
                                      </p:cBhvr>
                                      <p:tavLst>
                                        <p:tav tm="0">
                                          <p:val>
                                            <p:strVal val="#ppt_x-#ppt_w*1.125000"/>
                                          </p:val>
                                        </p:tav>
                                        <p:tav tm="100000">
                                          <p:val>
                                            <p:strVal val="#ppt_x"/>
                                          </p:val>
                                        </p:tav>
                                      </p:tavLst>
                                    </p:anim>
                                    <p:animEffect transition="in" filter="wipe(right)">
                                      <p:cBhvr>
                                        <p:cTn id="29" dur="1400"/>
                                        <p:tgtEl>
                                          <p:spTgt spid="6">
                                            <p:txEl>
                                              <p:pRg st="4" end="4"/>
                                            </p:txEl>
                                          </p:spTgt>
                                        </p:tgtEl>
                                      </p:cBhvr>
                                    </p:animEffect>
                                  </p:childTnLst>
                                </p:cTn>
                              </p:par>
                            </p:childTnLst>
                          </p:cTn>
                        </p:par>
                        <p:par>
                          <p:cTn id="30" fill="hold">
                            <p:stCondLst>
                              <p:cond delay="7400"/>
                            </p:stCondLst>
                            <p:childTnLst>
                              <p:par>
                                <p:cTn id="31" presetID="12" presetClass="entr" presetSubtype="8" fill="hold" grpId="0" nodeType="after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1700"/>
                                        <p:tgtEl>
                                          <p:spTgt spid="6">
                                            <p:txEl>
                                              <p:pRg st="5" end="5"/>
                                            </p:txEl>
                                          </p:spTgt>
                                        </p:tgtEl>
                                        <p:attrNameLst>
                                          <p:attrName>ppt_x</p:attrName>
                                        </p:attrNameLst>
                                      </p:cBhvr>
                                      <p:tavLst>
                                        <p:tav tm="0">
                                          <p:val>
                                            <p:strVal val="#ppt_x-#ppt_w*1.125000"/>
                                          </p:val>
                                        </p:tav>
                                        <p:tav tm="100000">
                                          <p:val>
                                            <p:strVal val="#ppt_x"/>
                                          </p:val>
                                        </p:tav>
                                      </p:tavLst>
                                    </p:anim>
                                    <p:animEffect transition="in" filter="wipe(right)">
                                      <p:cBhvr>
                                        <p:cTn id="34" dur="17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Rectangle 7"/>
          <p:cNvSpPr/>
          <p:nvPr/>
        </p:nvSpPr>
        <p:spPr>
          <a:xfrm>
            <a:off x="4682836" y="58093"/>
            <a:ext cx="3477491" cy="461665"/>
          </a:xfrm>
          <a:prstGeom prst="rect">
            <a:avLst/>
          </a:prstGeom>
        </p:spPr>
        <p:txBody>
          <a:bodyPr wrap="square">
            <a:spAutoFit/>
          </a:bodyPr>
          <a:lstStyle/>
          <a:p>
            <a:pPr algn="ctr"/>
            <a:r>
              <a:rPr lang="en-US" sz="2400" b="1" dirty="0" smtClean="0">
                <a:solidFill>
                  <a:srgbClr val="92D050"/>
                </a:solidFill>
              </a:rPr>
              <a:t>What is After Death?</a:t>
            </a:r>
            <a:endParaRPr lang="en-US" sz="2400" dirty="0">
              <a:solidFill>
                <a:srgbClr val="92D050"/>
              </a:solidFill>
            </a:endParaRPr>
          </a:p>
        </p:txBody>
      </p:sp>
      <p:sp>
        <p:nvSpPr>
          <p:cNvPr id="6" name="Rectangle 5"/>
          <p:cNvSpPr/>
          <p:nvPr/>
        </p:nvSpPr>
        <p:spPr>
          <a:xfrm>
            <a:off x="624520" y="679951"/>
            <a:ext cx="7535808" cy="5109090"/>
          </a:xfrm>
          <a:prstGeom prst="rect">
            <a:avLst/>
          </a:prstGeom>
        </p:spPr>
        <p:txBody>
          <a:bodyPr wrap="square">
            <a:spAutoFit/>
          </a:bodyPr>
          <a:lstStyle/>
          <a:p>
            <a:r>
              <a:rPr lang="en-US" sz="2800" b="1" dirty="0">
                <a:solidFill>
                  <a:srgbClr val="FF6600"/>
                </a:solidFill>
              </a:rPr>
              <a:t/>
            </a:r>
            <a:br>
              <a:rPr lang="en-US" sz="2800" b="1" dirty="0">
                <a:solidFill>
                  <a:srgbClr val="FF6600"/>
                </a:solidFill>
              </a:rPr>
            </a:br>
            <a:endParaRPr lang="en-US" sz="2000" dirty="0" smtClean="0">
              <a:solidFill>
                <a:srgbClr val="FF6600"/>
              </a:solidFill>
            </a:endParaRPr>
          </a:p>
          <a:p>
            <a:r>
              <a:rPr lang="en-US" sz="2400" b="1" dirty="0" smtClean="0"/>
              <a:t>3</a:t>
            </a:r>
            <a:r>
              <a:rPr lang="en-US" sz="2400" b="1" dirty="0"/>
              <a:t>. </a:t>
            </a:r>
            <a:r>
              <a:rPr lang="en-US" sz="2400" b="1" dirty="0" smtClean="0"/>
              <a:t>The Judgments </a:t>
            </a:r>
            <a:endParaRPr lang="en-US" sz="2400" dirty="0"/>
          </a:p>
          <a:p>
            <a:pPr lvl="1" algn="just"/>
            <a:r>
              <a:rPr lang="en-US" sz="2400" dirty="0"/>
              <a:t>Just as there is no escaping death, there is no escaping the judgment which follows. (See Hebrews 9:27.) The righteous receive their rewards and the unrighteous receive their punishment. </a:t>
            </a:r>
            <a:endParaRPr lang="en-US" sz="2400" dirty="0" smtClean="0"/>
          </a:p>
          <a:p>
            <a:endParaRPr lang="en-US" sz="2400" dirty="0"/>
          </a:p>
          <a:p>
            <a:r>
              <a:rPr lang="en-US" sz="2400" b="1" dirty="0"/>
              <a:t>4. Eternity </a:t>
            </a:r>
            <a:endParaRPr lang="en-US" sz="2400" dirty="0"/>
          </a:p>
          <a:p>
            <a:pPr lvl="1" algn="just"/>
            <a:r>
              <a:rPr lang="en-US" sz="2400" dirty="0"/>
              <a:t>There are only two final destinies for man: a Heaven to gain, and a Hell to shun. Which will it be? </a:t>
            </a:r>
          </a:p>
          <a:p>
            <a:pPr algn="ctr"/>
            <a:endParaRPr lang="en-US" sz="1400" dirty="0"/>
          </a:p>
        </p:txBody>
      </p:sp>
      <p:sp>
        <p:nvSpPr>
          <p:cNvPr id="7" name="TextBox 6"/>
          <p:cNvSpPr txBox="1"/>
          <p:nvPr/>
        </p:nvSpPr>
        <p:spPr>
          <a:xfrm>
            <a:off x="936779" y="770386"/>
            <a:ext cx="4392450" cy="461665"/>
          </a:xfrm>
          <a:prstGeom prst="rect">
            <a:avLst/>
          </a:prstGeom>
          <a:noFill/>
        </p:spPr>
        <p:txBody>
          <a:bodyPr wrap="square" rtlCol="0">
            <a:spAutoFit/>
          </a:bodyPr>
          <a:lstStyle/>
          <a:p>
            <a:r>
              <a:rPr lang="en-US" sz="2400" b="1" i="1" dirty="0" smtClean="0">
                <a:solidFill>
                  <a:srgbClr val="FF6600"/>
                </a:solidFill>
              </a:rPr>
              <a:t>After Death, What? ….  Cont.</a:t>
            </a:r>
            <a:endParaRPr lang="en-US" sz="2400" b="1" i="1" dirty="0">
              <a:solidFill>
                <a:srgbClr val="FF6600"/>
              </a:solidFill>
            </a:endParaRPr>
          </a:p>
        </p:txBody>
      </p:sp>
      <p:sp>
        <p:nvSpPr>
          <p:cNvPr id="9"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Seven:  Death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42934538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100"/>
                                        <p:tgtEl>
                                          <p:spTgt spid="7"/>
                                        </p:tgtEl>
                                        <p:attrNameLst>
                                          <p:attrName>ppt_x</p:attrName>
                                        </p:attrNameLst>
                                      </p:cBhvr>
                                      <p:tavLst>
                                        <p:tav tm="0">
                                          <p:val>
                                            <p:strVal val="#ppt_x-#ppt_w*1.125000"/>
                                          </p:val>
                                        </p:tav>
                                        <p:tav tm="100000">
                                          <p:val>
                                            <p:strVal val="#ppt_x"/>
                                          </p:val>
                                        </p:tav>
                                      </p:tavLst>
                                    </p:anim>
                                    <p:animEffect transition="in" filter="wipe(right)">
                                      <p:cBhvr>
                                        <p:cTn id="14" dur="1100"/>
                                        <p:tgtEl>
                                          <p:spTgt spid="7"/>
                                        </p:tgtEl>
                                      </p:cBhvr>
                                    </p:animEffect>
                                  </p:childTnLst>
                                </p:cTn>
                              </p:par>
                            </p:childTnLst>
                          </p:cTn>
                        </p:par>
                        <p:par>
                          <p:cTn id="15" fill="hold">
                            <p:stCondLst>
                              <p:cond delay="2600"/>
                            </p:stCondLst>
                            <p:childTnLst>
                              <p:par>
                                <p:cTn id="16" presetID="12" presetClass="entr" presetSubtype="8" fill="hold" grpId="0" nodeType="after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additive="base">
                                        <p:cTn id="18" dur="14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9" dur="1400"/>
                                        <p:tgtEl>
                                          <p:spTgt spid="6">
                                            <p:txEl>
                                              <p:pRg st="0" end="0"/>
                                            </p:txEl>
                                          </p:spTgt>
                                        </p:tgtEl>
                                      </p:cBhvr>
                                    </p:animEffect>
                                  </p:childTnLst>
                                </p:cTn>
                              </p:par>
                            </p:childTnLst>
                          </p:cTn>
                        </p:par>
                        <p:par>
                          <p:cTn id="20" fill="hold">
                            <p:stCondLst>
                              <p:cond delay="4000"/>
                            </p:stCondLst>
                            <p:childTnLst>
                              <p:par>
                                <p:cTn id="21" presetID="12" presetClass="entr" presetSubtype="8" fill="hold" grpId="0" nodeType="after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 calcmode="lin" valueType="num">
                                      <p:cBhvr additive="base">
                                        <p:cTn id="23" dur="1400"/>
                                        <p:tgtEl>
                                          <p:spTgt spid="6">
                                            <p:txEl>
                                              <p:pRg st="1" end="1"/>
                                            </p:txEl>
                                          </p:spTgt>
                                        </p:tgtEl>
                                        <p:attrNameLst>
                                          <p:attrName>ppt_x</p:attrName>
                                        </p:attrNameLst>
                                      </p:cBhvr>
                                      <p:tavLst>
                                        <p:tav tm="0">
                                          <p:val>
                                            <p:strVal val="#ppt_x-#ppt_w*1.125000"/>
                                          </p:val>
                                        </p:tav>
                                        <p:tav tm="100000">
                                          <p:val>
                                            <p:strVal val="#ppt_x"/>
                                          </p:val>
                                        </p:tav>
                                      </p:tavLst>
                                    </p:anim>
                                    <p:animEffect transition="in" filter="wipe(right)">
                                      <p:cBhvr>
                                        <p:cTn id="24" dur="1400"/>
                                        <p:tgtEl>
                                          <p:spTgt spid="6">
                                            <p:txEl>
                                              <p:pRg st="1" end="1"/>
                                            </p:txEl>
                                          </p:spTgt>
                                        </p:tgtEl>
                                      </p:cBhvr>
                                    </p:animEffect>
                                  </p:childTnLst>
                                </p:cTn>
                              </p:par>
                            </p:childTnLst>
                          </p:cTn>
                        </p:par>
                        <p:par>
                          <p:cTn id="25" fill="hold">
                            <p:stCondLst>
                              <p:cond delay="5400"/>
                            </p:stCondLst>
                            <p:childTnLst>
                              <p:par>
                                <p:cTn id="26" presetID="12" presetClass="entr" presetSubtype="8" fill="hold" grpId="0" nodeType="after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 calcmode="lin" valueType="num">
                                      <p:cBhvr additive="base">
                                        <p:cTn id="28" dur="1400"/>
                                        <p:tgtEl>
                                          <p:spTgt spid="6">
                                            <p:txEl>
                                              <p:pRg st="2" end="2"/>
                                            </p:txEl>
                                          </p:spTgt>
                                        </p:tgtEl>
                                        <p:attrNameLst>
                                          <p:attrName>ppt_x</p:attrName>
                                        </p:attrNameLst>
                                      </p:cBhvr>
                                      <p:tavLst>
                                        <p:tav tm="0">
                                          <p:val>
                                            <p:strVal val="#ppt_x-#ppt_w*1.125000"/>
                                          </p:val>
                                        </p:tav>
                                        <p:tav tm="100000">
                                          <p:val>
                                            <p:strVal val="#ppt_x"/>
                                          </p:val>
                                        </p:tav>
                                      </p:tavLst>
                                    </p:anim>
                                    <p:animEffect transition="in" filter="wipe(right)">
                                      <p:cBhvr>
                                        <p:cTn id="29" dur="1400"/>
                                        <p:tgtEl>
                                          <p:spTgt spid="6">
                                            <p:txEl>
                                              <p:pRg st="2" end="2"/>
                                            </p:txEl>
                                          </p:spTgt>
                                        </p:tgtEl>
                                      </p:cBhvr>
                                    </p:animEffect>
                                  </p:childTnLst>
                                </p:cTn>
                              </p:par>
                            </p:childTnLst>
                          </p:cTn>
                        </p:par>
                        <p:par>
                          <p:cTn id="30" fill="hold">
                            <p:stCondLst>
                              <p:cond delay="6800"/>
                            </p:stCondLst>
                            <p:childTnLst>
                              <p:par>
                                <p:cTn id="31" presetID="12" presetClass="entr" presetSubtype="8" fill="hold" grpId="0" nodeType="afterEffect">
                                  <p:stCondLst>
                                    <p:cond delay="0"/>
                                  </p:stCondLst>
                                  <p:childTnLst>
                                    <p:set>
                                      <p:cBhvr>
                                        <p:cTn id="32" dur="1" fill="hold">
                                          <p:stCondLst>
                                            <p:cond delay="0"/>
                                          </p:stCondLst>
                                        </p:cTn>
                                        <p:tgtEl>
                                          <p:spTgt spid="6">
                                            <p:txEl>
                                              <p:pRg st="4" end="4"/>
                                            </p:txEl>
                                          </p:spTgt>
                                        </p:tgtEl>
                                        <p:attrNameLst>
                                          <p:attrName>style.visibility</p:attrName>
                                        </p:attrNameLst>
                                      </p:cBhvr>
                                      <p:to>
                                        <p:strVal val="visible"/>
                                      </p:to>
                                    </p:set>
                                    <p:anim calcmode="lin" valueType="num">
                                      <p:cBhvr additive="base">
                                        <p:cTn id="33" dur="1400"/>
                                        <p:tgtEl>
                                          <p:spTgt spid="6">
                                            <p:txEl>
                                              <p:pRg st="4" end="4"/>
                                            </p:txEl>
                                          </p:spTgt>
                                        </p:tgtEl>
                                        <p:attrNameLst>
                                          <p:attrName>ppt_x</p:attrName>
                                        </p:attrNameLst>
                                      </p:cBhvr>
                                      <p:tavLst>
                                        <p:tav tm="0">
                                          <p:val>
                                            <p:strVal val="#ppt_x-#ppt_w*1.125000"/>
                                          </p:val>
                                        </p:tav>
                                        <p:tav tm="100000">
                                          <p:val>
                                            <p:strVal val="#ppt_x"/>
                                          </p:val>
                                        </p:tav>
                                      </p:tavLst>
                                    </p:anim>
                                    <p:animEffect transition="in" filter="wipe(right)">
                                      <p:cBhvr>
                                        <p:cTn id="34" dur="1400"/>
                                        <p:tgtEl>
                                          <p:spTgt spid="6">
                                            <p:txEl>
                                              <p:pRg st="4" end="4"/>
                                            </p:txEl>
                                          </p:spTgt>
                                        </p:tgtEl>
                                      </p:cBhvr>
                                    </p:animEffect>
                                  </p:childTnLst>
                                </p:cTn>
                              </p:par>
                            </p:childTnLst>
                          </p:cTn>
                        </p:par>
                        <p:par>
                          <p:cTn id="35" fill="hold">
                            <p:stCondLst>
                              <p:cond delay="8200"/>
                            </p:stCondLst>
                            <p:childTnLst>
                              <p:par>
                                <p:cTn id="36" presetID="12" presetClass="entr" presetSubtype="8" fill="hold" grpId="0" nodeType="afterEffect">
                                  <p:stCondLst>
                                    <p:cond delay="0"/>
                                  </p:stCondLst>
                                  <p:childTnLst>
                                    <p:set>
                                      <p:cBhvr>
                                        <p:cTn id="37" dur="1" fill="hold">
                                          <p:stCondLst>
                                            <p:cond delay="0"/>
                                          </p:stCondLst>
                                        </p:cTn>
                                        <p:tgtEl>
                                          <p:spTgt spid="6">
                                            <p:txEl>
                                              <p:pRg st="5" end="5"/>
                                            </p:txEl>
                                          </p:spTgt>
                                        </p:tgtEl>
                                        <p:attrNameLst>
                                          <p:attrName>style.visibility</p:attrName>
                                        </p:attrNameLst>
                                      </p:cBhvr>
                                      <p:to>
                                        <p:strVal val="visible"/>
                                      </p:to>
                                    </p:set>
                                    <p:anim calcmode="lin" valueType="num">
                                      <p:cBhvr additive="base">
                                        <p:cTn id="38" dur="1400"/>
                                        <p:tgtEl>
                                          <p:spTgt spid="6">
                                            <p:txEl>
                                              <p:pRg st="5" end="5"/>
                                            </p:txEl>
                                          </p:spTgt>
                                        </p:tgtEl>
                                        <p:attrNameLst>
                                          <p:attrName>ppt_x</p:attrName>
                                        </p:attrNameLst>
                                      </p:cBhvr>
                                      <p:tavLst>
                                        <p:tav tm="0">
                                          <p:val>
                                            <p:strVal val="#ppt_x-#ppt_w*1.125000"/>
                                          </p:val>
                                        </p:tav>
                                        <p:tav tm="100000">
                                          <p:val>
                                            <p:strVal val="#ppt_x"/>
                                          </p:val>
                                        </p:tav>
                                      </p:tavLst>
                                    </p:anim>
                                    <p:animEffect transition="in" filter="wipe(right)">
                                      <p:cBhvr>
                                        <p:cTn id="39" dur="14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13105</TotalTime>
  <Words>574</Words>
  <Application>Microsoft Macintosh PowerPoint</Application>
  <PresentationFormat>On-screen Show (4:3)</PresentationFormat>
  <Paragraphs>162</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Austin</vt:lpstr>
      <vt:lpstr>Lesson Seven: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Jerry Richardson</cp:lastModifiedBy>
  <cp:revision>87</cp:revision>
  <dcterms:created xsi:type="dcterms:W3CDTF">2011-12-17T17:23:16Z</dcterms:created>
  <dcterms:modified xsi:type="dcterms:W3CDTF">2013-01-06T20:32:13Z</dcterms:modified>
</cp:coreProperties>
</file>