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notesMasterIdLst>
    <p:notesMasterId r:id="rId19"/>
  </p:notesMasterIdLst>
  <p:sldIdLst>
    <p:sldId id="256" r:id="rId2"/>
    <p:sldId id="257" r:id="rId3"/>
    <p:sldId id="272" r:id="rId4"/>
    <p:sldId id="273" r:id="rId5"/>
    <p:sldId id="258" r:id="rId6"/>
    <p:sldId id="261" r:id="rId7"/>
    <p:sldId id="274" r:id="rId8"/>
    <p:sldId id="275" r:id="rId9"/>
    <p:sldId id="276" r:id="rId10"/>
    <p:sldId id="277" r:id="rId11"/>
    <p:sldId id="278" r:id="rId12"/>
    <p:sldId id="270" r:id="rId13"/>
    <p:sldId id="279" r:id="rId14"/>
    <p:sldId id="280" r:id="rId15"/>
    <p:sldId id="264" r:id="rId16"/>
    <p:sldId id="281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02" autoAdjust="0"/>
  </p:normalViewPr>
  <p:slideViewPr>
    <p:cSldViewPr snapToGrid="0" snapToObjects="1">
      <p:cViewPr varScale="1">
        <p:scale>
          <a:sx n="114" d="100"/>
          <a:sy n="114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942120D2-3948-4F8F-BE5D-E7E7D97880B2}" type="datetime4">
              <a:rPr lang="en-US" smtClean="0"/>
              <a:pPr/>
              <a:t>March 18, 2019</a:t>
            </a:fld>
            <a:endParaRPr lang="en-US" dirty="0" err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0D2-3948-4F8F-BE5D-E7E7D97880B2}" type="datetime4">
              <a:rPr lang="en-US" smtClean="0"/>
              <a:pPr/>
              <a:t>March 18, 2019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55A2E49-18A1-40BC-BA5D-5A2EC8FDDF15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March 18, 2019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62945"/>
            <a:ext cx="9143999" cy="831274"/>
          </a:xfrm>
        </p:spPr>
        <p:txBody>
          <a:bodyPr/>
          <a:lstStyle/>
          <a:p>
            <a:pPr algn="ctr"/>
            <a:r>
              <a:rPr lang="en-US" b="1" cap="none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Lesson Ten: </a:t>
            </a:r>
            <a:r>
              <a:rPr 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8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ngla MN"/>
                <a:cs typeface="Bangla MN"/>
              </a:rPr>
              <a:t>Christian Perfection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2368616" y="4283490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4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294" y="2139306"/>
            <a:ext cx="7996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 startAt="4"/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The word in II Corinthians 7:1 means to “complete, to terminate.”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6200000">
            <a:off x="1446699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5175" y="262974"/>
            <a:ext cx="7612063" cy="110013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NEW  TESTAMENT PERFECTION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5175" y="4303053"/>
            <a:ext cx="74807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“Perfecting holiness in the fear of God…”                   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 					        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(II Corinthians 7:1)</a:t>
            </a:r>
          </a:p>
        </p:txBody>
      </p:sp>
    </p:spTree>
    <p:extLst>
      <p:ext uri="{BB962C8B-B14F-4D97-AF65-F5344CB8AC3E}">
        <p14:creationId xmlns:p14="http://schemas.microsoft.com/office/powerpoint/2010/main" val="196464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294" y="1851920"/>
            <a:ext cx="82475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 startAt="5"/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The word in Revelation 3:2 signifies to “fulfill, to cram, to level, to meet the requirements of.”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6200000">
            <a:off x="1446699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5175" y="262974"/>
            <a:ext cx="7612063" cy="110013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NEW  TESTAMENT PERFECTION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5175" y="4303053"/>
            <a:ext cx="74807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“For I have not found thy works perfect before God….”      	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			</a:t>
            </a:r>
            <a:r>
              <a:rPr lang="en-US" sz="2000" i="1" dirty="0">
                <a:solidFill>
                  <a:schemeClr val="bg1">
                    <a:lumMod val="75000"/>
                  </a:schemeClr>
                </a:solidFill>
              </a:rPr>
              <a:t>        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(Revelation 3:2)</a:t>
            </a:r>
          </a:p>
        </p:txBody>
      </p:sp>
    </p:spTree>
    <p:extLst>
      <p:ext uri="{BB962C8B-B14F-4D97-AF65-F5344CB8AC3E}">
        <p14:creationId xmlns:p14="http://schemas.microsoft.com/office/powerpoint/2010/main" val="269507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7955" y="2657187"/>
            <a:ext cx="6394824" cy="2347909"/>
          </a:xfrm>
        </p:spPr>
        <p:txBody>
          <a:bodyPr/>
          <a:lstStyle/>
          <a:p>
            <a:pPr algn="just"/>
            <a:r>
              <a:rPr lang="en-US" sz="3200" dirty="0">
                <a:solidFill>
                  <a:schemeClr val="tx1"/>
                </a:solidFill>
              </a:rPr>
              <a:t>The Thought Of Perfection Has Various Meanings.  It Is Possible To Be Perfect In One Way And Imperfect In Another.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9530" y="164357"/>
            <a:ext cx="80532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Meaning of </a:t>
            </a:r>
          </a:p>
          <a:p>
            <a:r>
              <a:rPr lang="en-US" sz="4800" dirty="0">
                <a:solidFill>
                  <a:schemeClr val="bg1"/>
                </a:solidFill>
              </a:rPr>
              <a:t>			</a:t>
            </a:r>
            <a:r>
              <a:rPr lang="en-US" sz="6000" b="1" dirty="0">
                <a:solidFill>
                  <a:schemeClr val="bg1"/>
                </a:solidFill>
                <a:latin typeface="Herculanum"/>
                <a:cs typeface="Herculanum"/>
              </a:rPr>
              <a:t>PERFECTION</a:t>
            </a:r>
            <a:r>
              <a:rPr lang="en-US" sz="5400" dirty="0">
                <a:solidFill>
                  <a:schemeClr val="bg1"/>
                </a:solidFill>
                <a:latin typeface="Herculanum"/>
                <a:cs typeface="Herculanum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35579" y="2806599"/>
            <a:ext cx="182724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1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 rot="16200000">
            <a:off x="1476581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8000" y="2651690"/>
            <a:ext cx="6394824" cy="1182834"/>
          </a:xfrm>
        </p:spPr>
        <p:txBody>
          <a:bodyPr/>
          <a:lstStyle/>
          <a:p>
            <a:pPr algn="just"/>
            <a:r>
              <a:rPr lang="en-US" sz="2800" dirty="0">
                <a:solidFill>
                  <a:schemeClr val="tx1"/>
                </a:solidFill>
              </a:rPr>
              <a:t>1.  Positional perfections in Christ – the result of Christ’s work for us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9530" y="164357"/>
            <a:ext cx="80532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Meaning of </a:t>
            </a:r>
          </a:p>
          <a:p>
            <a:r>
              <a:rPr lang="en-US" sz="4800" dirty="0">
                <a:solidFill>
                  <a:schemeClr val="bg1"/>
                </a:solidFill>
              </a:rPr>
              <a:t>			</a:t>
            </a:r>
            <a:r>
              <a:rPr lang="en-US" sz="6000" b="1" dirty="0">
                <a:solidFill>
                  <a:schemeClr val="bg1"/>
                </a:solidFill>
                <a:latin typeface="Herculanum"/>
                <a:cs typeface="Herculanum"/>
              </a:rPr>
              <a:t>PERFECTION</a:t>
            </a:r>
            <a:r>
              <a:rPr lang="en-US" sz="5400" dirty="0">
                <a:solidFill>
                  <a:schemeClr val="bg1"/>
                </a:solidFill>
                <a:latin typeface="Herculanum"/>
                <a:cs typeface="Herculanum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35579" y="2806599"/>
            <a:ext cx="10059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6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 rot="16200000">
            <a:off x="1476581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80990" y="3820078"/>
            <a:ext cx="6914776" cy="118283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800" dirty="0">
                <a:solidFill>
                  <a:schemeClr val="tx1"/>
                </a:solidFill>
              </a:rPr>
              <a:t>2.  Spiritual maturity and understanding as opposed to spiritual childhood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8569" y="3974987"/>
            <a:ext cx="10059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6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83979" y="5184588"/>
            <a:ext cx="7207279" cy="6424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800" dirty="0">
                <a:solidFill>
                  <a:schemeClr val="tx1"/>
                </a:solidFill>
              </a:rPr>
              <a:t>3.  Progressive perfection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1559" y="5053729"/>
            <a:ext cx="10059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43156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8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9530" y="164357"/>
            <a:ext cx="80532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Meaning of </a:t>
            </a:r>
          </a:p>
          <a:p>
            <a:r>
              <a:rPr lang="en-US" sz="4800" dirty="0">
                <a:solidFill>
                  <a:schemeClr val="bg1"/>
                </a:solidFill>
              </a:rPr>
              <a:t>			</a:t>
            </a:r>
            <a:r>
              <a:rPr lang="en-US" sz="6000" b="1" dirty="0">
                <a:solidFill>
                  <a:schemeClr val="bg1"/>
                </a:solidFill>
                <a:latin typeface="Herculanum"/>
                <a:cs typeface="Herculanum"/>
              </a:rPr>
              <a:t>PERFECTION</a:t>
            </a:r>
            <a:r>
              <a:rPr lang="en-US" sz="5400" dirty="0">
                <a:solidFill>
                  <a:schemeClr val="bg1"/>
                </a:solidFill>
                <a:latin typeface="Herculanum"/>
                <a:cs typeface="Herculanum"/>
              </a:rPr>
              <a:t>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 rot="16200000">
            <a:off x="1476581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778000" y="2726395"/>
            <a:ext cx="6394824" cy="1182834"/>
          </a:xfrm>
        </p:spPr>
        <p:txBody>
          <a:bodyPr/>
          <a:lstStyle/>
          <a:p>
            <a:pPr algn="just"/>
            <a:r>
              <a:rPr lang="en-US" sz="2800" dirty="0">
                <a:solidFill>
                  <a:schemeClr val="tx1"/>
                </a:solidFill>
              </a:rPr>
              <a:t>4.  Perfection in certain particulars:  the will of God, the love of man, etc.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579" y="2881304"/>
            <a:ext cx="10059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60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66048" y="3790196"/>
            <a:ext cx="6855011" cy="118283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800" dirty="0">
                <a:solidFill>
                  <a:schemeClr val="tx1"/>
                </a:solidFill>
              </a:rPr>
              <a:t>5. The ultimate perfection of the individual in Heaven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3628" y="3945105"/>
            <a:ext cx="10059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60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739156" y="4853997"/>
            <a:ext cx="6855011" cy="118283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800" dirty="0">
                <a:solidFill>
                  <a:schemeClr val="tx1"/>
                </a:solidFill>
              </a:rPr>
              <a:t>6. The ultimate perfection of the church or the corporate body of saints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6736" y="5008906"/>
            <a:ext cx="10059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0675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169814"/>
            <a:ext cx="1497106" cy="5991938"/>
          </a:xfrm>
        </p:spPr>
        <p:txBody>
          <a:bodyPr/>
          <a:lstStyle/>
          <a:p>
            <a:r>
              <a:rPr lang="en-US" dirty="0"/>
              <a:t>Two General Aspects of  </a:t>
            </a:r>
            <a:r>
              <a:rPr lang="en-US" sz="5400" dirty="0">
                <a:latin typeface="Herculanum"/>
                <a:cs typeface="Herculanum"/>
              </a:rPr>
              <a:t>PERFECTION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829" y="406400"/>
            <a:ext cx="6943818" cy="1604682"/>
          </a:xfrm>
        </p:spPr>
        <p:txBody>
          <a:bodyPr vert="horz">
            <a:normAutofit/>
          </a:bodyPr>
          <a:lstStyle/>
          <a:p>
            <a:pPr marL="0" indent="0" algn="ctr">
              <a:spcBef>
                <a:spcPts val="800"/>
              </a:spcBef>
              <a:buNone/>
            </a:pPr>
            <a:r>
              <a:rPr lang="en-US" sz="4800" dirty="0">
                <a:solidFill>
                  <a:srgbClr val="FF6600"/>
                </a:solidFill>
              </a:rPr>
              <a:t>Gift of Grace</a:t>
            </a:r>
          </a:p>
          <a:p>
            <a:pPr marL="0" indent="0" algn="ctr">
              <a:spcBef>
                <a:spcPts val="800"/>
              </a:spcBef>
              <a:buNone/>
            </a:pPr>
            <a:endParaRPr lang="en-US" sz="2800" dirty="0">
              <a:solidFill>
                <a:srgbClr val="FF6600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Global University of Theological Studies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491522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008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2823" y="1465687"/>
            <a:ext cx="654423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andwriting - Dakota"/>
                <a:cs typeface="Handwriting - Dakota"/>
              </a:rPr>
              <a:t>   One aspect is a gift of grace which is perfect position or standing.  A person is either saved or not saved.  If he is born again, he cannot be more born again.  His standing in Christ is perfect.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248192"/>
            <a:ext cx="1497106" cy="5991938"/>
          </a:xfrm>
        </p:spPr>
        <p:txBody>
          <a:bodyPr/>
          <a:lstStyle/>
          <a:p>
            <a:r>
              <a:rPr lang="en-US" dirty="0"/>
              <a:t>Two General Aspects of  </a:t>
            </a:r>
            <a:r>
              <a:rPr lang="en-US" sz="5400" dirty="0">
                <a:latin typeface="Herculanum"/>
                <a:cs typeface="Herculanum"/>
              </a:rPr>
              <a:t>PERFECTION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829" y="406400"/>
            <a:ext cx="6943818" cy="1604682"/>
          </a:xfrm>
        </p:spPr>
        <p:txBody>
          <a:bodyPr vert="horz">
            <a:normAutofit/>
          </a:bodyPr>
          <a:lstStyle/>
          <a:p>
            <a:pPr marL="0" indent="0" algn="ctr">
              <a:spcBef>
                <a:spcPts val="800"/>
              </a:spcBef>
              <a:buNone/>
            </a:pPr>
            <a:r>
              <a:rPr lang="en-US" sz="4800" dirty="0">
                <a:solidFill>
                  <a:srgbClr val="FF6600"/>
                </a:solidFill>
              </a:rPr>
              <a:t>Growth and Maturity</a:t>
            </a:r>
            <a:endParaRPr lang="en-US" sz="2800" dirty="0">
              <a:solidFill>
                <a:srgbClr val="FF6600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Global University of Theological Studies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491522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008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411" y="1547904"/>
            <a:ext cx="736600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andwriting - Dakota"/>
                <a:cs typeface="Handwriting - Dakota"/>
              </a:rPr>
              <a:t>   Another aspect is the perfection as actually wrought in the saint’s character. This involves growth and maturity. A Christian may be perfectly walking in all the light blameless and yet at the same time not faultless.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4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/>
          <p:cNvSpPr/>
          <p:nvPr/>
        </p:nvSpPr>
        <p:spPr>
          <a:xfrm>
            <a:off x="1390618" y="702236"/>
            <a:ext cx="6662676" cy="5065058"/>
          </a:xfrm>
          <a:prstGeom prst="sun">
            <a:avLst/>
          </a:prstGeom>
          <a:solidFill>
            <a:srgbClr val="E29F1D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Text Placeholder 2"/>
          <p:cNvSpPr txBox="1">
            <a:spLocks/>
          </p:cNvSpPr>
          <p:nvPr/>
        </p:nvSpPr>
        <p:spPr>
          <a:xfrm rot="20744353">
            <a:off x="1449254" y="2420468"/>
            <a:ext cx="6943818" cy="13447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r>
              <a:rPr lang="en-US" sz="4800" b="1" dirty="0">
                <a:solidFill>
                  <a:srgbClr val="FF6600"/>
                </a:solidFill>
              </a:rPr>
              <a:t>End of Lesson Ten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 rot="16200000">
            <a:off x="1491522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</p:spTree>
    <p:extLst>
      <p:ext uri="{BB962C8B-B14F-4D97-AF65-F5344CB8AC3E}">
        <p14:creationId xmlns:p14="http://schemas.microsoft.com/office/powerpoint/2010/main" val="27671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sz="3600" b="1" dirty="0"/>
              <a:t>The  Definition  of</a:t>
            </a:r>
            <a:br>
              <a:rPr lang="en-US" sz="3600" b="1" dirty="0"/>
            </a:br>
            <a:r>
              <a:rPr lang="en-US" sz="3600" b="1" dirty="0"/>
              <a:t>PERFECTION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1"/>
            <a:ext cx="6513511" cy="992094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i="1" dirty="0"/>
              <a:t>Be ye therefore perfect, even as you Father which is in heaven is perfect.</a:t>
            </a:r>
            <a:r>
              <a:rPr lang="en-US" dirty="0"/>
              <a:t>”		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(Matthew 5:48)</a:t>
            </a:r>
          </a:p>
          <a:p>
            <a:pPr marL="0" indent="0">
              <a:buNone/>
            </a:pPr>
            <a:endParaRPr lang="en-US" sz="1800" i="1" dirty="0">
              <a:solidFill>
                <a:srgbClr val="BFBFBF"/>
              </a:solidFill>
            </a:endParaRPr>
          </a:p>
          <a:p>
            <a:pPr marL="0" indent="0">
              <a:buNone/>
            </a:pPr>
            <a:endParaRPr lang="en-US" sz="1800" i="1" dirty="0">
              <a:solidFill>
                <a:srgbClr val="BFBFBF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5910389">
            <a:off x="7813991" y="4731712"/>
            <a:ext cx="365541" cy="351428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kern="1200" dirty="0"/>
              <a:t>Global University of Theological Studies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476581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008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7" name="Vertical Text Placeholder 2"/>
          <p:cNvSpPr txBox="1">
            <a:spLocks/>
          </p:cNvSpPr>
          <p:nvPr/>
        </p:nvSpPr>
        <p:spPr>
          <a:xfrm>
            <a:off x="496888" y="3959412"/>
            <a:ext cx="6513511" cy="1389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dirty="0"/>
              <a:t>“</a:t>
            </a:r>
            <a:r>
              <a:rPr lang="en-US" i="1" dirty="0"/>
              <a:t>Therefore leaving the principles of the doctrine of Christ, let us go on unto perfection.” </a:t>
            </a:r>
            <a:r>
              <a:rPr lang="en-US" sz="1800" i="1" dirty="0"/>
              <a:t>						   </a:t>
            </a:r>
            <a:r>
              <a:rPr lang="en-US" sz="1800" i="1" dirty="0">
                <a:solidFill>
                  <a:srgbClr val="BFBFBF"/>
                </a:solidFill>
              </a:rPr>
              <a:t>(Hebrews 6:1)</a:t>
            </a:r>
          </a:p>
          <a:p>
            <a:pPr marL="0" indent="0">
              <a:buFont typeface="Wingdings 2" pitchFamily="18" charset="2"/>
              <a:buNone/>
            </a:pPr>
            <a:endParaRPr lang="en-US" sz="1800" i="1" dirty="0">
              <a:solidFill>
                <a:srgbClr val="BFBFBF"/>
              </a:solidFill>
            </a:endParaRPr>
          </a:p>
        </p:txBody>
      </p:sp>
      <p:sp>
        <p:nvSpPr>
          <p:cNvPr id="8" name="Vertical Text Placeholder 2"/>
          <p:cNvSpPr txBox="1">
            <a:spLocks/>
          </p:cNvSpPr>
          <p:nvPr/>
        </p:nvSpPr>
        <p:spPr>
          <a:xfrm>
            <a:off x="496888" y="2058895"/>
            <a:ext cx="6513511" cy="1317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dirty="0"/>
              <a:t>“</a:t>
            </a:r>
            <a:r>
              <a:rPr lang="en-US" i="1" dirty="0"/>
              <a:t>Not as though I had already attained, either were already perfect: but I follow after….” 						 </a:t>
            </a:r>
            <a:r>
              <a:rPr lang="en-US" sz="1800" i="1" dirty="0">
                <a:solidFill>
                  <a:srgbClr val="BFBFBF"/>
                </a:solidFill>
              </a:rPr>
              <a:t>(Philippians 3:12)</a:t>
            </a:r>
          </a:p>
          <a:p>
            <a:pPr marL="0" indent="0">
              <a:buFont typeface="Wingdings 2" pitchFamily="18" charset="2"/>
              <a:buNone/>
            </a:pPr>
            <a:endParaRPr lang="en-US" sz="1800" i="1" dirty="0">
              <a:solidFill>
                <a:srgbClr val="BFBF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sz="4200" b="1" dirty="0"/>
              <a:t>The  Definition  of</a:t>
            </a:r>
            <a:br>
              <a:rPr lang="en-US" sz="4200" b="1" dirty="0"/>
            </a:br>
            <a:r>
              <a:rPr lang="en-US" sz="4200" b="1" dirty="0"/>
              <a:t>PERFECTION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582707"/>
            <a:ext cx="6719700" cy="4288118"/>
          </a:xfrm>
        </p:spPr>
        <p:txBody>
          <a:bodyPr vert="horz">
            <a:normAutofit lnSpcReduction="10000"/>
          </a:bodyPr>
          <a:lstStyle/>
          <a:p>
            <a:pPr marL="0" indent="0" algn="just">
              <a:buNone/>
            </a:pPr>
            <a:r>
              <a:rPr lang="en-US" sz="3500" i="1" dirty="0">
                <a:solidFill>
                  <a:srgbClr val="000000"/>
                </a:solidFill>
              </a:rPr>
              <a:t>The New Testament holds up a high standard of practical holiness and affirms the possibility of deliverance from the power of sin. </a:t>
            </a:r>
          </a:p>
          <a:p>
            <a:pPr marL="0" indent="0" algn="just">
              <a:buNone/>
            </a:pPr>
            <a:endParaRPr lang="en-US" sz="3200" i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3200" i="1" dirty="0">
                <a:solidFill>
                  <a:srgbClr val="000000"/>
                </a:solidFill>
              </a:rPr>
              <a:t> </a:t>
            </a:r>
            <a:r>
              <a:rPr lang="en-US" sz="3200" b="1" i="1" dirty="0">
                <a:solidFill>
                  <a:srgbClr val="FF6600"/>
                </a:solidFill>
                <a:latin typeface="Chalkduster"/>
                <a:cs typeface="Chalkduster"/>
              </a:rPr>
              <a:t>It is the Christian’s duty to </a:t>
            </a:r>
          </a:p>
          <a:p>
            <a:pPr marL="0" indent="0" algn="ctr">
              <a:buNone/>
            </a:pPr>
            <a:r>
              <a:rPr lang="en-US" sz="3200" b="1" i="1" dirty="0">
                <a:solidFill>
                  <a:srgbClr val="FF6600"/>
                </a:solidFill>
                <a:latin typeface="Chalkduster"/>
                <a:cs typeface="Chalkduster"/>
              </a:rPr>
              <a:t>strive after perfection.</a:t>
            </a:r>
            <a:endParaRPr lang="en-US" sz="3200" b="1" dirty="0">
              <a:solidFill>
                <a:srgbClr val="FF6600"/>
              </a:solidFill>
              <a:latin typeface="Chalkduster"/>
              <a:cs typeface="Chalkduster"/>
            </a:endParaRPr>
          </a:p>
          <a:p>
            <a:pPr marL="0" indent="0" algn="just">
              <a:buNone/>
            </a:pPr>
            <a:endParaRPr lang="en-US" sz="3200" i="1" dirty="0">
              <a:solidFill>
                <a:srgbClr val="000000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5910389">
            <a:off x="7813991" y="4731712"/>
            <a:ext cx="365541" cy="351428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kern="1200" dirty="0"/>
              <a:t>Global University of Theological Studies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476581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008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</p:spTree>
    <p:extLst>
      <p:ext uri="{BB962C8B-B14F-4D97-AF65-F5344CB8AC3E}">
        <p14:creationId xmlns:p14="http://schemas.microsoft.com/office/powerpoint/2010/main" val="319485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sz="4000" b="1" dirty="0"/>
              <a:t>The  Definition  of</a:t>
            </a:r>
            <a:br>
              <a:rPr lang="en-US" sz="4000" b="1" dirty="0"/>
            </a:br>
            <a:r>
              <a:rPr lang="en-US" sz="4000" b="1" dirty="0"/>
              <a:t>PERFECTION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478" y="403415"/>
            <a:ext cx="7018524" cy="5214468"/>
          </a:xfrm>
        </p:spPr>
        <p:txBody>
          <a:bodyPr vert="horz">
            <a:normAutofit/>
          </a:bodyPr>
          <a:lstStyle/>
          <a:p>
            <a:pPr marL="514350" indent="-514350">
              <a:buAutoNum type="arabicPeriod"/>
            </a:pPr>
            <a:r>
              <a:rPr lang="en-US" sz="4100" b="1" i="1" dirty="0">
                <a:solidFill>
                  <a:srgbClr val="FF6600"/>
                </a:solidFill>
              </a:rPr>
              <a:t>  Absolute Perfection</a:t>
            </a:r>
          </a:p>
          <a:p>
            <a:pPr marL="342900" lvl="1" indent="0">
              <a:buNone/>
            </a:pPr>
            <a:r>
              <a:rPr lang="en-US" sz="3600" i="1" dirty="0">
                <a:solidFill>
                  <a:srgbClr val="000000"/>
                </a:solidFill>
              </a:rPr>
              <a:t>Absolute perfection cannot be improved upon.  This kind of perfection belongs only to GOD.</a:t>
            </a:r>
            <a:endParaRPr lang="en-US" sz="3600" i="1" dirty="0">
              <a:solidFill>
                <a:srgbClr val="FF6600"/>
              </a:solidFill>
            </a:endParaRPr>
          </a:p>
          <a:p>
            <a:pPr marL="514350" indent="-514350">
              <a:buAutoNum type="arabicPeriod"/>
            </a:pPr>
            <a:r>
              <a:rPr lang="en-US" sz="4100" i="1" dirty="0">
                <a:solidFill>
                  <a:srgbClr val="FF6600"/>
                </a:solidFill>
              </a:rPr>
              <a:t>  </a:t>
            </a:r>
            <a:r>
              <a:rPr lang="en-US" sz="4100" b="1" i="1" dirty="0">
                <a:solidFill>
                  <a:srgbClr val="FF6600"/>
                </a:solidFill>
              </a:rPr>
              <a:t>Relative Perfection</a:t>
            </a:r>
          </a:p>
          <a:p>
            <a:pPr marL="342900" lvl="1" indent="0">
              <a:buNone/>
            </a:pPr>
            <a:r>
              <a:rPr lang="en-US" sz="3600" i="1" dirty="0">
                <a:solidFill>
                  <a:srgbClr val="000000"/>
                </a:solidFill>
              </a:rPr>
              <a:t>Relative perfection fulfills the end for which it is designed.  This is possible for man to attain.</a:t>
            </a:r>
            <a:r>
              <a:rPr lang="en-US" sz="3200" i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5910389">
            <a:off x="7813991" y="4731712"/>
            <a:ext cx="365541" cy="351428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kern="1200" dirty="0"/>
              <a:t>Global University of Theological Studies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1476581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008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</p:spTree>
    <p:extLst>
      <p:ext uri="{BB962C8B-B14F-4D97-AF65-F5344CB8AC3E}">
        <p14:creationId xmlns:p14="http://schemas.microsoft.com/office/powerpoint/2010/main" val="85803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75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516974"/>
            <a:ext cx="7612063" cy="110013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OLD TESTAMENT PERFECTION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1827781"/>
            <a:ext cx="7612063" cy="804862"/>
          </a:xfrm>
        </p:spPr>
        <p:txBody>
          <a:bodyPr>
            <a:normAutofit/>
          </a:bodyPr>
          <a:lstStyle/>
          <a:p>
            <a:r>
              <a:rPr lang="en-US" sz="2400" dirty="0"/>
              <a:t>“Noah was a just man and perfect in his generations.”</a:t>
            </a:r>
          </a:p>
          <a:p>
            <a:r>
              <a:rPr lang="en-US" dirty="0">
                <a:solidFill>
                  <a:srgbClr val="000000"/>
                </a:solidFill>
              </a:rPr>
              <a:t>(Genesis 6:9)</a:t>
            </a:r>
          </a:p>
        </p:txBody>
      </p:sp>
      <p:sp>
        <p:nvSpPr>
          <p:cNvPr id="5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3647" y="3615768"/>
            <a:ext cx="85015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        Perfection in the Old Testament is the whole-hearted desire and determination to do the will of God.  Regardless of the sins that mar the record, David may be truly called a perfect man, or a “man after God’s own heart,” because the supreme aim of his life was to do God’s will.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 rot="16200000">
            <a:off x="1491522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817046" y="2576845"/>
            <a:ext cx="7612063" cy="804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“And that man was perfect and upright.”</a:t>
            </a:r>
          </a:p>
          <a:p>
            <a:r>
              <a:rPr lang="en-US" dirty="0">
                <a:solidFill>
                  <a:srgbClr val="000000"/>
                </a:solidFill>
              </a:rPr>
              <a:t>(Job 1:1)</a:t>
            </a:r>
          </a:p>
        </p:txBody>
      </p:sp>
    </p:spTree>
    <p:extLst>
      <p:ext uri="{BB962C8B-B14F-4D97-AF65-F5344CB8AC3E}">
        <p14:creationId xmlns:p14="http://schemas.microsoft.com/office/powerpoint/2010/main" val="358302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2414" y="2679573"/>
            <a:ext cx="76648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Perfection is more difficult to understand in the New Testament because there are various</a:t>
            </a:r>
          </a:p>
          <a:p>
            <a:pPr algn="ctr"/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Greek words used to convey </a:t>
            </a:r>
          </a:p>
          <a:p>
            <a:pPr algn="ctr"/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the idea of perfection. 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6200000">
            <a:off x="1446699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5175" y="262974"/>
            <a:ext cx="7612063" cy="110013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NEW  TESTAMENT PERFECTION</a:t>
            </a:r>
          </a:p>
        </p:txBody>
      </p:sp>
    </p:spTree>
    <p:extLst>
      <p:ext uri="{BB962C8B-B14F-4D97-AF65-F5344CB8AC3E}">
        <p14:creationId xmlns:p14="http://schemas.microsoft.com/office/powerpoint/2010/main" val="13537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5175" y="1762274"/>
            <a:ext cx="7664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One word means “being complete” in the sense of being apt or fit for a certain task or end, completely equipped.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6200000">
            <a:off x="1446699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5175" y="262974"/>
            <a:ext cx="7612063" cy="110013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NEW  TESTAMENT PERFECTION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6472" y="4706471"/>
            <a:ext cx="748076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“That the man of God may be perfect, thoroughly furnished unto all good works.”    </a:t>
            </a:r>
            <a:r>
              <a:rPr lang="en-US" sz="2400" i="1" dirty="0"/>
              <a:t>		          </a:t>
            </a: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  						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(I Timothy 3:17)</a:t>
            </a:r>
          </a:p>
        </p:txBody>
      </p:sp>
    </p:spTree>
    <p:extLst>
      <p:ext uri="{BB962C8B-B14F-4D97-AF65-F5344CB8AC3E}">
        <p14:creationId xmlns:p14="http://schemas.microsoft.com/office/powerpoint/2010/main" val="308057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294" y="1762274"/>
            <a:ext cx="7996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Another word denotes  “a certain end attained through growth.”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6200000">
            <a:off x="1446699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5175" y="262974"/>
            <a:ext cx="7612063" cy="110013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NEW  TESTAMENT PERFECTION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5175" y="3272118"/>
            <a:ext cx="748076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“Be ye therefore perfect, even as your Father which is in heaven is perfect.”    </a:t>
            </a:r>
            <a:r>
              <a:rPr lang="en-US" sz="2400" i="1" dirty="0"/>
              <a:t>		                      </a:t>
            </a: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  						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(Matthew 5:48)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8165" y="4894038"/>
            <a:ext cx="74807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“Jesus said unto him, If thou wilt be perfect….”    </a:t>
            </a:r>
            <a:r>
              <a:rPr lang="en-US" sz="2400" i="1" dirty="0"/>
              <a:t>		                      </a:t>
            </a: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  		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(Matthew 19:21)</a:t>
            </a:r>
          </a:p>
        </p:txBody>
      </p:sp>
    </p:spTree>
    <p:extLst>
      <p:ext uri="{BB962C8B-B14F-4D97-AF65-F5344CB8AC3E}">
        <p14:creationId xmlns:p14="http://schemas.microsoft.com/office/powerpoint/2010/main" val="327998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294" y="1762274"/>
            <a:ext cx="799670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The Greek word for </a:t>
            </a:r>
            <a:r>
              <a:rPr lang="en-US" sz="3600" i="1" dirty="0">
                <a:solidFill>
                  <a:schemeClr val="bg1">
                    <a:lumMod val="95000"/>
                  </a:schemeClr>
                </a:solidFill>
              </a:rPr>
              <a:t>perfection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 in the following verses means “equipment.”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16200000">
            <a:off x="1446699" y="4951831"/>
            <a:ext cx="572955" cy="3287059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Bangla MN"/>
              </a:rPr>
              <a:t>LESSON TEN:  Christian Perfection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5175" y="262974"/>
            <a:ext cx="7612063" cy="110013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NEW  TESTAMENT PERFECTION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7829" y="3614049"/>
            <a:ext cx="765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“And this also we wish, even your perfection”</a:t>
            </a:r>
            <a:r>
              <a:rPr lang="en-US" sz="2400" i="1" dirty="0"/>
              <a:t>                      </a:t>
            </a: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  					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(II Corinthians 13:9)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7829" y="4478315"/>
            <a:ext cx="7661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“For the perfecting of the saints”</a:t>
            </a:r>
            <a:r>
              <a:rPr lang="en-US" sz="2400" i="1" dirty="0"/>
              <a:t>	                      </a:t>
            </a: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  						</a:t>
            </a:r>
            <a:r>
              <a:rPr lang="en-US" sz="2000" i="1" dirty="0">
                <a:solidFill>
                  <a:schemeClr val="bg1">
                    <a:lumMod val="75000"/>
                  </a:schemeClr>
                </a:solidFill>
              </a:rPr>
              <a:t>(Ephesians 4:12)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294" y="5349180"/>
            <a:ext cx="778515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“Make you perfect in every good work to do his will”</a:t>
            </a:r>
            <a:r>
              <a:rPr lang="en-US" sz="2400" i="1" dirty="0"/>
              <a:t>	                      </a:t>
            </a: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  			  </a:t>
            </a:r>
            <a:r>
              <a:rPr lang="en-US" sz="2000" i="1" dirty="0">
                <a:solidFill>
                  <a:schemeClr val="bg1">
                    <a:lumMod val="75000"/>
                  </a:schemeClr>
                </a:solidFill>
              </a:rPr>
              <a:t>(Hebrews 13:21)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15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2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10691</TotalTime>
  <Words>845</Words>
  <Application>Microsoft Office PowerPoint</Application>
  <PresentationFormat>On-screen Show (4:3)</PresentationFormat>
  <Paragraphs>105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Bangla MN</vt:lpstr>
      <vt:lpstr>Book Antiqua</vt:lpstr>
      <vt:lpstr>Calibri</vt:lpstr>
      <vt:lpstr>Chalkduster</vt:lpstr>
      <vt:lpstr>Handwriting - Dakota</vt:lpstr>
      <vt:lpstr>Herculanum</vt:lpstr>
      <vt:lpstr>Wingdings</vt:lpstr>
      <vt:lpstr>Wingdings 2</vt:lpstr>
      <vt:lpstr>Habitat</vt:lpstr>
      <vt:lpstr>Lesson Ten: Christian Perfection</vt:lpstr>
      <vt:lpstr>The  Definition  of PERFECTION</vt:lpstr>
      <vt:lpstr>The  Definition  of PERFECTION</vt:lpstr>
      <vt:lpstr>The  Definition  of PERFECTION</vt:lpstr>
      <vt:lpstr>OLD TESTAMENT PERFECTION</vt:lpstr>
      <vt:lpstr>NEW  TESTAMENT PERFECTION</vt:lpstr>
      <vt:lpstr>NEW  TESTAMENT PERFECTION</vt:lpstr>
      <vt:lpstr>NEW  TESTAMENT PERFECTION</vt:lpstr>
      <vt:lpstr>NEW  TESTAMENT PERFECTION</vt:lpstr>
      <vt:lpstr>NEW  TESTAMENT PERFECTION</vt:lpstr>
      <vt:lpstr>NEW  TESTAMENT PERFECTION</vt:lpstr>
      <vt:lpstr>The Thought Of Perfection Has Various Meanings.  It Is Possible To Be Perfect In One Way And Imperfect In Another.</vt:lpstr>
      <vt:lpstr>1.  Positional perfections in Christ – the result of Christ’s work for us</vt:lpstr>
      <vt:lpstr>4.  Perfection in certain particulars:  the will of God, the love of man, etc.</vt:lpstr>
      <vt:lpstr>Two General Aspects of  PERFECTION</vt:lpstr>
      <vt:lpstr>Two General Aspects of  PERFECTION</vt:lpstr>
      <vt:lpstr>PowerPoint Presentation</vt:lpstr>
    </vt:vector>
  </TitlesOfParts>
  <Company>UPCI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Laura Gohdes</cp:lastModifiedBy>
  <cp:revision>38</cp:revision>
  <dcterms:created xsi:type="dcterms:W3CDTF">2011-12-17T17:23:16Z</dcterms:created>
  <dcterms:modified xsi:type="dcterms:W3CDTF">2019-03-18T21:11:03Z</dcterms:modified>
</cp:coreProperties>
</file>