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15" r:id="rId1"/>
  </p:sldMasterIdLst>
  <p:notesMasterIdLst>
    <p:notesMasterId r:id="rId18"/>
  </p:notesMasterIdLst>
  <p:sldIdLst>
    <p:sldId id="256" r:id="rId2"/>
    <p:sldId id="257" r:id="rId3"/>
    <p:sldId id="258" r:id="rId4"/>
    <p:sldId id="278" r:id="rId5"/>
    <p:sldId id="262" r:id="rId6"/>
    <p:sldId id="261" r:id="rId7"/>
    <p:sldId id="279" r:id="rId8"/>
    <p:sldId id="263" r:id="rId9"/>
    <p:sldId id="270" r:id="rId10"/>
    <p:sldId id="265" r:id="rId11"/>
    <p:sldId id="272" r:id="rId12"/>
    <p:sldId id="273" r:id="rId13"/>
    <p:sldId id="280" r:id="rId14"/>
    <p:sldId id="267" r:id="rId15"/>
    <p:sldId id="281" r:id="rId16"/>
    <p:sldId id="276" r:id="rId1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8757" autoAdjust="0"/>
  </p:normalViewPr>
  <p:slideViewPr>
    <p:cSldViewPr snapToGrid="0" snapToObjects="1">
      <p:cViewPr>
        <p:scale>
          <a:sx n="85" d="100"/>
          <a:sy n="85" d="100"/>
        </p:scale>
        <p:origin x="-2364" y="-750"/>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DC4B9EB-E7F7-FB4C-AF39-0037BC1FD1AA}" type="datetimeFigureOut">
              <a:rPr lang="en-US" smtClean="0"/>
              <a:t>4/17/2012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0ED5FE9-6870-AE45-8C84-5ED768B69F12}" type="slidenum">
              <a:rPr lang="en-US" smtClean="0"/>
              <a:t>‹#›</a:t>
            </a:fld>
            <a:endParaRPr lang="en-US"/>
          </a:p>
        </p:txBody>
      </p:sp>
    </p:spTree>
    <p:extLst>
      <p:ext uri="{BB962C8B-B14F-4D97-AF65-F5344CB8AC3E}">
        <p14:creationId xmlns:p14="http://schemas.microsoft.com/office/powerpoint/2010/main" val="527970452"/>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mtClean="0"/>
              <a:t>Layout is :  URBAN POP</a:t>
            </a:r>
            <a:endParaRPr lang="en-US" dirty="0"/>
          </a:p>
        </p:txBody>
      </p:sp>
      <p:sp>
        <p:nvSpPr>
          <p:cNvPr id="4" name="Slide Number Placeholder 3"/>
          <p:cNvSpPr>
            <a:spLocks noGrp="1"/>
          </p:cNvSpPr>
          <p:nvPr>
            <p:ph type="sldNum" sz="quarter" idx="10"/>
          </p:nvPr>
        </p:nvSpPr>
        <p:spPr/>
        <p:txBody>
          <a:bodyPr/>
          <a:lstStyle/>
          <a:p>
            <a:fld id="{B0ED5FE9-6870-AE45-8C84-5ED768B69F12}" type="slidenum">
              <a:rPr lang="en-US" smtClean="0"/>
              <a:t>1</a:t>
            </a:fld>
            <a:endParaRPr lang="en-US"/>
          </a:p>
        </p:txBody>
      </p:sp>
    </p:spTree>
    <p:extLst>
      <p:ext uri="{BB962C8B-B14F-4D97-AF65-F5344CB8AC3E}">
        <p14:creationId xmlns:p14="http://schemas.microsoft.com/office/powerpoint/2010/main" val="32243119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3">
        <a:schemeClr val="bg1"/>
      </p:bgRef>
    </p:bg>
    <p:spTree>
      <p:nvGrpSpPr>
        <p:cNvPr id="1" name=""/>
        <p:cNvGrpSpPr/>
        <p:nvPr/>
      </p:nvGrpSpPr>
      <p:grpSpPr>
        <a:xfrm>
          <a:off x="0" y="0"/>
          <a:ext cx="0" cy="0"/>
          <a:chOff x="0" y="0"/>
          <a:chExt cx="0" cy="0"/>
        </a:xfrm>
      </p:grpSpPr>
      <p:sp>
        <p:nvSpPr>
          <p:cNvPr id="2" name="Title 1"/>
          <p:cNvSpPr>
            <a:spLocks noGrp="1"/>
          </p:cNvSpPr>
          <p:nvPr>
            <p:ph type="ctrTitle"/>
          </p:nvPr>
        </p:nvSpPr>
        <p:spPr>
          <a:xfrm>
            <a:off x="493776" y="3776472"/>
            <a:ext cx="7196328" cy="1470025"/>
          </a:xfrm>
        </p:spPr>
        <p:txBody>
          <a:bodyPr vert="horz" lIns="91440" tIns="45720" rIns="91440" bIns="45720" rtlCol="0" anchor="b" anchorCtr="0">
            <a:noAutofit/>
          </a:bodyPr>
          <a:lstStyle>
            <a:lvl1pPr algn="l" defTabSz="914400" rtl="0" eaLnBrk="1" latinLnBrk="0" hangingPunct="1">
              <a:spcBef>
                <a:spcPct val="0"/>
              </a:spcBef>
              <a:buNone/>
              <a:defRPr sz="4800" kern="1200">
                <a:solidFill>
                  <a:schemeClr val="tx2"/>
                </a:solidFill>
                <a:effectLst>
                  <a:outerShdw blurRad="50800" dist="25400" dir="2700000" algn="tl" rotWithShape="0">
                    <a:schemeClr val="bg1">
                      <a:alpha val="40000"/>
                    </a:schemeClr>
                  </a:outerShdw>
                </a:effectLst>
                <a:latin typeface="+mj-lt"/>
                <a:ea typeface="+mj-ea"/>
                <a:cs typeface="+mj-cs"/>
              </a:defRPr>
            </a:lvl1pPr>
          </a:lstStyle>
          <a:p>
            <a:r>
              <a:rPr lang="en-US" smtClean="0"/>
              <a:t>Click to edit Master title style</a:t>
            </a:r>
            <a:endParaRPr/>
          </a:p>
        </p:txBody>
      </p:sp>
      <p:sp>
        <p:nvSpPr>
          <p:cNvPr id="3" name="Subtitle 2"/>
          <p:cNvSpPr>
            <a:spLocks noGrp="1"/>
          </p:cNvSpPr>
          <p:nvPr>
            <p:ph type="subTitle" idx="1"/>
          </p:nvPr>
        </p:nvSpPr>
        <p:spPr>
          <a:xfrm>
            <a:off x="493776" y="5257800"/>
            <a:ext cx="7196328" cy="987552"/>
          </a:xfrm>
        </p:spPr>
        <p:txBody>
          <a:bodyPr vert="horz" lIns="91440" tIns="45720" rIns="91440" bIns="45720" rtlCol="0" anchor="t" anchorCtr="0">
            <a:noAutofit/>
          </a:bodyPr>
          <a:lstStyle>
            <a:lvl1pPr marL="0" indent="0" algn="l" defTabSz="914400" rtl="0" eaLnBrk="1" latinLnBrk="0" hangingPunct="1">
              <a:spcBef>
                <a:spcPct val="0"/>
              </a:spcBef>
              <a:buFont typeface="Wingdings 2" pitchFamily="18" charset="2"/>
              <a:buNone/>
              <a:defRPr sz="1800" kern="1200">
                <a:solidFill>
                  <a:schemeClr val="tx2"/>
                </a:solidFill>
                <a:effectLst>
                  <a:outerShdw blurRad="50800" dist="25400" dir="2700000" algn="tl" rotWithShape="0">
                    <a:schemeClr val="bg1">
                      <a:alpha val="40000"/>
                    </a:schemeClr>
                  </a:outerShdw>
                </a:effectLst>
                <a:latin typeface="+mj-lt"/>
                <a:ea typeface="+mj-ea"/>
                <a:cs typeface="+mj-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dirty="0"/>
          </a:p>
        </p:txBody>
      </p:sp>
      <p:sp>
        <p:nvSpPr>
          <p:cNvPr id="4" name="Date Placeholder 3"/>
          <p:cNvSpPr>
            <a:spLocks noGrp="1"/>
          </p:cNvSpPr>
          <p:nvPr>
            <p:ph type="dt" sz="half" idx="10"/>
          </p:nvPr>
        </p:nvSpPr>
        <p:spPr/>
        <p:txBody>
          <a:bodyPr/>
          <a:lstStyle/>
          <a:p>
            <a:fld id="{9EB5ECD5-515E-4817-8A06-1D2ED2C83850}" type="datetime4">
              <a:rPr lang="en-US" smtClean="0"/>
              <a:pPr/>
              <a:t>April 17, 2012</a:t>
            </a:fld>
            <a:endParaRPr lang="en-US"/>
          </a:p>
        </p:txBody>
      </p:sp>
      <p:sp>
        <p:nvSpPr>
          <p:cNvPr id="5" name="Footer Placeholder 4"/>
          <p:cNvSpPr>
            <a:spLocks noGrp="1"/>
          </p:cNvSpPr>
          <p:nvPr>
            <p:ph type="ftr" sz="quarter" idx="11"/>
          </p:nvPr>
        </p:nvSpPr>
        <p:spPr/>
        <p:txBody>
          <a:bodyPr/>
          <a:lstStyle/>
          <a:p>
            <a:endParaRPr lang="en-US"/>
          </a:p>
        </p:txBody>
      </p:sp>
    </p:spTree>
  </p:cSld>
  <p:clrMapOvr>
    <a:overrideClrMapping bg1="lt1" tx1="dk1" bg2="lt2" tx2="dk2" accent1="accent1" accent2="accent2" accent3="accent3" accent4="accent4" accent5="accent5" accent6="accent6" hlink="hlink" folHlink="folHlink"/>
  </p:clrMapOvr>
  <p:transition spd="slow">
    <p:wheel spokes="1"/>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765175" y="4267200"/>
            <a:ext cx="7612063" cy="1100138"/>
          </a:xfrm>
        </p:spPr>
        <p:txBody>
          <a:bodyPr anchor="b"/>
          <a:lstStyle>
            <a:lvl1pPr algn="ctr">
              <a:defRPr sz="4400" b="0">
                <a:solidFill>
                  <a:schemeClr val="bg1"/>
                </a:solidFill>
                <a:effectLst>
                  <a:outerShdw blurRad="63500" dist="50800" dir="2700000" algn="tl" rotWithShape="0">
                    <a:prstClr val="black">
                      <a:alpha val="50000"/>
                    </a:prstClr>
                  </a:outerShdw>
                </a:effectLst>
              </a:defRPr>
            </a:lvl1pPr>
          </a:lstStyle>
          <a:p>
            <a:r>
              <a:rPr lang="en-US" smtClean="0"/>
              <a:t>Click to edit Master title style</a:t>
            </a:r>
            <a:endParaRPr/>
          </a:p>
        </p:txBody>
      </p:sp>
      <p:sp>
        <p:nvSpPr>
          <p:cNvPr id="3" name="Picture Placeholder 2"/>
          <p:cNvSpPr>
            <a:spLocks noGrp="1"/>
          </p:cNvSpPr>
          <p:nvPr>
            <p:ph type="pic" idx="1"/>
          </p:nvPr>
        </p:nvSpPr>
        <p:spPr>
          <a:xfrm rot="21414040">
            <a:off x="1779080" y="450465"/>
            <a:ext cx="5486400" cy="3626214"/>
          </a:xfrm>
          <a:solidFill>
            <a:srgbClr val="FFFFFF">
              <a:shade val="85000"/>
            </a:srgbClr>
          </a:solidFill>
          <a:ln w="38100" cap="sq">
            <a:solidFill>
              <a:srgbClr val="FDFDFD"/>
            </a:solidFill>
            <a:miter lim="800000"/>
          </a:ln>
          <a:effectLst>
            <a:outerShdw blurRad="88900" dist="25400" dir="5400000" sx="101000" sy="101000" algn="t" rotWithShape="0">
              <a:prstClr val="black">
                <a:alpha val="50000"/>
              </a:prstClr>
            </a:outerShdw>
          </a:effectLst>
          <a:scene3d>
            <a:camera prst="orthographicFront"/>
            <a:lightRig rig="twoPt" dir="t">
              <a:rot lat="0" lon="0" rev="7200000"/>
            </a:lightRig>
          </a:scene3d>
          <a:sp3d prstMaterial="matte">
            <a:bevelT w="22860" h="12700"/>
            <a:contourClr>
              <a:srgbClr val="FFFFFF"/>
            </a:contourClr>
          </a:sp3d>
        </p:spPr>
        <p:txBody>
          <a:bodyPr vert="horz" lIns="91440" tIns="45720" rIns="91440" bIns="45720" rtlCol="0">
            <a:normAutofit/>
          </a:bodyPr>
          <a:lstStyle>
            <a:lvl1pPr marL="342900" indent="-342900" algn="l" defTabSz="914400" rtl="0" eaLnBrk="1" latinLnBrk="0" hangingPunct="1">
              <a:spcBef>
                <a:spcPts val="2000"/>
              </a:spcBef>
              <a:buFont typeface="Wingdings 2" pitchFamily="18" charset="2"/>
              <a:buNone/>
              <a:defRPr sz="1800" kern="1200">
                <a:solidFill>
                  <a:schemeClr val="bg1"/>
                </a:solidFill>
                <a:effectLst>
                  <a:outerShdw blurRad="63500" dist="50800" dir="2700000" algn="tl" rotWithShape="0">
                    <a:prstClr val="black">
                      <a:alpha val="50000"/>
                    </a:prstClr>
                  </a:outerShdw>
                </a:effectLst>
                <a:latin typeface="+mn-lt"/>
                <a:ea typeface="+mn-ea"/>
                <a:cs typeface="+mn-cs"/>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a:p>
        </p:txBody>
      </p:sp>
      <p:sp>
        <p:nvSpPr>
          <p:cNvPr id="4" name="Text Placeholder 3"/>
          <p:cNvSpPr>
            <a:spLocks noGrp="1"/>
          </p:cNvSpPr>
          <p:nvPr>
            <p:ph type="body" sz="half" idx="2"/>
          </p:nvPr>
        </p:nvSpPr>
        <p:spPr>
          <a:xfrm>
            <a:off x="765175" y="5443538"/>
            <a:ext cx="7612063" cy="804862"/>
          </a:xfrm>
        </p:spPr>
        <p:txBody>
          <a:bodyPr>
            <a:normAutofit/>
          </a:bodyPr>
          <a:lstStyle>
            <a:lvl1pPr marL="0" indent="0" algn="ctr">
              <a:spcBef>
                <a:spcPts val="300"/>
              </a:spcBef>
              <a:buNone/>
              <a:defRPr sz="1800">
                <a:effectLst>
                  <a:outerShdw blurRad="63500" dist="50800" dir="2700000" algn="tl" rotWithShape="0">
                    <a:prstClr val="black">
                      <a:alpha val="50000"/>
                    </a:prstClr>
                  </a:outerShdw>
                </a:effectLs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2983DA4-3B24-449B-95CA-514EB7E30A99}" type="datetime4">
              <a:rPr lang="en-US" smtClean="0"/>
              <a:pPr/>
              <a:t>April 17, 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D72EBF8-7CF5-44B7-B2BF-E22DE4D0703D}" type="slidenum">
              <a:rPr lang="en-US" smtClean="0"/>
              <a:pPr/>
              <a:t>‹#›</a:t>
            </a:fld>
            <a:endParaRPr lang="en-US"/>
          </a:p>
        </p:txBody>
      </p:sp>
    </p:spTree>
  </p:cSld>
  <p:clrMapOvr>
    <a:masterClrMapping/>
  </p:clrMapOvr>
  <p:transition spd="slow">
    <p:wheel spokes="1"/>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2 Pictures with Caption">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08946" y="381000"/>
            <a:ext cx="3250360" cy="1631950"/>
          </a:xfrm>
        </p:spPr>
        <p:txBody>
          <a:bodyPr anchor="b"/>
          <a:lstStyle>
            <a:lvl1pPr algn="ctr">
              <a:defRPr sz="3600" b="0"/>
            </a:lvl1pPr>
          </a:lstStyle>
          <a:p>
            <a:r>
              <a:rPr lang="en-US" smtClean="0"/>
              <a:t>Click to edit Master title style</a:t>
            </a:r>
            <a:endParaRPr/>
          </a:p>
        </p:txBody>
      </p:sp>
      <p:sp>
        <p:nvSpPr>
          <p:cNvPr id="4" name="Text Placeholder 3"/>
          <p:cNvSpPr>
            <a:spLocks noGrp="1"/>
          </p:cNvSpPr>
          <p:nvPr>
            <p:ph type="body" sz="half" idx="2"/>
          </p:nvPr>
        </p:nvSpPr>
        <p:spPr>
          <a:xfrm>
            <a:off x="608946" y="2084389"/>
            <a:ext cx="3250360" cy="3935412"/>
          </a:xfrm>
        </p:spPr>
        <p:txBody>
          <a:bodyPr vert="horz" lIns="91440" tIns="45720" rIns="91440" bIns="45720" rtlCol="0" anchor="t" anchorCtr="0">
            <a:noAutofit/>
          </a:bodyPr>
          <a:lstStyle>
            <a:lvl1pPr marL="0" indent="0" algn="ctr" defTabSz="914400" rtl="0" eaLnBrk="1" latinLnBrk="0" hangingPunct="1">
              <a:spcBef>
                <a:spcPts val="600"/>
              </a:spcBef>
              <a:buNone/>
              <a:defRPr sz="1800" b="0" kern="1200">
                <a:solidFill>
                  <a:schemeClr val="tx2"/>
                </a:solidFill>
                <a:effectLst>
                  <a:outerShdw blurRad="50800" dist="25400" dir="2700000" algn="tl" rotWithShape="0">
                    <a:schemeClr val="bg1">
                      <a:alpha val="40000"/>
                    </a:schemeClr>
                  </a:outerShdw>
                </a:effectLst>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495800" y="6356350"/>
            <a:ext cx="1143000" cy="365125"/>
          </a:xfrm>
        </p:spPr>
        <p:txBody>
          <a:bodyPr/>
          <a:lstStyle>
            <a:lvl1pPr algn="l">
              <a:defRPr/>
            </a:lvl1pPr>
          </a:lstStyle>
          <a:p>
            <a:fld id="{942120D2-3948-4F8F-BE5D-E7E7D97880B2}" type="datetime4">
              <a:rPr lang="en-US" smtClean="0"/>
              <a:pPr/>
              <a:t>April 17, 2012</a:t>
            </a:fld>
            <a:endParaRPr lang="en-US" dirty="0" err="1"/>
          </a:p>
        </p:txBody>
      </p:sp>
      <p:sp>
        <p:nvSpPr>
          <p:cNvPr id="6" name="Footer Placeholder 5"/>
          <p:cNvSpPr>
            <a:spLocks noGrp="1"/>
          </p:cNvSpPr>
          <p:nvPr>
            <p:ph type="ftr" sz="quarter" idx="11"/>
          </p:nvPr>
        </p:nvSpPr>
        <p:spPr>
          <a:xfrm>
            <a:off x="5791200" y="6356350"/>
            <a:ext cx="2895600" cy="365125"/>
          </a:xfrm>
        </p:spPr>
        <p:txBody>
          <a:bodyPr/>
          <a:lstStyle>
            <a:lvl1pPr algn="r">
              <a:defRPr/>
            </a:lvl1pPr>
          </a:lstStyle>
          <a:p>
            <a:endParaRPr lang="en-US" dirty="0"/>
          </a:p>
        </p:txBody>
      </p:sp>
      <p:sp>
        <p:nvSpPr>
          <p:cNvPr id="7" name="Slide Number Placeholder 6"/>
          <p:cNvSpPr>
            <a:spLocks noGrp="1"/>
          </p:cNvSpPr>
          <p:nvPr>
            <p:ph type="sldNum" sz="quarter" idx="12"/>
          </p:nvPr>
        </p:nvSpPr>
        <p:spPr>
          <a:xfrm>
            <a:off x="1967426" y="6356350"/>
            <a:ext cx="533400" cy="365125"/>
          </a:xfrm>
        </p:spPr>
        <p:txBody>
          <a:bodyPr/>
          <a:lstStyle>
            <a:lvl1pPr>
              <a:defRPr>
                <a:solidFill>
                  <a:schemeClr val="tx2"/>
                </a:solidFill>
              </a:defRPr>
            </a:lvl1pPr>
          </a:lstStyle>
          <a:p>
            <a:fld id="{1D72EBF8-7CF5-44B7-B2BF-E22DE4D0703D}" type="slidenum">
              <a:rPr lang="en-US" smtClean="0"/>
              <a:pPr/>
              <a:t>‹#›</a:t>
            </a:fld>
            <a:endParaRPr lang="en-US" dirty="0"/>
          </a:p>
        </p:txBody>
      </p:sp>
      <p:sp>
        <p:nvSpPr>
          <p:cNvPr id="9" name="Picture Placeholder 7"/>
          <p:cNvSpPr>
            <a:spLocks noGrp="1"/>
          </p:cNvSpPr>
          <p:nvPr>
            <p:ph type="pic" sz="quarter" idx="14"/>
          </p:nvPr>
        </p:nvSpPr>
        <p:spPr>
          <a:xfrm rot="307655">
            <a:off x="4082874" y="3187732"/>
            <a:ext cx="4141140" cy="2881378"/>
          </a:xfrm>
          <a:solidFill>
            <a:srgbClr val="FFFFFF">
              <a:shade val="85000"/>
            </a:srgbClr>
          </a:solidFill>
          <a:ln w="38100" cap="sq">
            <a:solidFill>
              <a:srgbClr val="FDFDFD"/>
            </a:solidFill>
            <a:miter lim="800000"/>
          </a:ln>
          <a:effectLst>
            <a:outerShdw blurRad="88900" dist="25400" dir="7200000" sx="101000" sy="101000" algn="t" rotWithShape="0">
              <a:prstClr val="black">
                <a:alpha val="50000"/>
              </a:prstClr>
            </a:outerShdw>
          </a:effectLst>
          <a:scene3d>
            <a:camera prst="orthographicFront"/>
            <a:lightRig rig="twoPt" dir="t">
              <a:rot lat="0" lon="0" rev="7200000"/>
            </a:lightRig>
          </a:scene3d>
          <a:sp3d prstMaterial="matte">
            <a:bevelT w="22860" h="12700"/>
            <a:contourClr>
              <a:srgbClr val="FFFFFF"/>
            </a:contourClr>
          </a:sp3d>
        </p:spPr>
        <p:txBody>
          <a:bodyPr>
            <a:normAutofit/>
          </a:bodyPr>
          <a:lstStyle>
            <a:lvl1pPr>
              <a:buNone/>
              <a:defRPr sz="1800"/>
            </a:lvl1pPr>
          </a:lstStyle>
          <a:p>
            <a:r>
              <a:rPr lang="en-US" smtClean="0"/>
              <a:t>Drag picture to placeholder or click icon to add</a:t>
            </a:r>
            <a:endParaRPr/>
          </a:p>
        </p:txBody>
      </p:sp>
      <p:sp>
        <p:nvSpPr>
          <p:cNvPr id="8" name="Picture Placeholder 7"/>
          <p:cNvSpPr>
            <a:spLocks noGrp="1"/>
          </p:cNvSpPr>
          <p:nvPr>
            <p:ph type="pic" sz="quarter" idx="13"/>
          </p:nvPr>
        </p:nvSpPr>
        <p:spPr>
          <a:xfrm rot="21414752">
            <a:off x="4623469" y="338031"/>
            <a:ext cx="4141140" cy="2881378"/>
          </a:xfrm>
          <a:solidFill>
            <a:srgbClr val="FFFFFF">
              <a:shade val="85000"/>
            </a:srgbClr>
          </a:solidFill>
          <a:ln w="38100" cap="sq">
            <a:solidFill>
              <a:srgbClr val="FDFDFD"/>
            </a:solidFill>
            <a:miter lim="800000"/>
          </a:ln>
          <a:effectLst>
            <a:outerShdw blurRad="88900" dist="25400" dir="5400000" sx="101000" sy="101000" algn="t" rotWithShape="0">
              <a:prstClr val="black">
                <a:alpha val="50000"/>
              </a:prstClr>
            </a:outerShdw>
          </a:effectLst>
          <a:scene3d>
            <a:camera prst="orthographicFront"/>
            <a:lightRig rig="twoPt" dir="t">
              <a:rot lat="0" lon="0" rev="7200000"/>
            </a:lightRig>
          </a:scene3d>
          <a:sp3d prstMaterial="matte">
            <a:bevelT w="22860" h="12700"/>
            <a:contourClr>
              <a:srgbClr val="FFFFFF"/>
            </a:contourClr>
          </a:sp3d>
        </p:spPr>
        <p:txBody>
          <a:bodyPr>
            <a:normAutofit/>
          </a:bodyPr>
          <a:lstStyle>
            <a:lvl1pPr>
              <a:buNone/>
              <a:defRPr sz="1800"/>
            </a:lvl1pPr>
          </a:lstStyle>
          <a:p>
            <a:r>
              <a:rPr lang="en-US" smtClean="0"/>
              <a:t>Drag picture to placeholder or click icon to add</a:t>
            </a:r>
            <a:endParaRPr/>
          </a:p>
        </p:txBody>
      </p:sp>
    </p:spTree>
  </p:cSld>
  <p:clrMapOvr>
    <a:masterClrMapping/>
  </p:clrMapOvr>
  <p:transition spd="slow">
    <p:wheel spokes="1"/>
  </p:transition>
  <p:hf sldNum="0" hdr="0" ftr="0" dt="0"/>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BA5B59F4-DDCB-41FF-83F5-A48440F36FA7}" type="datetime4">
              <a:rPr lang="en-US" smtClean="0"/>
              <a:pPr/>
              <a:t>April 17, 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D72EBF8-7CF5-44B7-B2BF-E22DE4D0703D}" type="slidenum">
              <a:rPr lang="en-US" smtClean="0"/>
              <a:pPr/>
              <a:t>‹#›</a:t>
            </a:fld>
            <a:endParaRPr lang="en-US"/>
          </a:p>
        </p:txBody>
      </p:sp>
      <p:sp>
        <p:nvSpPr>
          <p:cNvPr id="7" name="Freeform 6"/>
          <p:cNvSpPr/>
          <p:nvPr userDrawn="1"/>
        </p:nvSpPr>
        <p:spPr>
          <a:xfrm>
            <a:off x="0" y="5457825"/>
            <a:ext cx="7239000" cy="1400175"/>
          </a:xfrm>
          <a:custGeom>
            <a:avLst/>
            <a:gdLst>
              <a:gd name="connsiteX0" fmla="*/ 0 w 9134475"/>
              <a:gd name="connsiteY0" fmla="*/ 142875 h 1323975"/>
              <a:gd name="connsiteX1" fmla="*/ 6305550 w 9134475"/>
              <a:gd name="connsiteY1" fmla="*/ 1209675 h 1323975"/>
              <a:gd name="connsiteX2" fmla="*/ 9134475 w 9134475"/>
              <a:gd name="connsiteY2" fmla="*/ 0 h 1323975"/>
              <a:gd name="connsiteX3" fmla="*/ 9134475 w 9134475"/>
              <a:gd name="connsiteY3" fmla="*/ 1323975 h 1323975"/>
              <a:gd name="connsiteX4" fmla="*/ 0 w 9134475"/>
              <a:gd name="connsiteY4" fmla="*/ 1323975 h 1323975"/>
              <a:gd name="connsiteX5" fmla="*/ 0 w 9134475"/>
              <a:gd name="connsiteY5" fmla="*/ 142875 h 1323975"/>
              <a:gd name="connsiteX0" fmla="*/ 0 w 9134475"/>
              <a:gd name="connsiteY0" fmla="*/ 0 h 1181100"/>
              <a:gd name="connsiteX1" fmla="*/ 6305550 w 9134475"/>
              <a:gd name="connsiteY1" fmla="*/ 1066800 h 1181100"/>
              <a:gd name="connsiteX2" fmla="*/ 9134475 w 9134475"/>
              <a:gd name="connsiteY2" fmla="*/ 1181100 h 1181100"/>
              <a:gd name="connsiteX3" fmla="*/ 0 w 9134475"/>
              <a:gd name="connsiteY3" fmla="*/ 1181100 h 1181100"/>
              <a:gd name="connsiteX4" fmla="*/ 0 w 9134475"/>
              <a:gd name="connsiteY4" fmla="*/ 0 h 1181100"/>
              <a:gd name="connsiteX0" fmla="*/ 0 w 6494783"/>
              <a:gd name="connsiteY0" fmla="*/ 0 h 1181100"/>
              <a:gd name="connsiteX1" fmla="*/ 6305550 w 6494783"/>
              <a:gd name="connsiteY1" fmla="*/ 1066800 h 1181100"/>
              <a:gd name="connsiteX2" fmla="*/ 6494783 w 6494783"/>
              <a:gd name="connsiteY2" fmla="*/ 1181100 h 1181100"/>
              <a:gd name="connsiteX3" fmla="*/ 0 w 6494783"/>
              <a:gd name="connsiteY3" fmla="*/ 1181100 h 1181100"/>
              <a:gd name="connsiteX4" fmla="*/ 0 w 6494783"/>
              <a:gd name="connsiteY4" fmla="*/ 0 h 1181100"/>
              <a:gd name="connsiteX0" fmla="*/ 0 w 6494783"/>
              <a:gd name="connsiteY0" fmla="*/ 0 h 1181100"/>
              <a:gd name="connsiteX1" fmla="*/ 6494783 w 6494783"/>
              <a:gd name="connsiteY1" fmla="*/ 1181100 h 1181100"/>
              <a:gd name="connsiteX2" fmla="*/ 0 w 6494783"/>
              <a:gd name="connsiteY2" fmla="*/ 1181100 h 1181100"/>
              <a:gd name="connsiteX3" fmla="*/ 0 w 6494783"/>
              <a:gd name="connsiteY3" fmla="*/ 0 h 1181100"/>
              <a:gd name="connsiteX0" fmla="*/ 0 w 7415827"/>
              <a:gd name="connsiteY0" fmla="*/ 0 h 1181100"/>
              <a:gd name="connsiteX1" fmla="*/ 7415827 w 7415827"/>
              <a:gd name="connsiteY1" fmla="*/ 866775 h 1181100"/>
              <a:gd name="connsiteX2" fmla="*/ 0 w 7415827"/>
              <a:gd name="connsiteY2" fmla="*/ 1181100 h 1181100"/>
              <a:gd name="connsiteX3" fmla="*/ 0 w 7415827"/>
              <a:gd name="connsiteY3" fmla="*/ 0 h 1181100"/>
              <a:gd name="connsiteX0" fmla="*/ 0 w 7415827"/>
              <a:gd name="connsiteY0" fmla="*/ 0 h 1571625"/>
              <a:gd name="connsiteX1" fmla="*/ 7415827 w 7415827"/>
              <a:gd name="connsiteY1" fmla="*/ 866775 h 1571625"/>
              <a:gd name="connsiteX2" fmla="*/ 0 w 7415827"/>
              <a:gd name="connsiteY2" fmla="*/ 1571625 h 1571625"/>
              <a:gd name="connsiteX3" fmla="*/ 0 w 7415827"/>
              <a:gd name="connsiteY3" fmla="*/ 0 h 1571625"/>
              <a:gd name="connsiteX0" fmla="*/ 0 w 7415827"/>
              <a:gd name="connsiteY0" fmla="*/ 0 h 1571625"/>
              <a:gd name="connsiteX1" fmla="*/ 7415827 w 7415827"/>
              <a:gd name="connsiteY1" fmla="*/ 866775 h 1571625"/>
              <a:gd name="connsiteX2" fmla="*/ 1823096 w 7415827"/>
              <a:gd name="connsiteY2" fmla="*/ 1571625 h 1571625"/>
              <a:gd name="connsiteX3" fmla="*/ 0 w 7415827"/>
              <a:gd name="connsiteY3" fmla="*/ 1571625 h 1571625"/>
              <a:gd name="connsiteX4" fmla="*/ 0 w 7415827"/>
              <a:gd name="connsiteY4" fmla="*/ 0 h 1571625"/>
              <a:gd name="connsiteX0" fmla="*/ 0 w 7216426"/>
              <a:gd name="connsiteY0" fmla="*/ 0 h 1571625"/>
              <a:gd name="connsiteX1" fmla="*/ 7216426 w 7216426"/>
              <a:gd name="connsiteY1" fmla="*/ 1038225 h 1571625"/>
              <a:gd name="connsiteX2" fmla="*/ 1823096 w 7216426"/>
              <a:gd name="connsiteY2" fmla="*/ 1571625 h 1571625"/>
              <a:gd name="connsiteX3" fmla="*/ 0 w 7216426"/>
              <a:gd name="connsiteY3" fmla="*/ 1571625 h 1571625"/>
              <a:gd name="connsiteX4" fmla="*/ 0 w 7216426"/>
              <a:gd name="connsiteY4" fmla="*/ 0 h 1571625"/>
              <a:gd name="connsiteX0" fmla="*/ 0 w 7216426"/>
              <a:gd name="connsiteY0" fmla="*/ 0 h 914400"/>
              <a:gd name="connsiteX1" fmla="*/ 7216426 w 7216426"/>
              <a:gd name="connsiteY1" fmla="*/ 381000 h 914400"/>
              <a:gd name="connsiteX2" fmla="*/ 1823096 w 7216426"/>
              <a:gd name="connsiteY2" fmla="*/ 914400 h 914400"/>
              <a:gd name="connsiteX3" fmla="*/ 0 w 7216426"/>
              <a:gd name="connsiteY3" fmla="*/ 914400 h 914400"/>
              <a:gd name="connsiteX4" fmla="*/ 0 w 7216426"/>
              <a:gd name="connsiteY4" fmla="*/ 0 h 914400"/>
              <a:gd name="connsiteX0" fmla="*/ 0 w 7216426"/>
              <a:gd name="connsiteY0" fmla="*/ 0 h 1400175"/>
              <a:gd name="connsiteX1" fmla="*/ 7216426 w 7216426"/>
              <a:gd name="connsiteY1" fmla="*/ 866775 h 1400175"/>
              <a:gd name="connsiteX2" fmla="*/ 1823096 w 7216426"/>
              <a:gd name="connsiteY2" fmla="*/ 1400175 h 1400175"/>
              <a:gd name="connsiteX3" fmla="*/ 0 w 7216426"/>
              <a:gd name="connsiteY3" fmla="*/ 1400175 h 1400175"/>
              <a:gd name="connsiteX4" fmla="*/ 0 w 7216426"/>
              <a:gd name="connsiteY4" fmla="*/ 0 h 14001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16426" h="1400175">
                <a:moveTo>
                  <a:pt x="0" y="0"/>
                </a:moveTo>
                <a:lnTo>
                  <a:pt x="7216426" y="866775"/>
                </a:lnTo>
                <a:lnTo>
                  <a:pt x="1823096" y="1400175"/>
                </a:lnTo>
                <a:lnTo>
                  <a:pt x="0" y="1400175"/>
                </a:lnTo>
                <a:lnTo>
                  <a:pt x="0" y="0"/>
                </a:lnTo>
                <a:close/>
              </a:path>
            </a:pathLst>
          </a:custGeom>
          <a:gradFill>
            <a:gsLst>
              <a:gs pos="0">
                <a:schemeClr val="accent1"/>
              </a:gs>
              <a:gs pos="52000">
                <a:schemeClr val="accent1">
                  <a:lumMod val="40000"/>
                  <a:lumOff val="60000"/>
                </a:schemeClr>
              </a:gs>
              <a:gs pos="66000">
                <a:schemeClr val="accent1"/>
              </a:gs>
            </a:gsLst>
            <a:lin ang="1662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p:cNvSpPr/>
          <p:nvPr userDrawn="1"/>
        </p:nvSpPr>
        <p:spPr>
          <a:xfrm>
            <a:off x="1807389" y="6148043"/>
            <a:ext cx="7338991" cy="711996"/>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6334125 w 9144000"/>
              <a:gd name="connsiteY4" fmla="*/ 1457325 h 1581150"/>
              <a:gd name="connsiteX5" fmla="*/ 0 w 9144000"/>
              <a:gd name="connsiteY5" fmla="*/ 390525 h 1581150"/>
              <a:gd name="connsiteX6" fmla="*/ 9525 w 9144000"/>
              <a:gd name="connsiteY6"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390525 h 1581150"/>
              <a:gd name="connsiteX5" fmla="*/ 9525 w 9144000"/>
              <a:gd name="connsiteY5"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9525 w 9144000"/>
              <a:gd name="connsiteY5" fmla="*/ 9525 h 1581150"/>
              <a:gd name="connsiteX0" fmla="*/ 342207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342207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9134495 w 9144000"/>
              <a:gd name="connsiteY4" fmla="*/ 1572115 h 1581150"/>
              <a:gd name="connsiteX5" fmla="*/ 0 w 9144000"/>
              <a:gd name="connsiteY5" fmla="*/ 1571625 h 1581150"/>
              <a:gd name="connsiteX6" fmla="*/ 20 w 9144000"/>
              <a:gd name="connsiteY6" fmla="*/ 1323975 h 1581150"/>
              <a:gd name="connsiteX0" fmla="*/ 20 w 9144000"/>
              <a:gd name="connsiteY0" fmla="*/ 1323975 h 1581150"/>
              <a:gd name="connsiteX1" fmla="*/ 9144000 w 9144000"/>
              <a:gd name="connsiteY1" fmla="*/ 0 h 1581150"/>
              <a:gd name="connsiteX2" fmla="*/ 9144000 w 9144000"/>
              <a:gd name="connsiteY2" fmla="*/ 1581150 h 1581150"/>
              <a:gd name="connsiteX3" fmla="*/ 9134495 w 9144000"/>
              <a:gd name="connsiteY3" fmla="*/ 1572115 h 1581150"/>
              <a:gd name="connsiteX4" fmla="*/ 0 w 9144000"/>
              <a:gd name="connsiteY4" fmla="*/ 1571625 h 1581150"/>
              <a:gd name="connsiteX5" fmla="*/ 20 w 9144000"/>
              <a:gd name="connsiteY5" fmla="*/ 1323975 h 1581150"/>
              <a:gd name="connsiteX0" fmla="*/ 20 w 9144000"/>
              <a:gd name="connsiteY0" fmla="*/ 456601 h 713776"/>
              <a:gd name="connsiteX1" fmla="*/ 8611709 w 9144000"/>
              <a:gd name="connsiteY1" fmla="*/ 0 h 713776"/>
              <a:gd name="connsiteX2" fmla="*/ 9144000 w 9144000"/>
              <a:gd name="connsiteY2" fmla="*/ 713776 h 713776"/>
              <a:gd name="connsiteX3" fmla="*/ 9134495 w 9144000"/>
              <a:gd name="connsiteY3" fmla="*/ 704741 h 713776"/>
              <a:gd name="connsiteX4" fmla="*/ 0 w 9144000"/>
              <a:gd name="connsiteY4" fmla="*/ 704251 h 713776"/>
              <a:gd name="connsiteX5" fmla="*/ 20 w 9144000"/>
              <a:gd name="connsiteY5" fmla="*/ 456601 h 713776"/>
              <a:gd name="connsiteX0" fmla="*/ 20 w 9144000"/>
              <a:gd name="connsiteY0" fmla="*/ 818007 h 1075182"/>
              <a:gd name="connsiteX1" fmla="*/ 9124990 w 9144000"/>
              <a:gd name="connsiteY1" fmla="*/ 0 h 1075182"/>
              <a:gd name="connsiteX2" fmla="*/ 9144000 w 9144000"/>
              <a:gd name="connsiteY2" fmla="*/ 1075182 h 1075182"/>
              <a:gd name="connsiteX3" fmla="*/ 9134495 w 9144000"/>
              <a:gd name="connsiteY3" fmla="*/ 1066147 h 1075182"/>
              <a:gd name="connsiteX4" fmla="*/ 0 w 9144000"/>
              <a:gd name="connsiteY4" fmla="*/ 1065657 h 1075182"/>
              <a:gd name="connsiteX5" fmla="*/ 20 w 9144000"/>
              <a:gd name="connsiteY5" fmla="*/ 818007 h 1075182"/>
              <a:gd name="connsiteX0" fmla="*/ 20 w 9144000"/>
              <a:gd name="connsiteY0" fmla="*/ 176512 h 433687"/>
              <a:gd name="connsiteX1" fmla="*/ 8782802 w 9144000"/>
              <a:gd name="connsiteY1" fmla="*/ 0 h 433687"/>
              <a:gd name="connsiteX2" fmla="*/ 9144000 w 9144000"/>
              <a:gd name="connsiteY2" fmla="*/ 433687 h 433687"/>
              <a:gd name="connsiteX3" fmla="*/ 9134495 w 9144000"/>
              <a:gd name="connsiteY3" fmla="*/ 424652 h 433687"/>
              <a:gd name="connsiteX4" fmla="*/ 0 w 9144000"/>
              <a:gd name="connsiteY4" fmla="*/ 424162 h 433687"/>
              <a:gd name="connsiteX5" fmla="*/ 20 w 9144000"/>
              <a:gd name="connsiteY5" fmla="*/ 176512 h 433687"/>
              <a:gd name="connsiteX0" fmla="*/ 20 w 9144000"/>
              <a:gd name="connsiteY0" fmla="*/ 411426 h 668601"/>
              <a:gd name="connsiteX1" fmla="*/ 9124989 w 9144000"/>
              <a:gd name="connsiteY1" fmla="*/ 0 h 668601"/>
              <a:gd name="connsiteX2" fmla="*/ 9144000 w 9144000"/>
              <a:gd name="connsiteY2" fmla="*/ 668601 h 668601"/>
              <a:gd name="connsiteX3" fmla="*/ 9134495 w 9144000"/>
              <a:gd name="connsiteY3" fmla="*/ 659566 h 668601"/>
              <a:gd name="connsiteX4" fmla="*/ 0 w 9144000"/>
              <a:gd name="connsiteY4" fmla="*/ 659076 h 668601"/>
              <a:gd name="connsiteX5" fmla="*/ 20 w 9144000"/>
              <a:gd name="connsiteY5" fmla="*/ 411426 h 668601"/>
              <a:gd name="connsiteX0" fmla="*/ 20 w 9144000"/>
              <a:gd name="connsiteY0" fmla="*/ 998711 h 1081261"/>
              <a:gd name="connsiteX1" fmla="*/ 9124989 w 9144000"/>
              <a:gd name="connsiteY1" fmla="*/ 0 h 1081261"/>
              <a:gd name="connsiteX2" fmla="*/ 9144000 w 9144000"/>
              <a:gd name="connsiteY2" fmla="*/ 668601 h 1081261"/>
              <a:gd name="connsiteX3" fmla="*/ 9134495 w 9144000"/>
              <a:gd name="connsiteY3" fmla="*/ 659566 h 1081261"/>
              <a:gd name="connsiteX4" fmla="*/ 0 w 9144000"/>
              <a:gd name="connsiteY4" fmla="*/ 659076 h 1081261"/>
              <a:gd name="connsiteX5" fmla="*/ 20 w 9144000"/>
              <a:gd name="connsiteY5" fmla="*/ 998711 h 1081261"/>
              <a:gd name="connsiteX0" fmla="*/ 2243247 w 9144000"/>
              <a:gd name="connsiteY0" fmla="*/ 619235 h 701785"/>
              <a:gd name="connsiteX1" fmla="*/ 9124989 w 9144000"/>
              <a:gd name="connsiteY1" fmla="*/ 0 h 701785"/>
              <a:gd name="connsiteX2" fmla="*/ 9144000 w 9144000"/>
              <a:gd name="connsiteY2" fmla="*/ 668601 h 701785"/>
              <a:gd name="connsiteX3" fmla="*/ 9134495 w 9144000"/>
              <a:gd name="connsiteY3" fmla="*/ 659566 h 701785"/>
              <a:gd name="connsiteX4" fmla="*/ 0 w 9144000"/>
              <a:gd name="connsiteY4" fmla="*/ 659076 h 701785"/>
              <a:gd name="connsiteX5" fmla="*/ 2243247 w 9144000"/>
              <a:gd name="connsiteY5" fmla="*/ 619235 h 701785"/>
              <a:gd name="connsiteX0" fmla="*/ 7 w 6900760"/>
              <a:gd name="connsiteY0" fmla="*/ 619235 h 1354783"/>
              <a:gd name="connsiteX1" fmla="*/ 6881749 w 6900760"/>
              <a:gd name="connsiteY1" fmla="*/ 0 h 1354783"/>
              <a:gd name="connsiteX2" fmla="*/ 6900760 w 6900760"/>
              <a:gd name="connsiteY2" fmla="*/ 668601 h 1354783"/>
              <a:gd name="connsiteX3" fmla="*/ 6891255 w 6900760"/>
              <a:gd name="connsiteY3" fmla="*/ 659566 h 1354783"/>
              <a:gd name="connsiteX4" fmla="*/ 684361 w 6900760"/>
              <a:gd name="connsiteY4" fmla="*/ 1354783 h 1354783"/>
              <a:gd name="connsiteX5" fmla="*/ 7 w 6900760"/>
              <a:gd name="connsiteY5" fmla="*/ 619235 h 1354783"/>
              <a:gd name="connsiteX0" fmla="*/ 0 w 6900753"/>
              <a:gd name="connsiteY0" fmla="*/ 619235 h 668601"/>
              <a:gd name="connsiteX1" fmla="*/ 6881742 w 6900753"/>
              <a:gd name="connsiteY1" fmla="*/ 0 h 668601"/>
              <a:gd name="connsiteX2" fmla="*/ 6900753 w 6900753"/>
              <a:gd name="connsiteY2" fmla="*/ 668601 h 668601"/>
              <a:gd name="connsiteX3" fmla="*/ 6891248 w 6900753"/>
              <a:gd name="connsiteY3" fmla="*/ 659566 h 668601"/>
              <a:gd name="connsiteX4" fmla="*/ 0 w 6900753"/>
              <a:gd name="connsiteY4" fmla="*/ 619235 h 668601"/>
              <a:gd name="connsiteX0" fmla="*/ 0 w 6263905"/>
              <a:gd name="connsiteY0" fmla="*/ 1197485 h 1197485"/>
              <a:gd name="connsiteX1" fmla="*/ 6244894 w 6263905"/>
              <a:gd name="connsiteY1" fmla="*/ 0 h 1197485"/>
              <a:gd name="connsiteX2" fmla="*/ 6263905 w 6263905"/>
              <a:gd name="connsiteY2" fmla="*/ 668601 h 1197485"/>
              <a:gd name="connsiteX3" fmla="*/ 6254400 w 6263905"/>
              <a:gd name="connsiteY3" fmla="*/ 659566 h 1197485"/>
              <a:gd name="connsiteX4" fmla="*/ 0 w 6263905"/>
              <a:gd name="connsiteY4" fmla="*/ 1197485 h 1197485"/>
              <a:gd name="connsiteX0" fmla="*/ 0 w 7318982"/>
              <a:gd name="connsiteY0" fmla="*/ 673446 h 673446"/>
              <a:gd name="connsiteX1" fmla="*/ 7299971 w 7318982"/>
              <a:gd name="connsiteY1" fmla="*/ 0 h 673446"/>
              <a:gd name="connsiteX2" fmla="*/ 7318982 w 7318982"/>
              <a:gd name="connsiteY2" fmla="*/ 668601 h 673446"/>
              <a:gd name="connsiteX3" fmla="*/ 7309477 w 7318982"/>
              <a:gd name="connsiteY3" fmla="*/ 659566 h 673446"/>
              <a:gd name="connsiteX4" fmla="*/ 0 w 7318982"/>
              <a:gd name="connsiteY4" fmla="*/ 673446 h 673446"/>
              <a:gd name="connsiteX0" fmla="*/ 0 w 7318982"/>
              <a:gd name="connsiteY0" fmla="*/ 673446 h 673446"/>
              <a:gd name="connsiteX1" fmla="*/ 7299971 w 7318982"/>
              <a:gd name="connsiteY1" fmla="*/ 0 h 673446"/>
              <a:gd name="connsiteX2" fmla="*/ 7318982 w 7318982"/>
              <a:gd name="connsiteY2" fmla="*/ 668601 h 673446"/>
              <a:gd name="connsiteX3" fmla="*/ 0 w 7318982"/>
              <a:gd name="connsiteY3" fmla="*/ 673446 h 673446"/>
              <a:gd name="connsiteX0" fmla="*/ 0 w 7318982"/>
              <a:gd name="connsiteY0" fmla="*/ 526624 h 526624"/>
              <a:gd name="connsiteX1" fmla="*/ 7166898 w 7318982"/>
              <a:gd name="connsiteY1" fmla="*/ 0 h 526624"/>
              <a:gd name="connsiteX2" fmla="*/ 7318982 w 7318982"/>
              <a:gd name="connsiteY2" fmla="*/ 521779 h 526624"/>
              <a:gd name="connsiteX3" fmla="*/ 0 w 7318982"/>
              <a:gd name="connsiteY3" fmla="*/ 526624 h 526624"/>
              <a:gd name="connsiteX0" fmla="*/ 0 w 7323733"/>
              <a:gd name="connsiteY0" fmla="*/ 673445 h 673445"/>
              <a:gd name="connsiteX1" fmla="*/ 7323733 w 7323733"/>
              <a:gd name="connsiteY1" fmla="*/ 0 h 673445"/>
              <a:gd name="connsiteX2" fmla="*/ 7318982 w 7323733"/>
              <a:gd name="connsiteY2" fmla="*/ 668600 h 673445"/>
              <a:gd name="connsiteX3" fmla="*/ 0 w 7323733"/>
              <a:gd name="connsiteY3" fmla="*/ 673445 h 673445"/>
              <a:gd name="connsiteX0" fmla="*/ 0 w 7323733"/>
              <a:gd name="connsiteY0" fmla="*/ 673445 h 673445"/>
              <a:gd name="connsiteX1" fmla="*/ 7323733 w 7323733"/>
              <a:gd name="connsiteY1" fmla="*/ 0 h 673445"/>
              <a:gd name="connsiteX2" fmla="*/ 7145512 w 7323733"/>
              <a:gd name="connsiteY2" fmla="*/ 352371 h 673445"/>
              <a:gd name="connsiteX3" fmla="*/ 0 w 7323733"/>
              <a:gd name="connsiteY3" fmla="*/ 673445 h 673445"/>
              <a:gd name="connsiteX0" fmla="*/ 0 w 7323733"/>
              <a:gd name="connsiteY0" fmla="*/ 673445 h 675378"/>
              <a:gd name="connsiteX1" fmla="*/ 7323733 w 7323733"/>
              <a:gd name="connsiteY1" fmla="*/ 0 h 675378"/>
              <a:gd name="connsiteX2" fmla="*/ 7318982 w 7323733"/>
              <a:gd name="connsiteY2" fmla="*/ 675378 h 675378"/>
              <a:gd name="connsiteX3" fmla="*/ 0 w 7323733"/>
              <a:gd name="connsiteY3" fmla="*/ 673445 h 675378"/>
              <a:gd name="connsiteX0" fmla="*/ 0 w 7323733"/>
              <a:gd name="connsiteY0" fmla="*/ 673445 h 673445"/>
              <a:gd name="connsiteX1" fmla="*/ 7323733 w 7323733"/>
              <a:gd name="connsiteY1" fmla="*/ 0 h 673445"/>
              <a:gd name="connsiteX2" fmla="*/ 7202544 w 7323733"/>
              <a:gd name="connsiteY2" fmla="*/ 490158 h 673445"/>
              <a:gd name="connsiteX3" fmla="*/ 0 w 7323733"/>
              <a:gd name="connsiteY3" fmla="*/ 673445 h 673445"/>
              <a:gd name="connsiteX0" fmla="*/ 0 w 7323733"/>
              <a:gd name="connsiteY0" fmla="*/ 673445 h 675379"/>
              <a:gd name="connsiteX1" fmla="*/ 7323733 w 7323733"/>
              <a:gd name="connsiteY1" fmla="*/ 0 h 675379"/>
              <a:gd name="connsiteX2" fmla="*/ 7321359 w 7323733"/>
              <a:gd name="connsiteY2" fmla="*/ 675379 h 675379"/>
              <a:gd name="connsiteX3" fmla="*/ 0 w 7323733"/>
              <a:gd name="connsiteY3" fmla="*/ 673445 h 675379"/>
            </a:gdLst>
            <a:ahLst/>
            <a:cxnLst>
              <a:cxn ang="0">
                <a:pos x="connsiteX0" y="connsiteY0"/>
              </a:cxn>
              <a:cxn ang="0">
                <a:pos x="connsiteX1" y="connsiteY1"/>
              </a:cxn>
              <a:cxn ang="0">
                <a:pos x="connsiteX2" y="connsiteY2"/>
              </a:cxn>
              <a:cxn ang="0">
                <a:pos x="connsiteX3" y="connsiteY3"/>
              </a:cxn>
            </a:cxnLst>
            <a:rect l="l" t="t" r="r" b="b"/>
            <a:pathLst>
              <a:path w="7323733" h="675379">
                <a:moveTo>
                  <a:pt x="0" y="673445"/>
                </a:moveTo>
                <a:lnTo>
                  <a:pt x="7323733" y="0"/>
                </a:lnTo>
                <a:cubicBezTo>
                  <a:pt x="7322149" y="222867"/>
                  <a:pt x="7322943" y="452512"/>
                  <a:pt x="7321359" y="675379"/>
                </a:cubicBezTo>
                <a:lnTo>
                  <a:pt x="0" y="673445"/>
                </a:lnTo>
                <a:close/>
              </a:path>
            </a:pathLst>
          </a:custGeom>
          <a:gradFill>
            <a:gsLst>
              <a:gs pos="28000">
                <a:schemeClr val="accent3"/>
              </a:gs>
              <a:gs pos="40000">
                <a:schemeClr val="accent3">
                  <a:lumMod val="40000"/>
                  <a:lumOff val="60000"/>
                </a:schemeClr>
              </a:gs>
              <a:gs pos="48000">
                <a:schemeClr val="accent3"/>
              </a:gs>
            </a:gsLst>
            <a:lin ang="15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8"/>
          <p:cNvSpPr/>
          <p:nvPr userDrawn="1"/>
        </p:nvSpPr>
        <p:spPr>
          <a:xfrm>
            <a:off x="-196" y="5412337"/>
            <a:ext cx="7605568" cy="927910"/>
          </a:xfrm>
          <a:custGeom>
            <a:avLst/>
            <a:gdLst>
              <a:gd name="connsiteX0" fmla="*/ 0 w 7436498"/>
              <a:gd name="connsiteY0" fmla="*/ 0 h 951723"/>
              <a:gd name="connsiteX1" fmla="*/ 0 w 7436498"/>
              <a:gd name="connsiteY1" fmla="*/ 139959 h 951723"/>
              <a:gd name="connsiteX2" fmla="*/ 7053942 w 7436498"/>
              <a:gd name="connsiteY2" fmla="*/ 951723 h 951723"/>
              <a:gd name="connsiteX3" fmla="*/ 7436498 w 7436498"/>
              <a:gd name="connsiteY3" fmla="*/ 914400 h 951723"/>
              <a:gd name="connsiteX4" fmla="*/ 0 w 7436498"/>
              <a:gd name="connsiteY4" fmla="*/ 0 h 951723"/>
              <a:gd name="connsiteX0" fmla="*/ 190500 w 7436498"/>
              <a:gd name="connsiteY0" fmla="*/ 0 h 1004110"/>
              <a:gd name="connsiteX1" fmla="*/ 0 w 7436498"/>
              <a:gd name="connsiteY1" fmla="*/ 192346 h 1004110"/>
              <a:gd name="connsiteX2" fmla="*/ 7053942 w 7436498"/>
              <a:gd name="connsiteY2" fmla="*/ 1004110 h 1004110"/>
              <a:gd name="connsiteX3" fmla="*/ 7436498 w 7436498"/>
              <a:gd name="connsiteY3" fmla="*/ 966787 h 1004110"/>
              <a:gd name="connsiteX4" fmla="*/ 190500 w 7436498"/>
              <a:gd name="connsiteY4" fmla="*/ 0 h 1004110"/>
              <a:gd name="connsiteX0" fmla="*/ 0 w 7448404"/>
              <a:gd name="connsiteY0" fmla="*/ 0 h 923148"/>
              <a:gd name="connsiteX1" fmla="*/ 11906 w 7448404"/>
              <a:gd name="connsiteY1" fmla="*/ 111384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164306 w 7448404"/>
              <a:gd name="connsiteY1" fmla="*/ 68522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302418 w 7448404"/>
              <a:gd name="connsiteY1" fmla="*/ 297122 h 923148"/>
              <a:gd name="connsiteX2" fmla="*/ 7065848 w 7448404"/>
              <a:gd name="connsiteY2" fmla="*/ 923148 h 923148"/>
              <a:gd name="connsiteX3" fmla="*/ 7448404 w 7448404"/>
              <a:gd name="connsiteY3" fmla="*/ 885825 h 923148"/>
              <a:gd name="connsiteX4" fmla="*/ 0 w 7448404"/>
              <a:gd name="connsiteY4" fmla="*/ 0 h 923148"/>
              <a:gd name="connsiteX0" fmla="*/ 1 w 7448405"/>
              <a:gd name="connsiteY0" fmla="*/ 0 h 923148"/>
              <a:gd name="connsiteX1" fmla="*/ 0 w 7448405"/>
              <a:gd name="connsiteY1" fmla="*/ 75665 h 923148"/>
              <a:gd name="connsiteX2" fmla="*/ 7065849 w 7448405"/>
              <a:gd name="connsiteY2" fmla="*/ 923148 h 923148"/>
              <a:gd name="connsiteX3" fmla="*/ 7448405 w 7448405"/>
              <a:gd name="connsiteY3" fmla="*/ 885825 h 923148"/>
              <a:gd name="connsiteX4" fmla="*/ 1 w 7448405"/>
              <a:gd name="connsiteY4" fmla="*/ 0 h 923148"/>
              <a:gd name="connsiteX0" fmla="*/ 1 w 7400780"/>
              <a:gd name="connsiteY0" fmla="*/ 0 h 928688"/>
              <a:gd name="connsiteX1" fmla="*/ 0 w 7400780"/>
              <a:gd name="connsiteY1" fmla="*/ 75665 h 928688"/>
              <a:gd name="connsiteX2" fmla="*/ 7065849 w 7400780"/>
              <a:gd name="connsiteY2" fmla="*/ 923148 h 928688"/>
              <a:gd name="connsiteX3" fmla="*/ 7400780 w 7400780"/>
              <a:gd name="connsiteY3" fmla="*/ 928688 h 928688"/>
              <a:gd name="connsiteX4" fmla="*/ 1 w 7400780"/>
              <a:gd name="connsiteY4" fmla="*/ 0 h 928688"/>
              <a:gd name="connsiteX0" fmla="*/ 1 w 7605568"/>
              <a:gd name="connsiteY0" fmla="*/ 0 h 923148"/>
              <a:gd name="connsiteX1" fmla="*/ 0 w 7605568"/>
              <a:gd name="connsiteY1" fmla="*/ 75665 h 923148"/>
              <a:gd name="connsiteX2" fmla="*/ 7065849 w 7605568"/>
              <a:gd name="connsiteY2" fmla="*/ 923148 h 923148"/>
              <a:gd name="connsiteX3" fmla="*/ 7605568 w 7605568"/>
              <a:gd name="connsiteY3" fmla="*/ 897732 h 923148"/>
              <a:gd name="connsiteX4" fmla="*/ 1 w 7605568"/>
              <a:gd name="connsiteY4" fmla="*/ 0 h 923148"/>
              <a:gd name="connsiteX0" fmla="*/ 1 w 7605568"/>
              <a:gd name="connsiteY0" fmla="*/ 0 h 897732"/>
              <a:gd name="connsiteX1" fmla="*/ 0 w 7605568"/>
              <a:gd name="connsiteY1" fmla="*/ 75665 h 897732"/>
              <a:gd name="connsiteX2" fmla="*/ 7065849 w 7605568"/>
              <a:gd name="connsiteY2" fmla="*/ 863617 h 897732"/>
              <a:gd name="connsiteX3" fmla="*/ 7605568 w 7605568"/>
              <a:gd name="connsiteY3" fmla="*/ 897732 h 897732"/>
              <a:gd name="connsiteX4" fmla="*/ 1 w 7605568"/>
              <a:gd name="connsiteY4" fmla="*/ 0 h 897732"/>
              <a:gd name="connsiteX0" fmla="*/ 1 w 7605568"/>
              <a:gd name="connsiteY0" fmla="*/ 0 h 927910"/>
              <a:gd name="connsiteX1" fmla="*/ 0 w 7605568"/>
              <a:gd name="connsiteY1" fmla="*/ 75665 h 927910"/>
              <a:gd name="connsiteX2" fmla="*/ 7225392 w 7605568"/>
              <a:gd name="connsiteY2" fmla="*/ 927910 h 927910"/>
              <a:gd name="connsiteX3" fmla="*/ 7605568 w 7605568"/>
              <a:gd name="connsiteY3" fmla="*/ 897732 h 927910"/>
              <a:gd name="connsiteX4" fmla="*/ 1 w 7605568"/>
              <a:gd name="connsiteY4" fmla="*/ 0 h 9279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05568" h="927910">
                <a:moveTo>
                  <a:pt x="1" y="0"/>
                </a:moveTo>
                <a:cubicBezTo>
                  <a:pt x="1" y="25222"/>
                  <a:pt x="0" y="50443"/>
                  <a:pt x="0" y="75665"/>
                </a:cubicBezTo>
                <a:lnTo>
                  <a:pt x="7225392" y="927910"/>
                </a:lnTo>
                <a:lnTo>
                  <a:pt x="7605568" y="897732"/>
                </a:lnTo>
                <a:lnTo>
                  <a:pt x="1"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p:cNvSpPr/>
          <p:nvPr userDrawn="1"/>
        </p:nvSpPr>
        <p:spPr>
          <a:xfrm>
            <a:off x="1680725" y="6116507"/>
            <a:ext cx="7465656" cy="741493"/>
          </a:xfrm>
          <a:custGeom>
            <a:avLst/>
            <a:gdLst>
              <a:gd name="connsiteX0" fmla="*/ 7408506 w 7408506"/>
              <a:gd name="connsiteY0" fmla="*/ 0 h 755780"/>
              <a:gd name="connsiteX1" fmla="*/ 0 w 7408506"/>
              <a:gd name="connsiteY1" fmla="*/ 755780 h 755780"/>
              <a:gd name="connsiteX2" fmla="*/ 662473 w 7408506"/>
              <a:gd name="connsiteY2" fmla="*/ 755780 h 755780"/>
              <a:gd name="connsiteX3" fmla="*/ 7408506 w 7408506"/>
              <a:gd name="connsiteY3" fmla="*/ 74645 h 755780"/>
              <a:gd name="connsiteX4" fmla="*/ 7408506 w 7408506"/>
              <a:gd name="connsiteY4" fmla="*/ 0 h 755780"/>
              <a:gd name="connsiteX0" fmla="*/ 6958449 w 6958449"/>
              <a:gd name="connsiteY0" fmla="*/ 0 h 755780"/>
              <a:gd name="connsiteX1" fmla="*/ 0 w 6958449"/>
              <a:gd name="connsiteY1" fmla="*/ 712918 h 755780"/>
              <a:gd name="connsiteX2" fmla="*/ 212416 w 6958449"/>
              <a:gd name="connsiteY2" fmla="*/ 755780 h 755780"/>
              <a:gd name="connsiteX3" fmla="*/ 6958449 w 6958449"/>
              <a:gd name="connsiteY3" fmla="*/ 74645 h 755780"/>
              <a:gd name="connsiteX4" fmla="*/ 6958449 w 6958449"/>
              <a:gd name="connsiteY4" fmla="*/ 0 h 755780"/>
              <a:gd name="connsiteX0" fmla="*/ 6958449 w 6958449"/>
              <a:gd name="connsiteY0" fmla="*/ 0 h 712918"/>
              <a:gd name="connsiteX1" fmla="*/ 0 w 6958449"/>
              <a:gd name="connsiteY1" fmla="*/ 712918 h 712918"/>
              <a:gd name="connsiteX2" fmla="*/ 302903 w 6958449"/>
              <a:gd name="connsiteY2" fmla="*/ 705774 h 712918"/>
              <a:gd name="connsiteX3" fmla="*/ 6958449 w 6958449"/>
              <a:gd name="connsiteY3" fmla="*/ 74645 h 712918"/>
              <a:gd name="connsiteX4" fmla="*/ 6958449 w 6958449"/>
              <a:gd name="connsiteY4" fmla="*/ 0 h 712918"/>
              <a:gd name="connsiteX0" fmla="*/ 6958449 w 6958449"/>
              <a:gd name="connsiteY0" fmla="*/ 0 h 741492"/>
              <a:gd name="connsiteX1" fmla="*/ 0 w 6958449"/>
              <a:gd name="connsiteY1" fmla="*/ 712918 h 741492"/>
              <a:gd name="connsiteX2" fmla="*/ 248134 w 6958449"/>
              <a:gd name="connsiteY2" fmla="*/ 741492 h 741492"/>
              <a:gd name="connsiteX3" fmla="*/ 6958449 w 6958449"/>
              <a:gd name="connsiteY3" fmla="*/ 74645 h 741492"/>
              <a:gd name="connsiteX4" fmla="*/ 6958449 w 6958449"/>
              <a:gd name="connsiteY4" fmla="*/ 0 h 741492"/>
              <a:gd name="connsiteX0" fmla="*/ 7465656 w 7465656"/>
              <a:gd name="connsiteY0" fmla="*/ 0 h 741493"/>
              <a:gd name="connsiteX1" fmla="*/ 0 w 7465656"/>
              <a:gd name="connsiteY1" fmla="*/ 741493 h 741493"/>
              <a:gd name="connsiteX2" fmla="*/ 755341 w 7465656"/>
              <a:gd name="connsiteY2" fmla="*/ 741492 h 741493"/>
              <a:gd name="connsiteX3" fmla="*/ 7465656 w 7465656"/>
              <a:gd name="connsiteY3" fmla="*/ 74645 h 741493"/>
              <a:gd name="connsiteX4" fmla="*/ 7465656 w 7465656"/>
              <a:gd name="connsiteY4" fmla="*/ 0 h 7414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465656" h="741493">
                <a:moveTo>
                  <a:pt x="7465656" y="0"/>
                </a:moveTo>
                <a:lnTo>
                  <a:pt x="0" y="741493"/>
                </a:lnTo>
                <a:lnTo>
                  <a:pt x="755341" y="741492"/>
                </a:lnTo>
                <a:lnTo>
                  <a:pt x="7465656" y="74645"/>
                </a:lnTo>
                <a:lnTo>
                  <a:pt x="7465656"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ransition spd="slow">
    <p:wheel spokes="1"/>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620000" y="457200"/>
            <a:ext cx="1497106" cy="5810250"/>
          </a:xfrm>
        </p:spPr>
        <p:txBody>
          <a:bodyPr vert="eaVert"/>
          <a:lstStyle/>
          <a:p>
            <a:r>
              <a:rPr lang="en-US" smtClean="0"/>
              <a:t>Click to edit Master title style</a:t>
            </a:r>
            <a:endParaRPr/>
          </a:p>
        </p:txBody>
      </p:sp>
      <p:sp>
        <p:nvSpPr>
          <p:cNvPr id="3" name="Vertical Text Placeholder 2"/>
          <p:cNvSpPr>
            <a:spLocks noGrp="1"/>
          </p:cNvSpPr>
          <p:nvPr>
            <p:ph type="body" orient="vert" idx="1"/>
          </p:nvPr>
        </p:nvSpPr>
        <p:spPr>
          <a:xfrm>
            <a:off x="496888" y="457200"/>
            <a:ext cx="6513511" cy="5810250"/>
          </a:xfrm>
        </p:spPr>
        <p:txBody>
          <a:bodyPr vert="eaVert"/>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48056348-D703-428C-A1C4-7D6796EF5F41}" type="datetime4">
              <a:rPr lang="en-US" smtClean="0"/>
              <a:pPr/>
              <a:t>April 17, 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D72EBF8-7CF5-44B7-B2BF-E22DE4D0703D}" type="slidenum">
              <a:rPr lang="en-US" smtClean="0"/>
              <a:pPr/>
              <a:t>‹#›</a:t>
            </a:fld>
            <a:endParaRPr lang="en-US"/>
          </a:p>
        </p:txBody>
      </p:sp>
      <p:sp>
        <p:nvSpPr>
          <p:cNvPr id="7" name="Freeform 6"/>
          <p:cNvSpPr/>
          <p:nvPr userDrawn="1"/>
        </p:nvSpPr>
        <p:spPr>
          <a:xfrm>
            <a:off x="0" y="5457825"/>
            <a:ext cx="7239000" cy="1400175"/>
          </a:xfrm>
          <a:custGeom>
            <a:avLst/>
            <a:gdLst>
              <a:gd name="connsiteX0" fmla="*/ 0 w 9134475"/>
              <a:gd name="connsiteY0" fmla="*/ 142875 h 1323975"/>
              <a:gd name="connsiteX1" fmla="*/ 6305550 w 9134475"/>
              <a:gd name="connsiteY1" fmla="*/ 1209675 h 1323975"/>
              <a:gd name="connsiteX2" fmla="*/ 9134475 w 9134475"/>
              <a:gd name="connsiteY2" fmla="*/ 0 h 1323975"/>
              <a:gd name="connsiteX3" fmla="*/ 9134475 w 9134475"/>
              <a:gd name="connsiteY3" fmla="*/ 1323975 h 1323975"/>
              <a:gd name="connsiteX4" fmla="*/ 0 w 9134475"/>
              <a:gd name="connsiteY4" fmla="*/ 1323975 h 1323975"/>
              <a:gd name="connsiteX5" fmla="*/ 0 w 9134475"/>
              <a:gd name="connsiteY5" fmla="*/ 142875 h 1323975"/>
              <a:gd name="connsiteX0" fmla="*/ 0 w 9134475"/>
              <a:gd name="connsiteY0" fmla="*/ 0 h 1181100"/>
              <a:gd name="connsiteX1" fmla="*/ 6305550 w 9134475"/>
              <a:gd name="connsiteY1" fmla="*/ 1066800 h 1181100"/>
              <a:gd name="connsiteX2" fmla="*/ 9134475 w 9134475"/>
              <a:gd name="connsiteY2" fmla="*/ 1181100 h 1181100"/>
              <a:gd name="connsiteX3" fmla="*/ 0 w 9134475"/>
              <a:gd name="connsiteY3" fmla="*/ 1181100 h 1181100"/>
              <a:gd name="connsiteX4" fmla="*/ 0 w 9134475"/>
              <a:gd name="connsiteY4" fmla="*/ 0 h 1181100"/>
              <a:gd name="connsiteX0" fmla="*/ 0 w 6494783"/>
              <a:gd name="connsiteY0" fmla="*/ 0 h 1181100"/>
              <a:gd name="connsiteX1" fmla="*/ 6305550 w 6494783"/>
              <a:gd name="connsiteY1" fmla="*/ 1066800 h 1181100"/>
              <a:gd name="connsiteX2" fmla="*/ 6494783 w 6494783"/>
              <a:gd name="connsiteY2" fmla="*/ 1181100 h 1181100"/>
              <a:gd name="connsiteX3" fmla="*/ 0 w 6494783"/>
              <a:gd name="connsiteY3" fmla="*/ 1181100 h 1181100"/>
              <a:gd name="connsiteX4" fmla="*/ 0 w 6494783"/>
              <a:gd name="connsiteY4" fmla="*/ 0 h 1181100"/>
              <a:gd name="connsiteX0" fmla="*/ 0 w 6494783"/>
              <a:gd name="connsiteY0" fmla="*/ 0 h 1181100"/>
              <a:gd name="connsiteX1" fmla="*/ 6494783 w 6494783"/>
              <a:gd name="connsiteY1" fmla="*/ 1181100 h 1181100"/>
              <a:gd name="connsiteX2" fmla="*/ 0 w 6494783"/>
              <a:gd name="connsiteY2" fmla="*/ 1181100 h 1181100"/>
              <a:gd name="connsiteX3" fmla="*/ 0 w 6494783"/>
              <a:gd name="connsiteY3" fmla="*/ 0 h 1181100"/>
              <a:gd name="connsiteX0" fmla="*/ 0 w 7415827"/>
              <a:gd name="connsiteY0" fmla="*/ 0 h 1181100"/>
              <a:gd name="connsiteX1" fmla="*/ 7415827 w 7415827"/>
              <a:gd name="connsiteY1" fmla="*/ 866775 h 1181100"/>
              <a:gd name="connsiteX2" fmla="*/ 0 w 7415827"/>
              <a:gd name="connsiteY2" fmla="*/ 1181100 h 1181100"/>
              <a:gd name="connsiteX3" fmla="*/ 0 w 7415827"/>
              <a:gd name="connsiteY3" fmla="*/ 0 h 1181100"/>
              <a:gd name="connsiteX0" fmla="*/ 0 w 7415827"/>
              <a:gd name="connsiteY0" fmla="*/ 0 h 1571625"/>
              <a:gd name="connsiteX1" fmla="*/ 7415827 w 7415827"/>
              <a:gd name="connsiteY1" fmla="*/ 866775 h 1571625"/>
              <a:gd name="connsiteX2" fmla="*/ 0 w 7415827"/>
              <a:gd name="connsiteY2" fmla="*/ 1571625 h 1571625"/>
              <a:gd name="connsiteX3" fmla="*/ 0 w 7415827"/>
              <a:gd name="connsiteY3" fmla="*/ 0 h 1571625"/>
              <a:gd name="connsiteX0" fmla="*/ 0 w 7415827"/>
              <a:gd name="connsiteY0" fmla="*/ 0 h 1571625"/>
              <a:gd name="connsiteX1" fmla="*/ 7415827 w 7415827"/>
              <a:gd name="connsiteY1" fmla="*/ 866775 h 1571625"/>
              <a:gd name="connsiteX2" fmla="*/ 1823096 w 7415827"/>
              <a:gd name="connsiteY2" fmla="*/ 1571625 h 1571625"/>
              <a:gd name="connsiteX3" fmla="*/ 0 w 7415827"/>
              <a:gd name="connsiteY3" fmla="*/ 1571625 h 1571625"/>
              <a:gd name="connsiteX4" fmla="*/ 0 w 7415827"/>
              <a:gd name="connsiteY4" fmla="*/ 0 h 1571625"/>
              <a:gd name="connsiteX0" fmla="*/ 0 w 7216426"/>
              <a:gd name="connsiteY0" fmla="*/ 0 h 1571625"/>
              <a:gd name="connsiteX1" fmla="*/ 7216426 w 7216426"/>
              <a:gd name="connsiteY1" fmla="*/ 1038225 h 1571625"/>
              <a:gd name="connsiteX2" fmla="*/ 1823096 w 7216426"/>
              <a:gd name="connsiteY2" fmla="*/ 1571625 h 1571625"/>
              <a:gd name="connsiteX3" fmla="*/ 0 w 7216426"/>
              <a:gd name="connsiteY3" fmla="*/ 1571625 h 1571625"/>
              <a:gd name="connsiteX4" fmla="*/ 0 w 7216426"/>
              <a:gd name="connsiteY4" fmla="*/ 0 h 1571625"/>
              <a:gd name="connsiteX0" fmla="*/ 0 w 7216426"/>
              <a:gd name="connsiteY0" fmla="*/ 0 h 914400"/>
              <a:gd name="connsiteX1" fmla="*/ 7216426 w 7216426"/>
              <a:gd name="connsiteY1" fmla="*/ 381000 h 914400"/>
              <a:gd name="connsiteX2" fmla="*/ 1823096 w 7216426"/>
              <a:gd name="connsiteY2" fmla="*/ 914400 h 914400"/>
              <a:gd name="connsiteX3" fmla="*/ 0 w 7216426"/>
              <a:gd name="connsiteY3" fmla="*/ 914400 h 914400"/>
              <a:gd name="connsiteX4" fmla="*/ 0 w 7216426"/>
              <a:gd name="connsiteY4" fmla="*/ 0 h 914400"/>
              <a:gd name="connsiteX0" fmla="*/ 0 w 7216426"/>
              <a:gd name="connsiteY0" fmla="*/ 0 h 1400175"/>
              <a:gd name="connsiteX1" fmla="*/ 7216426 w 7216426"/>
              <a:gd name="connsiteY1" fmla="*/ 866775 h 1400175"/>
              <a:gd name="connsiteX2" fmla="*/ 1823096 w 7216426"/>
              <a:gd name="connsiteY2" fmla="*/ 1400175 h 1400175"/>
              <a:gd name="connsiteX3" fmla="*/ 0 w 7216426"/>
              <a:gd name="connsiteY3" fmla="*/ 1400175 h 1400175"/>
              <a:gd name="connsiteX4" fmla="*/ 0 w 7216426"/>
              <a:gd name="connsiteY4" fmla="*/ 0 h 14001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16426" h="1400175">
                <a:moveTo>
                  <a:pt x="0" y="0"/>
                </a:moveTo>
                <a:lnTo>
                  <a:pt x="7216426" y="866775"/>
                </a:lnTo>
                <a:lnTo>
                  <a:pt x="1823096" y="1400175"/>
                </a:lnTo>
                <a:lnTo>
                  <a:pt x="0" y="1400175"/>
                </a:lnTo>
                <a:lnTo>
                  <a:pt x="0" y="0"/>
                </a:lnTo>
                <a:close/>
              </a:path>
            </a:pathLst>
          </a:custGeom>
          <a:gradFill>
            <a:gsLst>
              <a:gs pos="0">
                <a:schemeClr val="accent1"/>
              </a:gs>
              <a:gs pos="52000">
                <a:schemeClr val="accent1">
                  <a:lumMod val="40000"/>
                  <a:lumOff val="60000"/>
                </a:schemeClr>
              </a:gs>
              <a:gs pos="66000">
                <a:schemeClr val="accent1"/>
              </a:gs>
            </a:gsLst>
            <a:lin ang="1662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p:cNvSpPr/>
          <p:nvPr userDrawn="1"/>
        </p:nvSpPr>
        <p:spPr>
          <a:xfrm>
            <a:off x="1807389" y="6148043"/>
            <a:ext cx="7338991" cy="711996"/>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6334125 w 9144000"/>
              <a:gd name="connsiteY4" fmla="*/ 1457325 h 1581150"/>
              <a:gd name="connsiteX5" fmla="*/ 0 w 9144000"/>
              <a:gd name="connsiteY5" fmla="*/ 390525 h 1581150"/>
              <a:gd name="connsiteX6" fmla="*/ 9525 w 9144000"/>
              <a:gd name="connsiteY6"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390525 h 1581150"/>
              <a:gd name="connsiteX5" fmla="*/ 9525 w 9144000"/>
              <a:gd name="connsiteY5"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9525 w 9144000"/>
              <a:gd name="connsiteY5" fmla="*/ 9525 h 1581150"/>
              <a:gd name="connsiteX0" fmla="*/ 342207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342207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9134495 w 9144000"/>
              <a:gd name="connsiteY4" fmla="*/ 1572115 h 1581150"/>
              <a:gd name="connsiteX5" fmla="*/ 0 w 9144000"/>
              <a:gd name="connsiteY5" fmla="*/ 1571625 h 1581150"/>
              <a:gd name="connsiteX6" fmla="*/ 20 w 9144000"/>
              <a:gd name="connsiteY6" fmla="*/ 1323975 h 1581150"/>
              <a:gd name="connsiteX0" fmla="*/ 20 w 9144000"/>
              <a:gd name="connsiteY0" fmla="*/ 1323975 h 1581150"/>
              <a:gd name="connsiteX1" fmla="*/ 9144000 w 9144000"/>
              <a:gd name="connsiteY1" fmla="*/ 0 h 1581150"/>
              <a:gd name="connsiteX2" fmla="*/ 9144000 w 9144000"/>
              <a:gd name="connsiteY2" fmla="*/ 1581150 h 1581150"/>
              <a:gd name="connsiteX3" fmla="*/ 9134495 w 9144000"/>
              <a:gd name="connsiteY3" fmla="*/ 1572115 h 1581150"/>
              <a:gd name="connsiteX4" fmla="*/ 0 w 9144000"/>
              <a:gd name="connsiteY4" fmla="*/ 1571625 h 1581150"/>
              <a:gd name="connsiteX5" fmla="*/ 20 w 9144000"/>
              <a:gd name="connsiteY5" fmla="*/ 1323975 h 1581150"/>
              <a:gd name="connsiteX0" fmla="*/ 20 w 9144000"/>
              <a:gd name="connsiteY0" fmla="*/ 456601 h 713776"/>
              <a:gd name="connsiteX1" fmla="*/ 8611709 w 9144000"/>
              <a:gd name="connsiteY1" fmla="*/ 0 h 713776"/>
              <a:gd name="connsiteX2" fmla="*/ 9144000 w 9144000"/>
              <a:gd name="connsiteY2" fmla="*/ 713776 h 713776"/>
              <a:gd name="connsiteX3" fmla="*/ 9134495 w 9144000"/>
              <a:gd name="connsiteY3" fmla="*/ 704741 h 713776"/>
              <a:gd name="connsiteX4" fmla="*/ 0 w 9144000"/>
              <a:gd name="connsiteY4" fmla="*/ 704251 h 713776"/>
              <a:gd name="connsiteX5" fmla="*/ 20 w 9144000"/>
              <a:gd name="connsiteY5" fmla="*/ 456601 h 713776"/>
              <a:gd name="connsiteX0" fmla="*/ 20 w 9144000"/>
              <a:gd name="connsiteY0" fmla="*/ 818007 h 1075182"/>
              <a:gd name="connsiteX1" fmla="*/ 9124990 w 9144000"/>
              <a:gd name="connsiteY1" fmla="*/ 0 h 1075182"/>
              <a:gd name="connsiteX2" fmla="*/ 9144000 w 9144000"/>
              <a:gd name="connsiteY2" fmla="*/ 1075182 h 1075182"/>
              <a:gd name="connsiteX3" fmla="*/ 9134495 w 9144000"/>
              <a:gd name="connsiteY3" fmla="*/ 1066147 h 1075182"/>
              <a:gd name="connsiteX4" fmla="*/ 0 w 9144000"/>
              <a:gd name="connsiteY4" fmla="*/ 1065657 h 1075182"/>
              <a:gd name="connsiteX5" fmla="*/ 20 w 9144000"/>
              <a:gd name="connsiteY5" fmla="*/ 818007 h 1075182"/>
              <a:gd name="connsiteX0" fmla="*/ 20 w 9144000"/>
              <a:gd name="connsiteY0" fmla="*/ 176512 h 433687"/>
              <a:gd name="connsiteX1" fmla="*/ 8782802 w 9144000"/>
              <a:gd name="connsiteY1" fmla="*/ 0 h 433687"/>
              <a:gd name="connsiteX2" fmla="*/ 9144000 w 9144000"/>
              <a:gd name="connsiteY2" fmla="*/ 433687 h 433687"/>
              <a:gd name="connsiteX3" fmla="*/ 9134495 w 9144000"/>
              <a:gd name="connsiteY3" fmla="*/ 424652 h 433687"/>
              <a:gd name="connsiteX4" fmla="*/ 0 w 9144000"/>
              <a:gd name="connsiteY4" fmla="*/ 424162 h 433687"/>
              <a:gd name="connsiteX5" fmla="*/ 20 w 9144000"/>
              <a:gd name="connsiteY5" fmla="*/ 176512 h 433687"/>
              <a:gd name="connsiteX0" fmla="*/ 20 w 9144000"/>
              <a:gd name="connsiteY0" fmla="*/ 411426 h 668601"/>
              <a:gd name="connsiteX1" fmla="*/ 9124989 w 9144000"/>
              <a:gd name="connsiteY1" fmla="*/ 0 h 668601"/>
              <a:gd name="connsiteX2" fmla="*/ 9144000 w 9144000"/>
              <a:gd name="connsiteY2" fmla="*/ 668601 h 668601"/>
              <a:gd name="connsiteX3" fmla="*/ 9134495 w 9144000"/>
              <a:gd name="connsiteY3" fmla="*/ 659566 h 668601"/>
              <a:gd name="connsiteX4" fmla="*/ 0 w 9144000"/>
              <a:gd name="connsiteY4" fmla="*/ 659076 h 668601"/>
              <a:gd name="connsiteX5" fmla="*/ 20 w 9144000"/>
              <a:gd name="connsiteY5" fmla="*/ 411426 h 668601"/>
              <a:gd name="connsiteX0" fmla="*/ 20 w 9144000"/>
              <a:gd name="connsiteY0" fmla="*/ 998711 h 1081261"/>
              <a:gd name="connsiteX1" fmla="*/ 9124989 w 9144000"/>
              <a:gd name="connsiteY1" fmla="*/ 0 h 1081261"/>
              <a:gd name="connsiteX2" fmla="*/ 9144000 w 9144000"/>
              <a:gd name="connsiteY2" fmla="*/ 668601 h 1081261"/>
              <a:gd name="connsiteX3" fmla="*/ 9134495 w 9144000"/>
              <a:gd name="connsiteY3" fmla="*/ 659566 h 1081261"/>
              <a:gd name="connsiteX4" fmla="*/ 0 w 9144000"/>
              <a:gd name="connsiteY4" fmla="*/ 659076 h 1081261"/>
              <a:gd name="connsiteX5" fmla="*/ 20 w 9144000"/>
              <a:gd name="connsiteY5" fmla="*/ 998711 h 1081261"/>
              <a:gd name="connsiteX0" fmla="*/ 2243247 w 9144000"/>
              <a:gd name="connsiteY0" fmla="*/ 619235 h 701785"/>
              <a:gd name="connsiteX1" fmla="*/ 9124989 w 9144000"/>
              <a:gd name="connsiteY1" fmla="*/ 0 h 701785"/>
              <a:gd name="connsiteX2" fmla="*/ 9144000 w 9144000"/>
              <a:gd name="connsiteY2" fmla="*/ 668601 h 701785"/>
              <a:gd name="connsiteX3" fmla="*/ 9134495 w 9144000"/>
              <a:gd name="connsiteY3" fmla="*/ 659566 h 701785"/>
              <a:gd name="connsiteX4" fmla="*/ 0 w 9144000"/>
              <a:gd name="connsiteY4" fmla="*/ 659076 h 701785"/>
              <a:gd name="connsiteX5" fmla="*/ 2243247 w 9144000"/>
              <a:gd name="connsiteY5" fmla="*/ 619235 h 701785"/>
              <a:gd name="connsiteX0" fmla="*/ 7 w 6900760"/>
              <a:gd name="connsiteY0" fmla="*/ 619235 h 1354783"/>
              <a:gd name="connsiteX1" fmla="*/ 6881749 w 6900760"/>
              <a:gd name="connsiteY1" fmla="*/ 0 h 1354783"/>
              <a:gd name="connsiteX2" fmla="*/ 6900760 w 6900760"/>
              <a:gd name="connsiteY2" fmla="*/ 668601 h 1354783"/>
              <a:gd name="connsiteX3" fmla="*/ 6891255 w 6900760"/>
              <a:gd name="connsiteY3" fmla="*/ 659566 h 1354783"/>
              <a:gd name="connsiteX4" fmla="*/ 684361 w 6900760"/>
              <a:gd name="connsiteY4" fmla="*/ 1354783 h 1354783"/>
              <a:gd name="connsiteX5" fmla="*/ 7 w 6900760"/>
              <a:gd name="connsiteY5" fmla="*/ 619235 h 1354783"/>
              <a:gd name="connsiteX0" fmla="*/ 0 w 6900753"/>
              <a:gd name="connsiteY0" fmla="*/ 619235 h 668601"/>
              <a:gd name="connsiteX1" fmla="*/ 6881742 w 6900753"/>
              <a:gd name="connsiteY1" fmla="*/ 0 h 668601"/>
              <a:gd name="connsiteX2" fmla="*/ 6900753 w 6900753"/>
              <a:gd name="connsiteY2" fmla="*/ 668601 h 668601"/>
              <a:gd name="connsiteX3" fmla="*/ 6891248 w 6900753"/>
              <a:gd name="connsiteY3" fmla="*/ 659566 h 668601"/>
              <a:gd name="connsiteX4" fmla="*/ 0 w 6900753"/>
              <a:gd name="connsiteY4" fmla="*/ 619235 h 668601"/>
              <a:gd name="connsiteX0" fmla="*/ 0 w 6263905"/>
              <a:gd name="connsiteY0" fmla="*/ 1197485 h 1197485"/>
              <a:gd name="connsiteX1" fmla="*/ 6244894 w 6263905"/>
              <a:gd name="connsiteY1" fmla="*/ 0 h 1197485"/>
              <a:gd name="connsiteX2" fmla="*/ 6263905 w 6263905"/>
              <a:gd name="connsiteY2" fmla="*/ 668601 h 1197485"/>
              <a:gd name="connsiteX3" fmla="*/ 6254400 w 6263905"/>
              <a:gd name="connsiteY3" fmla="*/ 659566 h 1197485"/>
              <a:gd name="connsiteX4" fmla="*/ 0 w 6263905"/>
              <a:gd name="connsiteY4" fmla="*/ 1197485 h 1197485"/>
              <a:gd name="connsiteX0" fmla="*/ 0 w 7318982"/>
              <a:gd name="connsiteY0" fmla="*/ 673446 h 673446"/>
              <a:gd name="connsiteX1" fmla="*/ 7299971 w 7318982"/>
              <a:gd name="connsiteY1" fmla="*/ 0 h 673446"/>
              <a:gd name="connsiteX2" fmla="*/ 7318982 w 7318982"/>
              <a:gd name="connsiteY2" fmla="*/ 668601 h 673446"/>
              <a:gd name="connsiteX3" fmla="*/ 7309477 w 7318982"/>
              <a:gd name="connsiteY3" fmla="*/ 659566 h 673446"/>
              <a:gd name="connsiteX4" fmla="*/ 0 w 7318982"/>
              <a:gd name="connsiteY4" fmla="*/ 673446 h 673446"/>
              <a:gd name="connsiteX0" fmla="*/ 0 w 7318982"/>
              <a:gd name="connsiteY0" fmla="*/ 673446 h 673446"/>
              <a:gd name="connsiteX1" fmla="*/ 7299971 w 7318982"/>
              <a:gd name="connsiteY1" fmla="*/ 0 h 673446"/>
              <a:gd name="connsiteX2" fmla="*/ 7318982 w 7318982"/>
              <a:gd name="connsiteY2" fmla="*/ 668601 h 673446"/>
              <a:gd name="connsiteX3" fmla="*/ 0 w 7318982"/>
              <a:gd name="connsiteY3" fmla="*/ 673446 h 673446"/>
              <a:gd name="connsiteX0" fmla="*/ 0 w 7318982"/>
              <a:gd name="connsiteY0" fmla="*/ 526624 h 526624"/>
              <a:gd name="connsiteX1" fmla="*/ 7166898 w 7318982"/>
              <a:gd name="connsiteY1" fmla="*/ 0 h 526624"/>
              <a:gd name="connsiteX2" fmla="*/ 7318982 w 7318982"/>
              <a:gd name="connsiteY2" fmla="*/ 521779 h 526624"/>
              <a:gd name="connsiteX3" fmla="*/ 0 w 7318982"/>
              <a:gd name="connsiteY3" fmla="*/ 526624 h 526624"/>
              <a:gd name="connsiteX0" fmla="*/ 0 w 7323733"/>
              <a:gd name="connsiteY0" fmla="*/ 673445 h 673445"/>
              <a:gd name="connsiteX1" fmla="*/ 7323733 w 7323733"/>
              <a:gd name="connsiteY1" fmla="*/ 0 h 673445"/>
              <a:gd name="connsiteX2" fmla="*/ 7318982 w 7323733"/>
              <a:gd name="connsiteY2" fmla="*/ 668600 h 673445"/>
              <a:gd name="connsiteX3" fmla="*/ 0 w 7323733"/>
              <a:gd name="connsiteY3" fmla="*/ 673445 h 673445"/>
              <a:gd name="connsiteX0" fmla="*/ 0 w 7323733"/>
              <a:gd name="connsiteY0" fmla="*/ 673445 h 673445"/>
              <a:gd name="connsiteX1" fmla="*/ 7323733 w 7323733"/>
              <a:gd name="connsiteY1" fmla="*/ 0 h 673445"/>
              <a:gd name="connsiteX2" fmla="*/ 7145512 w 7323733"/>
              <a:gd name="connsiteY2" fmla="*/ 352371 h 673445"/>
              <a:gd name="connsiteX3" fmla="*/ 0 w 7323733"/>
              <a:gd name="connsiteY3" fmla="*/ 673445 h 673445"/>
              <a:gd name="connsiteX0" fmla="*/ 0 w 7323733"/>
              <a:gd name="connsiteY0" fmla="*/ 673445 h 675378"/>
              <a:gd name="connsiteX1" fmla="*/ 7323733 w 7323733"/>
              <a:gd name="connsiteY1" fmla="*/ 0 h 675378"/>
              <a:gd name="connsiteX2" fmla="*/ 7318982 w 7323733"/>
              <a:gd name="connsiteY2" fmla="*/ 675378 h 675378"/>
              <a:gd name="connsiteX3" fmla="*/ 0 w 7323733"/>
              <a:gd name="connsiteY3" fmla="*/ 673445 h 675378"/>
              <a:gd name="connsiteX0" fmla="*/ 0 w 7323733"/>
              <a:gd name="connsiteY0" fmla="*/ 673445 h 673445"/>
              <a:gd name="connsiteX1" fmla="*/ 7323733 w 7323733"/>
              <a:gd name="connsiteY1" fmla="*/ 0 h 673445"/>
              <a:gd name="connsiteX2" fmla="*/ 7202544 w 7323733"/>
              <a:gd name="connsiteY2" fmla="*/ 490158 h 673445"/>
              <a:gd name="connsiteX3" fmla="*/ 0 w 7323733"/>
              <a:gd name="connsiteY3" fmla="*/ 673445 h 673445"/>
              <a:gd name="connsiteX0" fmla="*/ 0 w 7323733"/>
              <a:gd name="connsiteY0" fmla="*/ 673445 h 675379"/>
              <a:gd name="connsiteX1" fmla="*/ 7323733 w 7323733"/>
              <a:gd name="connsiteY1" fmla="*/ 0 h 675379"/>
              <a:gd name="connsiteX2" fmla="*/ 7321359 w 7323733"/>
              <a:gd name="connsiteY2" fmla="*/ 675379 h 675379"/>
              <a:gd name="connsiteX3" fmla="*/ 0 w 7323733"/>
              <a:gd name="connsiteY3" fmla="*/ 673445 h 675379"/>
            </a:gdLst>
            <a:ahLst/>
            <a:cxnLst>
              <a:cxn ang="0">
                <a:pos x="connsiteX0" y="connsiteY0"/>
              </a:cxn>
              <a:cxn ang="0">
                <a:pos x="connsiteX1" y="connsiteY1"/>
              </a:cxn>
              <a:cxn ang="0">
                <a:pos x="connsiteX2" y="connsiteY2"/>
              </a:cxn>
              <a:cxn ang="0">
                <a:pos x="connsiteX3" y="connsiteY3"/>
              </a:cxn>
            </a:cxnLst>
            <a:rect l="l" t="t" r="r" b="b"/>
            <a:pathLst>
              <a:path w="7323733" h="675379">
                <a:moveTo>
                  <a:pt x="0" y="673445"/>
                </a:moveTo>
                <a:lnTo>
                  <a:pt x="7323733" y="0"/>
                </a:lnTo>
                <a:cubicBezTo>
                  <a:pt x="7322149" y="222867"/>
                  <a:pt x="7322943" y="452512"/>
                  <a:pt x="7321359" y="675379"/>
                </a:cubicBezTo>
                <a:lnTo>
                  <a:pt x="0" y="673445"/>
                </a:lnTo>
                <a:close/>
              </a:path>
            </a:pathLst>
          </a:custGeom>
          <a:gradFill>
            <a:gsLst>
              <a:gs pos="28000">
                <a:schemeClr val="accent3"/>
              </a:gs>
              <a:gs pos="40000">
                <a:schemeClr val="accent3">
                  <a:lumMod val="40000"/>
                  <a:lumOff val="60000"/>
                </a:schemeClr>
              </a:gs>
              <a:gs pos="48000">
                <a:schemeClr val="accent3"/>
              </a:gs>
            </a:gsLst>
            <a:lin ang="15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8"/>
          <p:cNvSpPr/>
          <p:nvPr userDrawn="1"/>
        </p:nvSpPr>
        <p:spPr>
          <a:xfrm>
            <a:off x="-196" y="5412337"/>
            <a:ext cx="7605568" cy="927910"/>
          </a:xfrm>
          <a:custGeom>
            <a:avLst/>
            <a:gdLst>
              <a:gd name="connsiteX0" fmla="*/ 0 w 7436498"/>
              <a:gd name="connsiteY0" fmla="*/ 0 h 951723"/>
              <a:gd name="connsiteX1" fmla="*/ 0 w 7436498"/>
              <a:gd name="connsiteY1" fmla="*/ 139959 h 951723"/>
              <a:gd name="connsiteX2" fmla="*/ 7053942 w 7436498"/>
              <a:gd name="connsiteY2" fmla="*/ 951723 h 951723"/>
              <a:gd name="connsiteX3" fmla="*/ 7436498 w 7436498"/>
              <a:gd name="connsiteY3" fmla="*/ 914400 h 951723"/>
              <a:gd name="connsiteX4" fmla="*/ 0 w 7436498"/>
              <a:gd name="connsiteY4" fmla="*/ 0 h 951723"/>
              <a:gd name="connsiteX0" fmla="*/ 190500 w 7436498"/>
              <a:gd name="connsiteY0" fmla="*/ 0 h 1004110"/>
              <a:gd name="connsiteX1" fmla="*/ 0 w 7436498"/>
              <a:gd name="connsiteY1" fmla="*/ 192346 h 1004110"/>
              <a:gd name="connsiteX2" fmla="*/ 7053942 w 7436498"/>
              <a:gd name="connsiteY2" fmla="*/ 1004110 h 1004110"/>
              <a:gd name="connsiteX3" fmla="*/ 7436498 w 7436498"/>
              <a:gd name="connsiteY3" fmla="*/ 966787 h 1004110"/>
              <a:gd name="connsiteX4" fmla="*/ 190500 w 7436498"/>
              <a:gd name="connsiteY4" fmla="*/ 0 h 1004110"/>
              <a:gd name="connsiteX0" fmla="*/ 0 w 7448404"/>
              <a:gd name="connsiteY0" fmla="*/ 0 h 923148"/>
              <a:gd name="connsiteX1" fmla="*/ 11906 w 7448404"/>
              <a:gd name="connsiteY1" fmla="*/ 111384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164306 w 7448404"/>
              <a:gd name="connsiteY1" fmla="*/ 68522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302418 w 7448404"/>
              <a:gd name="connsiteY1" fmla="*/ 297122 h 923148"/>
              <a:gd name="connsiteX2" fmla="*/ 7065848 w 7448404"/>
              <a:gd name="connsiteY2" fmla="*/ 923148 h 923148"/>
              <a:gd name="connsiteX3" fmla="*/ 7448404 w 7448404"/>
              <a:gd name="connsiteY3" fmla="*/ 885825 h 923148"/>
              <a:gd name="connsiteX4" fmla="*/ 0 w 7448404"/>
              <a:gd name="connsiteY4" fmla="*/ 0 h 923148"/>
              <a:gd name="connsiteX0" fmla="*/ 1 w 7448405"/>
              <a:gd name="connsiteY0" fmla="*/ 0 h 923148"/>
              <a:gd name="connsiteX1" fmla="*/ 0 w 7448405"/>
              <a:gd name="connsiteY1" fmla="*/ 75665 h 923148"/>
              <a:gd name="connsiteX2" fmla="*/ 7065849 w 7448405"/>
              <a:gd name="connsiteY2" fmla="*/ 923148 h 923148"/>
              <a:gd name="connsiteX3" fmla="*/ 7448405 w 7448405"/>
              <a:gd name="connsiteY3" fmla="*/ 885825 h 923148"/>
              <a:gd name="connsiteX4" fmla="*/ 1 w 7448405"/>
              <a:gd name="connsiteY4" fmla="*/ 0 h 923148"/>
              <a:gd name="connsiteX0" fmla="*/ 1 w 7400780"/>
              <a:gd name="connsiteY0" fmla="*/ 0 h 928688"/>
              <a:gd name="connsiteX1" fmla="*/ 0 w 7400780"/>
              <a:gd name="connsiteY1" fmla="*/ 75665 h 928688"/>
              <a:gd name="connsiteX2" fmla="*/ 7065849 w 7400780"/>
              <a:gd name="connsiteY2" fmla="*/ 923148 h 928688"/>
              <a:gd name="connsiteX3" fmla="*/ 7400780 w 7400780"/>
              <a:gd name="connsiteY3" fmla="*/ 928688 h 928688"/>
              <a:gd name="connsiteX4" fmla="*/ 1 w 7400780"/>
              <a:gd name="connsiteY4" fmla="*/ 0 h 928688"/>
              <a:gd name="connsiteX0" fmla="*/ 1 w 7605568"/>
              <a:gd name="connsiteY0" fmla="*/ 0 h 923148"/>
              <a:gd name="connsiteX1" fmla="*/ 0 w 7605568"/>
              <a:gd name="connsiteY1" fmla="*/ 75665 h 923148"/>
              <a:gd name="connsiteX2" fmla="*/ 7065849 w 7605568"/>
              <a:gd name="connsiteY2" fmla="*/ 923148 h 923148"/>
              <a:gd name="connsiteX3" fmla="*/ 7605568 w 7605568"/>
              <a:gd name="connsiteY3" fmla="*/ 897732 h 923148"/>
              <a:gd name="connsiteX4" fmla="*/ 1 w 7605568"/>
              <a:gd name="connsiteY4" fmla="*/ 0 h 923148"/>
              <a:gd name="connsiteX0" fmla="*/ 1 w 7605568"/>
              <a:gd name="connsiteY0" fmla="*/ 0 h 897732"/>
              <a:gd name="connsiteX1" fmla="*/ 0 w 7605568"/>
              <a:gd name="connsiteY1" fmla="*/ 75665 h 897732"/>
              <a:gd name="connsiteX2" fmla="*/ 7065849 w 7605568"/>
              <a:gd name="connsiteY2" fmla="*/ 863617 h 897732"/>
              <a:gd name="connsiteX3" fmla="*/ 7605568 w 7605568"/>
              <a:gd name="connsiteY3" fmla="*/ 897732 h 897732"/>
              <a:gd name="connsiteX4" fmla="*/ 1 w 7605568"/>
              <a:gd name="connsiteY4" fmla="*/ 0 h 897732"/>
              <a:gd name="connsiteX0" fmla="*/ 1 w 7605568"/>
              <a:gd name="connsiteY0" fmla="*/ 0 h 927910"/>
              <a:gd name="connsiteX1" fmla="*/ 0 w 7605568"/>
              <a:gd name="connsiteY1" fmla="*/ 75665 h 927910"/>
              <a:gd name="connsiteX2" fmla="*/ 7225392 w 7605568"/>
              <a:gd name="connsiteY2" fmla="*/ 927910 h 927910"/>
              <a:gd name="connsiteX3" fmla="*/ 7605568 w 7605568"/>
              <a:gd name="connsiteY3" fmla="*/ 897732 h 927910"/>
              <a:gd name="connsiteX4" fmla="*/ 1 w 7605568"/>
              <a:gd name="connsiteY4" fmla="*/ 0 h 9279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05568" h="927910">
                <a:moveTo>
                  <a:pt x="1" y="0"/>
                </a:moveTo>
                <a:cubicBezTo>
                  <a:pt x="1" y="25222"/>
                  <a:pt x="0" y="50443"/>
                  <a:pt x="0" y="75665"/>
                </a:cubicBezTo>
                <a:lnTo>
                  <a:pt x="7225392" y="927910"/>
                </a:lnTo>
                <a:lnTo>
                  <a:pt x="7605568" y="897732"/>
                </a:lnTo>
                <a:lnTo>
                  <a:pt x="1"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p:cNvSpPr/>
          <p:nvPr userDrawn="1"/>
        </p:nvSpPr>
        <p:spPr>
          <a:xfrm>
            <a:off x="1680725" y="6116507"/>
            <a:ext cx="7465656" cy="741493"/>
          </a:xfrm>
          <a:custGeom>
            <a:avLst/>
            <a:gdLst>
              <a:gd name="connsiteX0" fmla="*/ 7408506 w 7408506"/>
              <a:gd name="connsiteY0" fmla="*/ 0 h 755780"/>
              <a:gd name="connsiteX1" fmla="*/ 0 w 7408506"/>
              <a:gd name="connsiteY1" fmla="*/ 755780 h 755780"/>
              <a:gd name="connsiteX2" fmla="*/ 662473 w 7408506"/>
              <a:gd name="connsiteY2" fmla="*/ 755780 h 755780"/>
              <a:gd name="connsiteX3" fmla="*/ 7408506 w 7408506"/>
              <a:gd name="connsiteY3" fmla="*/ 74645 h 755780"/>
              <a:gd name="connsiteX4" fmla="*/ 7408506 w 7408506"/>
              <a:gd name="connsiteY4" fmla="*/ 0 h 755780"/>
              <a:gd name="connsiteX0" fmla="*/ 6958449 w 6958449"/>
              <a:gd name="connsiteY0" fmla="*/ 0 h 755780"/>
              <a:gd name="connsiteX1" fmla="*/ 0 w 6958449"/>
              <a:gd name="connsiteY1" fmla="*/ 712918 h 755780"/>
              <a:gd name="connsiteX2" fmla="*/ 212416 w 6958449"/>
              <a:gd name="connsiteY2" fmla="*/ 755780 h 755780"/>
              <a:gd name="connsiteX3" fmla="*/ 6958449 w 6958449"/>
              <a:gd name="connsiteY3" fmla="*/ 74645 h 755780"/>
              <a:gd name="connsiteX4" fmla="*/ 6958449 w 6958449"/>
              <a:gd name="connsiteY4" fmla="*/ 0 h 755780"/>
              <a:gd name="connsiteX0" fmla="*/ 6958449 w 6958449"/>
              <a:gd name="connsiteY0" fmla="*/ 0 h 712918"/>
              <a:gd name="connsiteX1" fmla="*/ 0 w 6958449"/>
              <a:gd name="connsiteY1" fmla="*/ 712918 h 712918"/>
              <a:gd name="connsiteX2" fmla="*/ 302903 w 6958449"/>
              <a:gd name="connsiteY2" fmla="*/ 705774 h 712918"/>
              <a:gd name="connsiteX3" fmla="*/ 6958449 w 6958449"/>
              <a:gd name="connsiteY3" fmla="*/ 74645 h 712918"/>
              <a:gd name="connsiteX4" fmla="*/ 6958449 w 6958449"/>
              <a:gd name="connsiteY4" fmla="*/ 0 h 712918"/>
              <a:gd name="connsiteX0" fmla="*/ 6958449 w 6958449"/>
              <a:gd name="connsiteY0" fmla="*/ 0 h 741492"/>
              <a:gd name="connsiteX1" fmla="*/ 0 w 6958449"/>
              <a:gd name="connsiteY1" fmla="*/ 712918 h 741492"/>
              <a:gd name="connsiteX2" fmla="*/ 248134 w 6958449"/>
              <a:gd name="connsiteY2" fmla="*/ 741492 h 741492"/>
              <a:gd name="connsiteX3" fmla="*/ 6958449 w 6958449"/>
              <a:gd name="connsiteY3" fmla="*/ 74645 h 741492"/>
              <a:gd name="connsiteX4" fmla="*/ 6958449 w 6958449"/>
              <a:gd name="connsiteY4" fmla="*/ 0 h 741492"/>
              <a:gd name="connsiteX0" fmla="*/ 7465656 w 7465656"/>
              <a:gd name="connsiteY0" fmla="*/ 0 h 741493"/>
              <a:gd name="connsiteX1" fmla="*/ 0 w 7465656"/>
              <a:gd name="connsiteY1" fmla="*/ 741493 h 741493"/>
              <a:gd name="connsiteX2" fmla="*/ 755341 w 7465656"/>
              <a:gd name="connsiteY2" fmla="*/ 741492 h 741493"/>
              <a:gd name="connsiteX3" fmla="*/ 7465656 w 7465656"/>
              <a:gd name="connsiteY3" fmla="*/ 74645 h 741493"/>
              <a:gd name="connsiteX4" fmla="*/ 7465656 w 7465656"/>
              <a:gd name="connsiteY4" fmla="*/ 0 h 7414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465656" h="741493">
                <a:moveTo>
                  <a:pt x="7465656" y="0"/>
                </a:moveTo>
                <a:lnTo>
                  <a:pt x="0" y="741493"/>
                </a:lnTo>
                <a:lnTo>
                  <a:pt x="755341" y="741492"/>
                </a:lnTo>
                <a:lnTo>
                  <a:pt x="7465656" y="74645"/>
                </a:lnTo>
                <a:lnTo>
                  <a:pt x="7465656"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ransition spd="slow">
    <p:wheel spokes="1"/>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732D1919-1B5F-4141-B613-3E5C6008A186}" type="datetime4">
              <a:rPr lang="en-US" smtClean="0"/>
              <a:pPr/>
              <a:t>April 17, 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D72EBF8-7CF5-44B7-B2BF-E22DE4D0703D}" type="slidenum">
              <a:rPr lang="en-US" smtClean="0"/>
              <a:pPr/>
              <a:t>‹#›</a:t>
            </a:fld>
            <a:endParaRPr lang="en-US"/>
          </a:p>
        </p:txBody>
      </p:sp>
    </p:spTree>
  </p:cSld>
  <p:clrMapOvr>
    <a:masterClrMapping/>
  </p:clrMapOvr>
  <p:transition spd="slow">
    <p:wheel spokes="1"/>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Slide with Picture">
    <p:bg>
      <p:bgRef idx="1003">
        <a:schemeClr val="bg1"/>
      </p:bgRef>
    </p:bg>
    <p:spTree>
      <p:nvGrpSpPr>
        <p:cNvPr id="1" name=""/>
        <p:cNvGrpSpPr/>
        <p:nvPr/>
      </p:nvGrpSpPr>
      <p:grpSpPr>
        <a:xfrm>
          <a:off x="0" y="0"/>
          <a:ext cx="0" cy="0"/>
          <a:chOff x="0" y="0"/>
          <a:chExt cx="0" cy="0"/>
        </a:xfrm>
      </p:grpSpPr>
      <p:sp>
        <p:nvSpPr>
          <p:cNvPr id="2" name="Title 1"/>
          <p:cNvSpPr>
            <a:spLocks noGrp="1"/>
          </p:cNvSpPr>
          <p:nvPr>
            <p:ph type="ctrTitle"/>
          </p:nvPr>
        </p:nvSpPr>
        <p:spPr>
          <a:xfrm>
            <a:off x="496889" y="3774328"/>
            <a:ext cx="7199311" cy="1470025"/>
          </a:xfrm>
        </p:spPr>
        <p:txBody>
          <a:bodyPr anchor="b" anchorCtr="0"/>
          <a:lstStyle>
            <a:lvl1pPr algn="l">
              <a:defRPr sz="4800"/>
            </a:lvl1pPr>
          </a:lstStyle>
          <a:p>
            <a:r>
              <a:rPr lang="en-US" smtClean="0"/>
              <a:t>Click to edit Master title style</a:t>
            </a:r>
            <a:endParaRPr/>
          </a:p>
        </p:txBody>
      </p:sp>
      <p:sp>
        <p:nvSpPr>
          <p:cNvPr id="3" name="Subtitle 2"/>
          <p:cNvSpPr>
            <a:spLocks noGrp="1"/>
          </p:cNvSpPr>
          <p:nvPr>
            <p:ph type="subTitle" idx="1"/>
          </p:nvPr>
        </p:nvSpPr>
        <p:spPr>
          <a:xfrm>
            <a:off x="496888" y="5257800"/>
            <a:ext cx="7199312" cy="990600"/>
          </a:xfrm>
        </p:spPr>
        <p:txBody>
          <a:bodyPr vert="horz" lIns="91440" tIns="45720" rIns="91440" bIns="45720" rtlCol="0" anchor="t" anchorCtr="0">
            <a:noAutofit/>
          </a:bodyPr>
          <a:lstStyle>
            <a:lvl1pPr marL="0" indent="0" algn="l" defTabSz="914400" rtl="0" eaLnBrk="1" latinLnBrk="0" hangingPunct="1">
              <a:spcBef>
                <a:spcPct val="0"/>
              </a:spcBef>
              <a:buNone/>
              <a:defRPr sz="1800" kern="1200">
                <a:solidFill>
                  <a:schemeClr val="tx2"/>
                </a:solidFill>
                <a:effectLst>
                  <a:outerShdw blurRad="50800" dist="25400" dir="2700000" algn="tl" rotWithShape="0">
                    <a:schemeClr val="bg1">
                      <a:alpha val="40000"/>
                    </a:schemeClr>
                  </a:outerShdw>
                </a:effectLst>
                <a:latin typeface="+mj-lt"/>
                <a:ea typeface="+mj-ea"/>
                <a:cs typeface="+mj-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dirty="0"/>
          </a:p>
        </p:txBody>
      </p:sp>
      <p:sp>
        <p:nvSpPr>
          <p:cNvPr id="4" name="Date Placeholder 3"/>
          <p:cNvSpPr>
            <a:spLocks noGrp="1"/>
          </p:cNvSpPr>
          <p:nvPr>
            <p:ph type="dt" sz="half" idx="10"/>
          </p:nvPr>
        </p:nvSpPr>
        <p:spPr/>
        <p:txBody>
          <a:bodyPr/>
          <a:lstStyle/>
          <a:p>
            <a:fld id="{942120D2-3948-4F8F-BE5D-E7E7D97880B2}" type="datetime4">
              <a:rPr lang="en-US" smtClean="0"/>
              <a:pPr/>
              <a:t>April 17, 2012</a:t>
            </a:fld>
            <a:endParaRPr lang="en-US" dirty="0" err="1"/>
          </a:p>
        </p:txBody>
      </p:sp>
      <p:sp>
        <p:nvSpPr>
          <p:cNvPr id="5" name="Footer Placeholder 4"/>
          <p:cNvSpPr>
            <a:spLocks noGrp="1"/>
          </p:cNvSpPr>
          <p:nvPr>
            <p:ph type="ftr" sz="quarter" idx="11"/>
          </p:nvPr>
        </p:nvSpPr>
        <p:spPr/>
        <p:txBody>
          <a:bodyPr/>
          <a:lstStyle/>
          <a:p>
            <a:endParaRPr lang="en-US" dirty="0"/>
          </a:p>
        </p:txBody>
      </p:sp>
      <p:sp>
        <p:nvSpPr>
          <p:cNvPr id="8" name="Picture Placeholder 7"/>
          <p:cNvSpPr>
            <a:spLocks noGrp="1"/>
          </p:cNvSpPr>
          <p:nvPr>
            <p:ph type="pic" sz="quarter" idx="12"/>
          </p:nvPr>
        </p:nvSpPr>
        <p:spPr>
          <a:xfrm rot="504148">
            <a:off x="4493544" y="555043"/>
            <a:ext cx="4142460" cy="3085398"/>
          </a:xfrm>
          <a:solidFill>
            <a:srgbClr val="FFFFFF">
              <a:shade val="85000"/>
            </a:srgbClr>
          </a:solidFill>
          <a:ln w="38100" cap="sq">
            <a:solidFill>
              <a:srgbClr val="FDFDFD"/>
            </a:solidFill>
            <a:miter lim="800000"/>
          </a:ln>
          <a:effectLst>
            <a:outerShdw blurRad="57150" dist="37500" dir="7560000" sy="98000" kx="110000" ky="200000" algn="tl" rotWithShape="0">
              <a:srgbClr val="000000">
                <a:alpha val="20000"/>
              </a:srgbClr>
            </a:outerShdw>
          </a:effectLst>
          <a:scene3d>
            <a:camera prst="orthographicFront"/>
            <a:lightRig rig="twoPt" dir="t">
              <a:rot lat="0" lon="0" rev="7200000"/>
            </a:lightRig>
          </a:scene3d>
          <a:sp3d prstMaterial="matte">
            <a:bevelT w="22860" h="12700"/>
            <a:contourClr>
              <a:srgbClr val="FFFFFF"/>
            </a:contourClr>
          </a:sp3d>
        </p:spPr>
        <p:txBody>
          <a:bodyPr>
            <a:normAutofit/>
          </a:bodyPr>
          <a:lstStyle>
            <a:lvl1pPr>
              <a:buNone/>
              <a:defRPr sz="1800"/>
            </a:lvl1pPr>
          </a:lstStyle>
          <a:p>
            <a:r>
              <a:rPr lang="en-US" smtClean="0"/>
              <a:t>Drag picture to placeholder or click icon to add</a:t>
            </a:r>
            <a:endParaRPr/>
          </a:p>
        </p:txBody>
      </p:sp>
    </p:spTree>
  </p:cSld>
  <p:clrMapOvr>
    <a:overrideClrMapping bg1="lt1" tx1="dk1" bg2="lt2" tx2="dk2" accent1="accent1" accent2="accent2" accent3="accent3" accent4="accent4" accent5="accent5" accent6="accent6" hlink="hlink" folHlink="folHlink"/>
  </p:clrMapOvr>
  <p:transition spd="slow">
    <p:wheel spokes="1"/>
  </p:transition>
  <p:hf sldNum="0" hdr="0" ftr="0" dt="0"/>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765175" y="2236694"/>
            <a:ext cx="7612063" cy="1362075"/>
          </a:xfrm>
        </p:spPr>
        <p:txBody>
          <a:bodyPr vert="horz" lIns="91440" tIns="45720" rIns="91440" bIns="45720" rtlCol="0" anchor="b" anchorCtr="0">
            <a:noAutofit/>
          </a:bodyPr>
          <a:lstStyle>
            <a:lvl1pPr algn="ctr" defTabSz="914400" rtl="0" eaLnBrk="1" latinLnBrk="0" hangingPunct="1">
              <a:spcBef>
                <a:spcPct val="0"/>
              </a:spcBef>
              <a:buNone/>
              <a:defRPr sz="4800" kern="1200">
                <a:solidFill>
                  <a:schemeClr val="tx2"/>
                </a:solidFill>
                <a:effectLst>
                  <a:outerShdw blurRad="50800" dist="25400" dir="2700000" algn="tl" rotWithShape="0">
                    <a:schemeClr val="bg1">
                      <a:alpha val="40000"/>
                    </a:schemeClr>
                  </a:outerShdw>
                </a:effectLst>
                <a:latin typeface="+mj-lt"/>
                <a:ea typeface="+mj-ea"/>
                <a:cs typeface="+mj-cs"/>
              </a:defRPr>
            </a:lvl1pPr>
          </a:lstStyle>
          <a:p>
            <a:r>
              <a:rPr lang="en-US" smtClean="0"/>
              <a:t>Click to edit Master title style</a:t>
            </a:r>
            <a:endParaRPr/>
          </a:p>
        </p:txBody>
      </p:sp>
      <p:sp>
        <p:nvSpPr>
          <p:cNvPr id="3" name="Text Placeholder 2"/>
          <p:cNvSpPr>
            <a:spLocks noGrp="1"/>
          </p:cNvSpPr>
          <p:nvPr>
            <p:ph type="body" idx="1"/>
          </p:nvPr>
        </p:nvSpPr>
        <p:spPr>
          <a:xfrm>
            <a:off x="765175" y="3617259"/>
            <a:ext cx="7612063" cy="1500187"/>
          </a:xfrm>
        </p:spPr>
        <p:txBody>
          <a:bodyPr vert="horz" lIns="91440" tIns="45720" rIns="91440" bIns="45720" rtlCol="0" anchor="t" anchorCtr="0">
            <a:noAutofit/>
          </a:bodyPr>
          <a:lstStyle>
            <a:lvl1pPr marL="0" indent="0" algn="ctr" defTabSz="914400" rtl="0" eaLnBrk="1" latinLnBrk="0" hangingPunct="1">
              <a:spcBef>
                <a:spcPct val="0"/>
              </a:spcBef>
              <a:buNone/>
              <a:defRPr sz="1800" kern="1200">
                <a:solidFill>
                  <a:schemeClr val="tx2"/>
                </a:solidFill>
                <a:effectLst>
                  <a:outerShdw blurRad="50800" dist="25400" dir="2700000" algn="tl" rotWithShape="0">
                    <a:schemeClr val="bg1">
                      <a:alpha val="40000"/>
                    </a:schemeClr>
                  </a:outerShdw>
                </a:effectLst>
                <a:latin typeface="+mj-lt"/>
                <a:ea typeface="+mj-ea"/>
                <a:cs typeface="+mj-cs"/>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AD22427-B1DD-49E6-9F05-DE0F1467D7DC}" type="datetime4">
              <a:rPr lang="en-US" smtClean="0"/>
              <a:pPr/>
              <a:t>April 17, 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D72EBF8-7CF5-44B7-B2BF-E22DE4D0703D}" type="slidenum">
              <a:rPr lang="en-US" smtClean="0"/>
              <a:pPr/>
              <a:t>‹#›</a:t>
            </a:fld>
            <a:endParaRPr lang="en-US"/>
          </a:p>
        </p:txBody>
      </p:sp>
    </p:spTree>
  </p:cSld>
  <p:clrMapOvr>
    <a:masterClrMapping/>
  </p:clrMapOvr>
  <p:transition spd="slow">
    <p:wheel spokes="1"/>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765174" y="79468"/>
            <a:ext cx="7612063" cy="1417638"/>
          </a:xfrm>
        </p:spPr>
        <p:txBody>
          <a:bodyPr/>
          <a:lstStyle/>
          <a:p>
            <a:r>
              <a:rPr lang="en-US" smtClean="0"/>
              <a:t>Click to edit Master title style</a:t>
            </a:r>
            <a:endParaRPr/>
          </a:p>
        </p:txBody>
      </p:sp>
      <p:sp>
        <p:nvSpPr>
          <p:cNvPr id="3" name="Content Placeholder 2"/>
          <p:cNvSpPr>
            <a:spLocks noGrp="1"/>
          </p:cNvSpPr>
          <p:nvPr>
            <p:ph sz="half" idx="1"/>
          </p:nvPr>
        </p:nvSpPr>
        <p:spPr>
          <a:xfrm>
            <a:off x="765175" y="2084388"/>
            <a:ext cx="3657600" cy="4183062"/>
          </a:xfrm>
        </p:spPr>
        <p:txBody>
          <a:bodyPr>
            <a:normAutofit/>
          </a:bodyPr>
          <a:lstStyle>
            <a:lvl1pPr>
              <a:defRPr sz="2000"/>
            </a:lvl1pPr>
            <a:lvl2pPr>
              <a:defRPr sz="1800"/>
            </a:lvl2pPr>
            <a:lvl3pPr>
              <a:defRPr sz="1800"/>
            </a:lvl3pPr>
            <a:lvl4pPr>
              <a:defRPr sz="1800"/>
            </a:lvl4pPr>
            <a:lvl5pPr>
              <a:defRPr sz="1800"/>
            </a:lvl5pPr>
            <a:lvl6pPr marL="2055813" indent="-344488">
              <a:defRPr sz="1800"/>
            </a:lvl6pPr>
            <a:lvl7pPr marL="2055813" indent="-344488">
              <a:defRPr sz="1800"/>
            </a:lvl7pPr>
            <a:lvl8pPr marL="2055813" indent="-344488">
              <a:defRPr sz="1800"/>
            </a:lvl8pPr>
            <a:lvl9pPr marL="2055813" indent="-344488">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Content Placeholder 3"/>
          <p:cNvSpPr>
            <a:spLocks noGrp="1"/>
          </p:cNvSpPr>
          <p:nvPr>
            <p:ph sz="half" idx="2"/>
          </p:nvPr>
        </p:nvSpPr>
        <p:spPr>
          <a:xfrm>
            <a:off x="4719637" y="2084388"/>
            <a:ext cx="3657600" cy="4183062"/>
          </a:xfrm>
        </p:spPr>
        <p:txBody>
          <a:bodyPr>
            <a:normAutofit/>
          </a:bodyPr>
          <a:lstStyle>
            <a:lvl1pPr>
              <a:defRPr sz="2000"/>
            </a:lvl1pPr>
            <a:lvl2pPr>
              <a:defRPr sz="1800"/>
            </a:lvl2pPr>
            <a:lvl3pPr>
              <a:defRPr sz="1800"/>
            </a:lvl3pPr>
            <a:lvl4pPr>
              <a:defRPr sz="1800"/>
            </a:lvl4pPr>
            <a:lvl5pPr>
              <a:defRPr sz="1800"/>
            </a:lvl5pPr>
            <a:lvl6pPr marL="2055813" indent="-344488">
              <a:defRPr sz="1800"/>
            </a:lvl6pPr>
            <a:lvl7pPr marL="2055813" indent="-344488">
              <a:defRPr sz="1800"/>
            </a:lvl7pPr>
            <a:lvl8pPr marL="2055813" indent="-344488">
              <a:defRPr sz="1800"/>
            </a:lvl8pPr>
            <a:lvl9pPr marL="2055813" indent="-344488">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Date Placeholder 4"/>
          <p:cNvSpPr>
            <a:spLocks noGrp="1"/>
          </p:cNvSpPr>
          <p:nvPr>
            <p:ph type="dt" sz="half" idx="10"/>
          </p:nvPr>
        </p:nvSpPr>
        <p:spPr/>
        <p:txBody>
          <a:bodyPr/>
          <a:lstStyle/>
          <a:p>
            <a:fld id="{BBCCA7B5-8BC9-491C-A887-7C3E7ED947D8}" type="datetime4">
              <a:rPr lang="en-US" smtClean="0"/>
              <a:pPr/>
              <a:t>April 17, 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D72EBF8-7CF5-44B7-B2BF-E22DE4D0703D}" type="slidenum">
              <a:rPr lang="en-US" smtClean="0"/>
              <a:pPr/>
              <a:t>‹#›</a:t>
            </a:fld>
            <a:endParaRPr lang="en-US"/>
          </a:p>
        </p:txBody>
      </p:sp>
    </p:spTree>
  </p:cSld>
  <p:clrMapOvr>
    <a:masterClrMapping/>
  </p:clrMapOvr>
  <p:transition spd="slow">
    <p:wheel spokes="1"/>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765174" y="79468"/>
            <a:ext cx="7612063" cy="1417638"/>
          </a:xfrm>
        </p:spPr>
        <p:txBody>
          <a:bodyPr/>
          <a:lstStyle>
            <a:lvl1pPr>
              <a:defRPr/>
            </a:lvl1pPr>
          </a:lstStyle>
          <a:p>
            <a:r>
              <a:rPr lang="en-US" smtClean="0"/>
              <a:t>Click to edit Master title style</a:t>
            </a:r>
            <a:endParaRPr/>
          </a:p>
        </p:txBody>
      </p:sp>
      <p:sp>
        <p:nvSpPr>
          <p:cNvPr id="3" name="Text Placeholder 2"/>
          <p:cNvSpPr>
            <a:spLocks noGrp="1"/>
          </p:cNvSpPr>
          <p:nvPr>
            <p:ph type="body" idx="1"/>
          </p:nvPr>
        </p:nvSpPr>
        <p:spPr>
          <a:xfrm>
            <a:off x="765174" y="1687512"/>
            <a:ext cx="3657600" cy="903288"/>
          </a:xfrm>
        </p:spPr>
        <p:txBody>
          <a:bodyPr anchor="ctr" anchorCtr="0">
            <a:noAutofit/>
          </a:bodyPr>
          <a:lstStyle>
            <a:lvl1pPr marL="0" indent="0" algn="ctr">
              <a:spcBef>
                <a:spcPts val="0"/>
              </a:spcBef>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765174" y="2649071"/>
            <a:ext cx="3657600" cy="3608293"/>
          </a:xfrm>
        </p:spPr>
        <p:txBody>
          <a:bodyPr>
            <a:normAutofit/>
          </a:bodyPr>
          <a:lstStyle>
            <a:lvl1pPr>
              <a:defRPr sz="2000"/>
            </a:lvl1pPr>
            <a:lvl2pPr>
              <a:defRPr sz="1800"/>
            </a:lvl2pPr>
            <a:lvl3pPr>
              <a:defRPr sz="1800"/>
            </a:lvl3pPr>
            <a:lvl4pPr>
              <a:defRPr sz="1800"/>
            </a:lvl4pPr>
            <a:lvl5pPr>
              <a:defRPr sz="1800"/>
            </a:lvl5pPr>
            <a:lvl6pPr marL="2055813" indent="-344488">
              <a:defRPr sz="1600"/>
            </a:lvl6pPr>
            <a:lvl7pPr marL="2055813" indent="-344488">
              <a:defRPr sz="1600"/>
            </a:lvl7pPr>
            <a:lvl8pPr marL="2055813" indent="-344488">
              <a:defRPr sz="1600"/>
            </a:lvl8pPr>
            <a:lvl9pPr marL="2055813" indent="-344488">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Text Placeholder 4"/>
          <p:cNvSpPr>
            <a:spLocks noGrp="1"/>
          </p:cNvSpPr>
          <p:nvPr>
            <p:ph type="body" sz="quarter" idx="3"/>
          </p:nvPr>
        </p:nvSpPr>
        <p:spPr>
          <a:xfrm>
            <a:off x="4719637" y="1687512"/>
            <a:ext cx="3657600" cy="903288"/>
          </a:xfrm>
        </p:spPr>
        <p:txBody>
          <a:bodyPr anchor="ctr" anchorCtr="0">
            <a:noAutofit/>
          </a:bodyPr>
          <a:lstStyle>
            <a:lvl1pPr marL="0" indent="0" algn="ctr">
              <a:spcBef>
                <a:spcPts val="0"/>
              </a:spcBef>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719637" y="2649071"/>
            <a:ext cx="3657600" cy="3608293"/>
          </a:xfrm>
        </p:spPr>
        <p:txBody>
          <a:bodyPr>
            <a:normAutofit/>
          </a:bodyPr>
          <a:lstStyle>
            <a:lvl1pPr>
              <a:defRPr sz="2000"/>
            </a:lvl1pPr>
            <a:lvl2pPr>
              <a:defRPr sz="1800"/>
            </a:lvl2pPr>
            <a:lvl3pPr>
              <a:defRPr sz="1800"/>
            </a:lvl3pPr>
            <a:lvl4pPr>
              <a:defRPr sz="1800"/>
            </a:lvl4pPr>
            <a:lvl5pPr>
              <a:defRPr sz="1800"/>
            </a:lvl5pPr>
            <a:lvl6pPr marL="2055813" indent="-344488">
              <a:defRPr sz="1600"/>
            </a:lvl6pPr>
            <a:lvl7pPr marL="2055813" indent="-344488">
              <a:defRPr sz="1600"/>
            </a:lvl7pPr>
            <a:lvl8pPr marL="2055813" indent="-344488">
              <a:defRPr sz="1600"/>
            </a:lvl8pPr>
            <a:lvl9pPr marL="2055813" indent="-344488">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7" name="Date Placeholder 6"/>
          <p:cNvSpPr>
            <a:spLocks noGrp="1"/>
          </p:cNvSpPr>
          <p:nvPr>
            <p:ph type="dt" sz="half" idx="10"/>
          </p:nvPr>
        </p:nvSpPr>
        <p:spPr/>
        <p:txBody>
          <a:bodyPr/>
          <a:lstStyle/>
          <a:p>
            <a:fld id="{BDA18ED0-40F2-434C-A848-B92581875164}" type="datetime4">
              <a:rPr lang="en-US" smtClean="0"/>
              <a:pPr/>
              <a:t>April 17, 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D72EBF8-7CF5-44B7-B2BF-E22DE4D0703D}" type="slidenum">
              <a:rPr lang="en-US" smtClean="0"/>
              <a:pPr/>
              <a:t>‹#›</a:t>
            </a:fld>
            <a:endParaRPr lang="en-US"/>
          </a:p>
        </p:txBody>
      </p:sp>
    </p:spTree>
  </p:cSld>
  <p:clrMapOvr>
    <a:masterClrMapping/>
  </p:clrMapOvr>
  <p:transition spd="slow">
    <p:wheel spokes="1"/>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fld id="{7855437F-F4F9-44A9-B4D3-9191CA04E889}" type="datetime4">
              <a:rPr lang="en-US" smtClean="0"/>
              <a:pPr/>
              <a:t>April 17, 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D72EBF8-7CF5-44B7-B2BF-E22DE4D0703D}" type="slidenum">
              <a:rPr lang="en-US" smtClean="0"/>
              <a:pPr/>
              <a:t>‹#›</a:t>
            </a:fld>
            <a:endParaRPr lang="en-US"/>
          </a:p>
        </p:txBody>
      </p:sp>
    </p:spTree>
  </p:cSld>
  <p:clrMapOvr>
    <a:masterClrMapping/>
  </p:clrMapOvr>
  <p:transition spd="slow">
    <p:wheel spokes="1"/>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bg>
      <p:bgRef idx="1001">
        <a:schemeClr val="bg1"/>
      </p:bgRef>
    </p:b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9A24E59-01D0-4537-B876-7E5EC75B028D}" type="datetime4">
              <a:rPr lang="en-US" smtClean="0"/>
              <a:pPr/>
              <a:t>April 17, 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D72EBF8-7CF5-44B7-B2BF-E22DE4D0703D}"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transition spd="slow">
    <p:wheel spokes="1"/>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08946" y="381000"/>
            <a:ext cx="3250360" cy="1631950"/>
          </a:xfrm>
        </p:spPr>
        <p:txBody>
          <a:bodyPr anchor="b"/>
          <a:lstStyle>
            <a:lvl1pPr algn="ctr">
              <a:defRPr sz="3600" b="0"/>
            </a:lvl1pPr>
          </a:lstStyle>
          <a:p>
            <a:r>
              <a:rPr lang="en-US" smtClean="0"/>
              <a:t>Click to edit Master title style</a:t>
            </a:r>
            <a:endParaRPr/>
          </a:p>
        </p:txBody>
      </p:sp>
      <p:sp>
        <p:nvSpPr>
          <p:cNvPr id="3" name="Content Placeholder 2"/>
          <p:cNvSpPr>
            <a:spLocks noGrp="1"/>
          </p:cNvSpPr>
          <p:nvPr>
            <p:ph idx="1"/>
          </p:nvPr>
        </p:nvSpPr>
        <p:spPr>
          <a:xfrm>
            <a:off x="4495800" y="381000"/>
            <a:ext cx="4149725" cy="5886450"/>
          </a:xfrm>
        </p:spPr>
        <p:txBody>
          <a:bodyPr>
            <a:normAutofit/>
          </a:bodyPr>
          <a:lstStyle>
            <a:lvl1pPr>
              <a:defRPr sz="2400"/>
            </a:lvl1pPr>
            <a:lvl2pPr>
              <a:defRPr sz="22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Text Placeholder 3"/>
          <p:cNvSpPr>
            <a:spLocks noGrp="1"/>
          </p:cNvSpPr>
          <p:nvPr>
            <p:ph type="body" sz="half" idx="2"/>
          </p:nvPr>
        </p:nvSpPr>
        <p:spPr>
          <a:xfrm>
            <a:off x="608946" y="2084389"/>
            <a:ext cx="3250360" cy="3935412"/>
          </a:xfrm>
        </p:spPr>
        <p:txBody>
          <a:bodyPr vert="horz" lIns="91440" tIns="45720" rIns="91440" bIns="45720" rtlCol="0" anchor="t" anchorCtr="0">
            <a:noAutofit/>
          </a:bodyPr>
          <a:lstStyle>
            <a:lvl1pPr marL="0" indent="0" algn="ctr" defTabSz="914400" rtl="0" eaLnBrk="1" latinLnBrk="0" hangingPunct="1">
              <a:spcBef>
                <a:spcPts val="600"/>
              </a:spcBef>
              <a:buNone/>
              <a:defRPr sz="1800" b="0" kern="1200">
                <a:solidFill>
                  <a:schemeClr val="tx2"/>
                </a:solidFill>
                <a:effectLst>
                  <a:outerShdw blurRad="50800" dist="25400" dir="2700000" algn="tl" rotWithShape="0">
                    <a:schemeClr val="bg1">
                      <a:alpha val="40000"/>
                    </a:schemeClr>
                  </a:outerShdw>
                </a:effectLst>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495800" y="6356350"/>
            <a:ext cx="1143000" cy="365125"/>
          </a:xfrm>
        </p:spPr>
        <p:txBody>
          <a:bodyPr/>
          <a:lstStyle>
            <a:lvl1pPr algn="l">
              <a:defRPr/>
            </a:lvl1pPr>
          </a:lstStyle>
          <a:p>
            <a:fld id="{655A2E49-18A1-40BC-BA5D-5A2EC8FDDF15}" type="datetime4">
              <a:rPr lang="en-US" smtClean="0"/>
              <a:pPr/>
              <a:t>April 17, 2012</a:t>
            </a:fld>
            <a:endParaRPr lang="en-US"/>
          </a:p>
        </p:txBody>
      </p:sp>
      <p:sp>
        <p:nvSpPr>
          <p:cNvPr id="6" name="Footer Placeholder 5"/>
          <p:cNvSpPr>
            <a:spLocks noGrp="1"/>
          </p:cNvSpPr>
          <p:nvPr>
            <p:ph type="ftr" sz="quarter" idx="11"/>
          </p:nvPr>
        </p:nvSpPr>
        <p:spPr>
          <a:xfrm>
            <a:off x="5791200" y="6356350"/>
            <a:ext cx="2895600" cy="365125"/>
          </a:xfrm>
        </p:spPr>
        <p:txBody>
          <a:bodyPr/>
          <a:lstStyle>
            <a:lvl1pPr algn="r">
              <a:defRPr/>
            </a:lvl1pPr>
          </a:lstStyle>
          <a:p>
            <a:endParaRPr lang="en-US"/>
          </a:p>
        </p:txBody>
      </p:sp>
      <p:sp>
        <p:nvSpPr>
          <p:cNvPr id="7" name="Slide Number Placeholder 6"/>
          <p:cNvSpPr>
            <a:spLocks noGrp="1"/>
          </p:cNvSpPr>
          <p:nvPr>
            <p:ph type="sldNum" sz="quarter" idx="12"/>
          </p:nvPr>
        </p:nvSpPr>
        <p:spPr>
          <a:xfrm>
            <a:off x="1967426" y="6356350"/>
            <a:ext cx="533400" cy="365125"/>
          </a:xfrm>
        </p:spPr>
        <p:txBody>
          <a:bodyPr/>
          <a:lstStyle>
            <a:lvl1pPr>
              <a:defRPr>
                <a:solidFill>
                  <a:schemeClr val="tx2"/>
                </a:solidFill>
              </a:defRPr>
            </a:lvl1pPr>
          </a:lstStyle>
          <a:p>
            <a:fld id="{1D72EBF8-7CF5-44B7-B2BF-E22DE4D0703D}" type="slidenum">
              <a:rPr lang="en-US" smtClean="0"/>
              <a:pPr/>
              <a:t>‹#›</a:t>
            </a:fld>
            <a:endParaRPr lang="en-US"/>
          </a:p>
        </p:txBody>
      </p:sp>
    </p:spTree>
  </p:cSld>
  <p:clrMapOvr>
    <a:masterClrMapping/>
  </p:clrMapOvr>
  <p:transition spd="slow">
    <p:wheel spokes="1"/>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65174" y="79468"/>
            <a:ext cx="7612063" cy="1417638"/>
          </a:xfrm>
          <a:prstGeom prst="rect">
            <a:avLst/>
          </a:prstGeom>
        </p:spPr>
        <p:txBody>
          <a:bodyPr vert="horz" lIns="91440" tIns="45720" rIns="91440" bIns="45720" rtlCol="0" anchor="ctr" anchorCtr="0">
            <a:noAutofit/>
          </a:bodyPr>
          <a:lstStyle/>
          <a:p>
            <a:r>
              <a:rPr lang="en-US" smtClean="0"/>
              <a:t>Click to edit Master title style</a:t>
            </a:r>
            <a:endParaRPr/>
          </a:p>
        </p:txBody>
      </p:sp>
      <p:sp>
        <p:nvSpPr>
          <p:cNvPr id="3" name="Text Placeholder 2"/>
          <p:cNvSpPr>
            <a:spLocks noGrp="1"/>
          </p:cNvSpPr>
          <p:nvPr>
            <p:ph type="body" idx="1"/>
          </p:nvPr>
        </p:nvSpPr>
        <p:spPr>
          <a:xfrm>
            <a:off x="765175" y="2070846"/>
            <a:ext cx="7612064" cy="4182035"/>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2"/>
          </p:nvPr>
        </p:nvSpPr>
        <p:spPr>
          <a:xfrm>
            <a:off x="6553200" y="6356350"/>
            <a:ext cx="2133600" cy="365125"/>
          </a:xfrm>
          <a:prstGeom prst="rect">
            <a:avLst/>
          </a:prstGeom>
        </p:spPr>
        <p:txBody>
          <a:bodyPr vert="horz" lIns="91440" tIns="45720" rIns="91440" bIns="45720" rtlCol="0" anchor="ctr"/>
          <a:lstStyle>
            <a:lvl1pPr algn="r">
              <a:defRPr sz="1200">
                <a:solidFill>
                  <a:schemeClr val="bg1"/>
                </a:solidFill>
              </a:defRPr>
            </a:lvl1pPr>
          </a:lstStyle>
          <a:p>
            <a:fld id="{942120D2-3948-4F8F-BE5D-E7E7D97880B2}" type="datetime4">
              <a:rPr lang="en-US" smtClean="0"/>
              <a:pPr/>
              <a:t>April 17, 2012</a:t>
            </a:fld>
            <a:endParaRPr lang="en-US" dirty="0" err="1"/>
          </a:p>
        </p:txBody>
      </p:sp>
      <p:sp>
        <p:nvSpPr>
          <p:cNvPr id="5" name="Footer Placeholder 4"/>
          <p:cNvSpPr>
            <a:spLocks noGrp="1"/>
          </p:cNvSpPr>
          <p:nvPr>
            <p:ph type="ftr" sz="quarter" idx="3"/>
          </p:nvPr>
        </p:nvSpPr>
        <p:spPr>
          <a:xfrm>
            <a:off x="443753" y="6356350"/>
            <a:ext cx="2895600" cy="365125"/>
          </a:xfrm>
          <a:prstGeom prst="rect">
            <a:avLst/>
          </a:prstGeom>
        </p:spPr>
        <p:txBody>
          <a:bodyPr vert="horz" lIns="91440" tIns="45720" rIns="91440" bIns="45720" rtlCol="0" anchor="ctr"/>
          <a:lstStyle>
            <a:lvl1pPr algn="l">
              <a:defRPr sz="1200">
                <a:solidFill>
                  <a:schemeClr val="bg1"/>
                </a:solidFill>
              </a:defRPr>
            </a:lvl1pPr>
          </a:lstStyle>
          <a:p>
            <a:endParaRPr lang="en-US" dirty="0"/>
          </a:p>
        </p:txBody>
      </p:sp>
      <p:sp>
        <p:nvSpPr>
          <p:cNvPr id="6" name="Slide Number Placeholder 5"/>
          <p:cNvSpPr>
            <a:spLocks noGrp="1"/>
          </p:cNvSpPr>
          <p:nvPr>
            <p:ph type="sldNum" sz="quarter" idx="4"/>
          </p:nvPr>
        </p:nvSpPr>
        <p:spPr>
          <a:xfrm>
            <a:off x="4305300" y="6356350"/>
            <a:ext cx="533400" cy="365125"/>
          </a:xfrm>
          <a:prstGeom prst="rect">
            <a:avLst/>
          </a:prstGeom>
        </p:spPr>
        <p:txBody>
          <a:bodyPr vert="horz" lIns="91440" tIns="45720" rIns="91440" bIns="45720" rtlCol="0" anchor="ctr"/>
          <a:lstStyle>
            <a:lvl1pPr algn="ctr">
              <a:defRPr sz="1200">
                <a:solidFill>
                  <a:schemeClr val="bg1"/>
                </a:solidFill>
              </a:defRPr>
            </a:lvl1pPr>
          </a:lstStyle>
          <a:p>
            <a:fld id="{1D72EBF8-7CF5-44B7-B2BF-E22DE4D0703D}"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916" r:id="rId1"/>
    <p:sldLayoutId id="2147483917" r:id="rId2"/>
    <p:sldLayoutId id="2147483918" r:id="rId3"/>
    <p:sldLayoutId id="2147483919" r:id="rId4"/>
    <p:sldLayoutId id="2147483920" r:id="rId5"/>
    <p:sldLayoutId id="2147483921" r:id="rId6"/>
    <p:sldLayoutId id="2147483922" r:id="rId7"/>
    <p:sldLayoutId id="2147483923" r:id="rId8"/>
    <p:sldLayoutId id="2147483924" r:id="rId9"/>
    <p:sldLayoutId id="2147483925" r:id="rId10"/>
    <p:sldLayoutId id="2147483926" r:id="rId11"/>
    <p:sldLayoutId id="2147483927" r:id="rId12"/>
    <p:sldLayoutId id="2147483928" r:id="rId13"/>
  </p:sldLayoutIdLst>
  <p:transition spd="slow">
    <p:wheel spokes="1"/>
  </p:transition>
  <p:hf sldNum="0" hdr="0" ftr="0" dt="0"/>
  <p:txStyles>
    <p:titleStyle>
      <a:lvl1pPr algn="ctr" defTabSz="914400" rtl="0" eaLnBrk="1" latinLnBrk="0" hangingPunct="1">
        <a:spcBef>
          <a:spcPct val="0"/>
        </a:spcBef>
        <a:buNone/>
        <a:defRPr sz="4800" kern="1200">
          <a:solidFill>
            <a:schemeClr val="tx2"/>
          </a:solidFill>
          <a:effectLst>
            <a:outerShdw blurRad="50800" dist="25400" dir="2700000" algn="tl" rotWithShape="0">
              <a:schemeClr val="bg1">
                <a:alpha val="40000"/>
              </a:schemeClr>
            </a:outerShdw>
          </a:effectLst>
          <a:latin typeface="+mj-lt"/>
          <a:ea typeface="+mj-ea"/>
          <a:cs typeface="+mj-cs"/>
        </a:defRPr>
      </a:lvl1pPr>
    </p:titleStyle>
    <p:bodyStyle>
      <a:lvl1pPr marL="342900" indent="-342900" algn="l" defTabSz="914400" rtl="0" eaLnBrk="1" latinLnBrk="0" hangingPunct="1">
        <a:spcBef>
          <a:spcPts val="2000"/>
        </a:spcBef>
        <a:buFont typeface="Wingdings 2" pitchFamily="18" charset="2"/>
        <a:buChar char=""/>
        <a:defRPr sz="2400" kern="1200">
          <a:solidFill>
            <a:schemeClr val="bg1"/>
          </a:solidFill>
          <a:effectLst>
            <a:outerShdw blurRad="63500" dist="50800" dir="2700000" algn="tl" rotWithShape="0">
              <a:prstClr val="black">
                <a:alpha val="50000"/>
              </a:prstClr>
            </a:outerShdw>
          </a:effectLst>
          <a:latin typeface="+mn-lt"/>
          <a:ea typeface="+mn-ea"/>
          <a:cs typeface="+mn-cs"/>
        </a:defRPr>
      </a:lvl1pPr>
      <a:lvl2pPr marL="685800" indent="-336550" algn="l" defTabSz="914400" rtl="0" eaLnBrk="1" latinLnBrk="0" hangingPunct="1">
        <a:spcBef>
          <a:spcPts val="600"/>
        </a:spcBef>
        <a:buFont typeface="Wingdings 2" pitchFamily="18" charset="2"/>
        <a:buChar char=""/>
        <a:defRPr sz="2200" kern="1200">
          <a:solidFill>
            <a:schemeClr val="bg1"/>
          </a:solidFill>
          <a:effectLst>
            <a:outerShdw blurRad="63500" dist="50800" dir="2700000" algn="tl" rotWithShape="0">
              <a:prstClr val="black">
                <a:alpha val="50000"/>
              </a:prstClr>
            </a:outerShdw>
          </a:effectLst>
          <a:latin typeface="+mn-lt"/>
          <a:ea typeface="+mn-ea"/>
          <a:cs typeface="+mn-cs"/>
        </a:defRPr>
      </a:lvl2pPr>
      <a:lvl3pPr marL="1035050" indent="-349250" algn="l" defTabSz="914400" rtl="0" eaLnBrk="1" latinLnBrk="0" hangingPunct="1">
        <a:spcBef>
          <a:spcPts val="600"/>
        </a:spcBef>
        <a:buFont typeface="Wingdings 2" pitchFamily="18" charset="2"/>
        <a:buChar char=""/>
        <a:defRPr sz="2000" kern="1200">
          <a:solidFill>
            <a:schemeClr val="bg1"/>
          </a:solidFill>
          <a:effectLst>
            <a:outerShdw blurRad="63500" dist="50800" dir="2700000" algn="tl" rotWithShape="0">
              <a:prstClr val="black">
                <a:alpha val="50000"/>
              </a:prstClr>
            </a:outerShdw>
          </a:effectLst>
          <a:latin typeface="+mn-lt"/>
          <a:ea typeface="+mn-ea"/>
          <a:cs typeface="+mn-cs"/>
        </a:defRPr>
      </a:lvl3pPr>
      <a:lvl4pPr marL="1371600" indent="-336550" algn="l" defTabSz="914400" rtl="0" eaLnBrk="1" latinLnBrk="0" hangingPunct="1">
        <a:spcBef>
          <a:spcPts val="600"/>
        </a:spcBef>
        <a:buFont typeface="Wingdings 2" pitchFamily="18" charset="2"/>
        <a:buChar char=""/>
        <a:defRPr sz="1800" kern="1200">
          <a:solidFill>
            <a:schemeClr val="bg1"/>
          </a:solidFill>
          <a:effectLst>
            <a:outerShdw blurRad="63500" dist="50800" dir="2700000" algn="tl" rotWithShape="0">
              <a:prstClr val="black">
                <a:alpha val="50000"/>
              </a:prstClr>
            </a:outerShdw>
          </a:effectLst>
          <a:latin typeface="+mn-lt"/>
          <a:ea typeface="+mn-ea"/>
          <a:cs typeface="+mn-cs"/>
        </a:defRPr>
      </a:lvl4pPr>
      <a:lvl5pPr marL="1720850" indent="-349250" algn="l" defTabSz="914400" rtl="0" eaLnBrk="1" latinLnBrk="0" hangingPunct="1">
        <a:spcBef>
          <a:spcPts val="600"/>
        </a:spcBef>
        <a:buFont typeface="Wingdings 2" pitchFamily="18" charset="2"/>
        <a:buChar char=""/>
        <a:defRPr sz="1800" kern="1200">
          <a:solidFill>
            <a:schemeClr val="bg1"/>
          </a:solidFill>
          <a:effectLst>
            <a:outerShdw blurRad="63500" dist="50800" dir="2700000" algn="tl" rotWithShape="0">
              <a:prstClr val="black">
                <a:alpha val="50000"/>
              </a:prstClr>
            </a:outerShdw>
          </a:effectLst>
          <a:latin typeface="+mn-lt"/>
          <a:ea typeface="+mn-ea"/>
          <a:cs typeface="+mn-cs"/>
        </a:defRPr>
      </a:lvl5pPr>
      <a:lvl6pPr marL="2055813" indent="-344488" algn="l" defTabSz="914400" rtl="0" eaLnBrk="1" latinLnBrk="0" hangingPunct="1">
        <a:spcBef>
          <a:spcPct val="20000"/>
        </a:spcBef>
        <a:buFont typeface="Wingdings 2" pitchFamily="18" charset="2"/>
        <a:buChar char=""/>
        <a:defRPr lang="en-US" sz="1800" kern="1200" dirty="0" smtClean="0">
          <a:solidFill>
            <a:schemeClr val="bg1"/>
          </a:solidFill>
          <a:effectLst>
            <a:outerShdw blurRad="63500" dist="50800" dir="2700000" algn="tl" rotWithShape="0">
              <a:prstClr val="black">
                <a:alpha val="50000"/>
              </a:prstClr>
            </a:outerShdw>
          </a:effectLst>
          <a:latin typeface="+mn-lt"/>
          <a:ea typeface="+mn-ea"/>
          <a:cs typeface="+mn-cs"/>
        </a:defRPr>
      </a:lvl6pPr>
      <a:lvl7pPr marL="2398713" indent="-344488" algn="l" defTabSz="914400" rtl="0" eaLnBrk="1" latinLnBrk="0" hangingPunct="1">
        <a:spcBef>
          <a:spcPct val="20000"/>
        </a:spcBef>
        <a:buFont typeface="Wingdings 2" pitchFamily="18" charset="2"/>
        <a:buChar char=""/>
        <a:defRPr lang="en-US" sz="1800" kern="1200" dirty="0" smtClean="0">
          <a:solidFill>
            <a:schemeClr val="bg1"/>
          </a:solidFill>
          <a:effectLst>
            <a:outerShdw blurRad="63500" dist="50800" dir="2700000" algn="tl" rotWithShape="0">
              <a:prstClr val="black">
                <a:alpha val="50000"/>
              </a:prstClr>
            </a:outerShdw>
          </a:effectLst>
          <a:latin typeface="+mn-lt"/>
          <a:ea typeface="+mn-ea"/>
          <a:cs typeface="+mn-cs"/>
        </a:defRPr>
      </a:lvl7pPr>
      <a:lvl8pPr marL="2743200" indent="-344488" algn="l" defTabSz="914400" rtl="0" eaLnBrk="1" latinLnBrk="0" hangingPunct="1">
        <a:spcBef>
          <a:spcPct val="20000"/>
        </a:spcBef>
        <a:buFont typeface="Wingdings 2" pitchFamily="18" charset="2"/>
        <a:buChar char=""/>
        <a:defRPr lang="en-US" sz="1800" kern="1200" dirty="0" smtClean="0">
          <a:solidFill>
            <a:schemeClr val="bg1"/>
          </a:solidFill>
          <a:effectLst>
            <a:outerShdw blurRad="63500" dist="50800" dir="2700000" algn="tl" rotWithShape="0">
              <a:prstClr val="black">
                <a:alpha val="50000"/>
              </a:prstClr>
            </a:outerShdw>
          </a:effectLst>
          <a:latin typeface="+mn-lt"/>
          <a:ea typeface="+mn-ea"/>
          <a:cs typeface="+mn-cs"/>
        </a:defRPr>
      </a:lvl8pPr>
      <a:lvl9pPr marL="3087688" indent="-344488" algn="l" defTabSz="914400" rtl="0" eaLnBrk="1" latinLnBrk="0" hangingPunct="1">
        <a:spcBef>
          <a:spcPct val="20000"/>
        </a:spcBef>
        <a:buFont typeface="Wingdings 2" pitchFamily="18" charset="2"/>
        <a:buChar char=""/>
        <a:defRPr lang="en-US" sz="1800" kern="1200" dirty="0">
          <a:solidFill>
            <a:schemeClr val="bg1"/>
          </a:solidFill>
          <a:effectLst>
            <a:outerShdw blurRad="63500" dist="50800" dir="2700000" algn="tl" rotWithShape="0">
              <a:prstClr val="black">
                <a:alpha val="50000"/>
              </a:prstClr>
            </a:outerShdw>
          </a:effectLst>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3.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4862945"/>
            <a:ext cx="9143999" cy="831274"/>
          </a:xfrm>
        </p:spPr>
        <p:txBody>
          <a:bodyPr/>
          <a:lstStyle/>
          <a:p>
            <a:pPr algn="ctr"/>
            <a:r>
              <a:rPr lang="en-US" b="1" cap="none" dirty="0" smtClean="0">
                <a:ln w="17780" cmpd="sng">
                  <a:solidFill>
                    <a:schemeClr val="accent1">
                      <a:tint val="3000"/>
                    </a:schemeClr>
                  </a:solidFill>
                  <a:prstDash val="solid"/>
                  <a:miter lim="800000"/>
                </a:ln>
                <a:solidFill>
                  <a:schemeClr val="accent1">
                    <a:lumMod val="20000"/>
                    <a:lumOff val="80000"/>
                  </a:schemeClr>
                </a:solidFill>
                <a:effectLst>
                  <a:outerShdw blurRad="55000" dist="50800" dir="5400000" algn="tl">
                    <a:srgbClr val="000000">
                      <a:alpha val="33000"/>
                    </a:srgbClr>
                  </a:outerShdw>
                </a:effectLst>
              </a:rPr>
              <a:t>Lesson </a:t>
            </a:r>
            <a:r>
              <a:rPr lang="en-US" b="1" dirty="0" smtClean="0">
                <a:ln w="17780" cmpd="sng">
                  <a:solidFill>
                    <a:schemeClr val="accent1">
                      <a:tint val="3000"/>
                    </a:schemeClr>
                  </a:solidFill>
                  <a:prstDash val="solid"/>
                  <a:miter lim="800000"/>
                </a:ln>
                <a:solidFill>
                  <a:schemeClr val="accent1">
                    <a:lumMod val="20000"/>
                    <a:lumOff val="80000"/>
                  </a:schemeClr>
                </a:solidFill>
                <a:effectLst>
                  <a:outerShdw blurRad="55000" dist="50800" dir="5400000" algn="tl">
                    <a:srgbClr val="000000">
                      <a:alpha val="33000"/>
                    </a:srgbClr>
                  </a:outerShdw>
                </a:effectLst>
              </a:rPr>
              <a:t>Six</a:t>
            </a:r>
            <a:r>
              <a:rPr lang="en-US" b="1" cap="none" dirty="0" smtClean="0">
                <a:ln w="17780" cmpd="sng">
                  <a:solidFill>
                    <a:schemeClr val="accent1">
                      <a:tint val="3000"/>
                    </a:schemeClr>
                  </a:solidFill>
                  <a:prstDash val="solid"/>
                  <a:miter lim="800000"/>
                </a:ln>
                <a:solidFill>
                  <a:schemeClr val="accent1">
                    <a:lumMod val="20000"/>
                    <a:lumOff val="80000"/>
                  </a:schemeClr>
                </a:solidFill>
                <a:effectLst>
                  <a:outerShdw blurRad="55000" dist="50800" dir="5400000" algn="tl">
                    <a:srgbClr val="000000">
                      <a:alpha val="33000"/>
                    </a:srgbClr>
                  </a:outerShdw>
                </a:effectLst>
              </a:rPr>
              <a:t>: </a:t>
            </a:r>
            <a:r>
              <a:rPr lang="en-US" sz="4000" b="1" spc="50" dirty="0" smtClean="0">
                <a:ln w="13500">
                  <a:solidFill>
                    <a:schemeClr val="accent1">
                      <a:shade val="2500"/>
                      <a:alpha val="6500"/>
                    </a:schemeClr>
                  </a:solidFill>
                  <a:prstDash val="solid"/>
                </a:ln>
                <a:solidFill>
                  <a:srgbClr val="008000">
                    <a:alpha val="95000"/>
                  </a:srgbClr>
                </a:solidFill>
                <a:effectLst>
                  <a:innerShdw blurRad="50900" dist="38500" dir="13500000">
                    <a:srgbClr val="000000">
                      <a:alpha val="60000"/>
                    </a:srgbClr>
                  </a:innerShdw>
                </a:effectLst>
                <a:latin typeface="Bangla MN"/>
                <a:cs typeface="Bangla MN"/>
              </a:rPr>
              <a:t> JUSTIFICATION</a:t>
            </a:r>
            <a:endParaRPr lang="en-US" sz="4000" b="1" spc="50" dirty="0">
              <a:ln w="13500">
                <a:solidFill>
                  <a:schemeClr val="accent1">
                    <a:shade val="2500"/>
                    <a:alpha val="6500"/>
                  </a:schemeClr>
                </a:solidFill>
                <a:prstDash val="solid"/>
              </a:ln>
              <a:solidFill>
                <a:srgbClr val="008000">
                  <a:alpha val="95000"/>
                </a:srgbClr>
              </a:solidFill>
              <a:effectLst>
                <a:innerShdw blurRad="50900" dist="38500" dir="13500000">
                  <a:srgbClr val="000000">
                    <a:alpha val="60000"/>
                  </a:srgbClr>
                </a:innerShdw>
              </a:effectLst>
              <a:latin typeface="Bangla MN"/>
              <a:cs typeface="Bangla MN"/>
            </a:endParaRPr>
          </a:p>
        </p:txBody>
      </p:sp>
      <p:sp>
        <p:nvSpPr>
          <p:cNvPr id="6" name="Vertical Text Placeholder 5"/>
          <p:cNvSpPr>
            <a:spLocks noGrp="1"/>
          </p:cNvSpPr>
          <p:nvPr/>
        </p:nvSpPr>
        <p:spPr>
          <a:xfrm rot="16200000">
            <a:off x="2368616" y="4283490"/>
            <a:ext cx="618758" cy="4624168"/>
          </a:xfrm>
          <a:prstGeom prst="rect">
            <a:avLst/>
          </a:prstGeom>
        </p:spPr>
        <p:txBody>
          <a:bodyPr vert="eaVert" lIns="91440" tIns="45720" rIns="91440" bIns="45720" rtlCol="0">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sz="1800" kern="1200" dirty="0" smtClean="0">
                <a:solidFill>
                  <a:schemeClr val="bg1"/>
                </a:solidFill>
              </a:rPr>
              <a:t>Global University of Theological Studies</a:t>
            </a:r>
            <a:endParaRPr lang="en-US" sz="1800" kern="1200" dirty="0">
              <a:solidFill>
                <a:schemeClr val="bg1"/>
              </a:solidFill>
            </a:endParaRPr>
          </a:p>
        </p:txBody>
      </p:sp>
      <p:pic>
        <p:nvPicPr>
          <p:cNvPr id="1026" name="Picture 2"/>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0" y="0"/>
            <a:ext cx="9144000" cy="44473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720926616"/>
      </p:ext>
    </p:extLst>
  </p:cSld>
  <p:clrMapOvr>
    <a:masterClrMapping/>
  </p:clrMapOvr>
  <p:transition spd="slow">
    <p:wheel spokes="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50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3018154" y="1740648"/>
            <a:ext cx="5359084" cy="1120588"/>
          </a:xfrm>
        </p:spPr>
        <p:txBody>
          <a:bodyPr>
            <a:noAutofit/>
          </a:bodyPr>
          <a:lstStyle/>
          <a:p>
            <a:r>
              <a:rPr lang="en-US" sz="5400" dirty="0" smtClean="0">
                <a:solidFill>
                  <a:schemeClr val="tx1"/>
                </a:solidFill>
              </a:rPr>
              <a:t>But by Faith !</a:t>
            </a:r>
          </a:p>
        </p:txBody>
      </p:sp>
      <p:sp>
        <p:nvSpPr>
          <p:cNvPr id="5" name="Vertical Text Placeholder 5"/>
          <p:cNvSpPr>
            <a:spLocks noGrp="1"/>
          </p:cNvSpPr>
          <p:nvPr/>
        </p:nvSpPr>
        <p:spPr>
          <a:xfrm rot="16200000">
            <a:off x="7107380" y="5131042"/>
            <a:ext cx="562792" cy="3198985"/>
          </a:xfrm>
          <a:prstGeom prst="rect">
            <a:avLst/>
          </a:prstGeom>
        </p:spPr>
        <p:txBody>
          <a:bodyPr vert="eaVert"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r">
              <a:buNone/>
            </a:pPr>
            <a:r>
              <a:rPr lang="en-US" sz="1200" kern="1200" dirty="0" smtClean="0">
                <a:solidFill>
                  <a:schemeClr val="bg1"/>
                </a:solidFill>
              </a:rPr>
              <a:t>Global University of Theological Studies</a:t>
            </a:r>
            <a:endParaRPr lang="en-US" sz="1200" kern="1200" dirty="0">
              <a:solidFill>
                <a:schemeClr val="bg1"/>
              </a:solidFill>
            </a:endParaRPr>
          </a:p>
        </p:txBody>
      </p:sp>
      <p:sp>
        <p:nvSpPr>
          <p:cNvPr id="6" name="TextBox 5"/>
          <p:cNvSpPr txBox="1"/>
          <p:nvPr/>
        </p:nvSpPr>
        <p:spPr>
          <a:xfrm>
            <a:off x="328706" y="3585882"/>
            <a:ext cx="8337174" cy="1692771"/>
          </a:xfrm>
          <a:prstGeom prst="rect">
            <a:avLst/>
          </a:prstGeom>
          <a:noFill/>
        </p:spPr>
        <p:txBody>
          <a:bodyPr wrap="square" rtlCol="0">
            <a:spAutoFit/>
          </a:bodyPr>
          <a:lstStyle/>
          <a:p>
            <a:pPr algn="ctr"/>
            <a:r>
              <a:rPr lang="en-US" sz="2800" dirty="0" smtClean="0">
                <a:ln w="10541" cmpd="sng">
                  <a:solidFill>
                    <a:schemeClr val="accent1">
                      <a:shade val="88000"/>
                      <a:satMod val="110000"/>
                    </a:schemeClr>
                  </a:solidFill>
                  <a:prstDash val="solid"/>
                </a:ln>
                <a:solidFill>
                  <a:schemeClr val="accent1">
                    <a:lumMod val="40000"/>
                    <a:lumOff val="60000"/>
                  </a:schemeClr>
                </a:solidFill>
              </a:rPr>
              <a:t>“But to him that </a:t>
            </a:r>
            <a:r>
              <a:rPr lang="en-US" sz="2800" dirty="0" err="1" smtClean="0">
                <a:ln w="10541" cmpd="sng">
                  <a:solidFill>
                    <a:schemeClr val="accent1">
                      <a:shade val="88000"/>
                      <a:satMod val="110000"/>
                    </a:schemeClr>
                  </a:solidFill>
                  <a:prstDash val="solid"/>
                </a:ln>
                <a:solidFill>
                  <a:schemeClr val="accent1">
                    <a:lumMod val="40000"/>
                    <a:lumOff val="60000"/>
                  </a:schemeClr>
                </a:solidFill>
              </a:rPr>
              <a:t>worketh</a:t>
            </a:r>
            <a:r>
              <a:rPr lang="en-US" sz="2800" dirty="0" smtClean="0">
                <a:ln w="10541" cmpd="sng">
                  <a:solidFill>
                    <a:schemeClr val="accent1">
                      <a:shade val="88000"/>
                      <a:satMod val="110000"/>
                    </a:schemeClr>
                  </a:solidFill>
                  <a:prstDash val="solid"/>
                </a:ln>
                <a:solidFill>
                  <a:schemeClr val="accent1">
                    <a:lumMod val="40000"/>
                    <a:lumOff val="60000"/>
                  </a:schemeClr>
                </a:solidFill>
              </a:rPr>
              <a:t> not, but believeth on him that </a:t>
            </a:r>
            <a:r>
              <a:rPr lang="en-US" sz="2800" dirty="0" err="1" smtClean="0">
                <a:ln w="10541" cmpd="sng">
                  <a:solidFill>
                    <a:schemeClr val="accent1">
                      <a:shade val="88000"/>
                      <a:satMod val="110000"/>
                    </a:schemeClr>
                  </a:solidFill>
                  <a:prstDash val="solid"/>
                </a:ln>
                <a:solidFill>
                  <a:schemeClr val="accent1">
                    <a:lumMod val="40000"/>
                    <a:lumOff val="60000"/>
                  </a:schemeClr>
                </a:solidFill>
              </a:rPr>
              <a:t>justifieth</a:t>
            </a:r>
            <a:r>
              <a:rPr lang="en-US" sz="2800" dirty="0" smtClean="0">
                <a:ln w="10541" cmpd="sng">
                  <a:solidFill>
                    <a:schemeClr val="accent1">
                      <a:shade val="88000"/>
                      <a:satMod val="110000"/>
                    </a:schemeClr>
                  </a:solidFill>
                  <a:prstDash val="solid"/>
                </a:ln>
                <a:solidFill>
                  <a:schemeClr val="accent1">
                    <a:lumMod val="40000"/>
                    <a:lumOff val="60000"/>
                  </a:schemeClr>
                </a:solidFill>
              </a:rPr>
              <a:t> the ungodly, his faith is counted for righteousness.”</a:t>
            </a:r>
          </a:p>
          <a:p>
            <a:pPr algn="ctr"/>
            <a:r>
              <a:rPr lang="en-US" sz="2000" b="1" dirty="0"/>
              <a:t>(Romans </a:t>
            </a:r>
            <a:r>
              <a:rPr lang="en-US" sz="2000" b="1" dirty="0" smtClean="0"/>
              <a:t>4:5)</a:t>
            </a:r>
            <a:endParaRPr lang="en-US" sz="2000" b="1" dirty="0"/>
          </a:p>
        </p:txBody>
      </p:sp>
      <p:sp>
        <p:nvSpPr>
          <p:cNvPr id="8" name="TextBox 7"/>
          <p:cNvSpPr txBox="1"/>
          <p:nvPr/>
        </p:nvSpPr>
        <p:spPr>
          <a:xfrm>
            <a:off x="4798" y="436713"/>
            <a:ext cx="3441269" cy="3477875"/>
          </a:xfrm>
          <a:prstGeom prst="rect">
            <a:avLst/>
          </a:prstGeom>
          <a:noFill/>
        </p:spPr>
        <p:txBody>
          <a:bodyPr wrap="square" rtlCol="0">
            <a:spAutoFit/>
          </a:bodyPr>
          <a:lstStyle/>
          <a:p>
            <a:r>
              <a:rPr lang="en-US" sz="22000" dirty="0" smtClean="0">
                <a:latin typeface="Wingdings"/>
                <a:ea typeface="Wingdings"/>
                <a:cs typeface="Wingdings"/>
                <a:sym typeface="Wingdings"/>
              </a:rPr>
              <a:t></a:t>
            </a:r>
            <a:endParaRPr lang="en-US" sz="22000" dirty="0"/>
          </a:p>
        </p:txBody>
      </p:sp>
      <p:sp>
        <p:nvSpPr>
          <p:cNvPr id="10" name="Title 1"/>
          <p:cNvSpPr txBox="1">
            <a:spLocks/>
          </p:cNvSpPr>
          <p:nvPr/>
        </p:nvSpPr>
        <p:spPr>
          <a:xfrm rot="16200000">
            <a:off x="1093985" y="5334430"/>
            <a:ext cx="572955" cy="2521866"/>
          </a:xfrm>
          <a:prstGeom prst="rect">
            <a:avLst/>
          </a:prstGeom>
        </p:spPr>
        <p:txBody>
          <a:bodyPr vert="eaVert" lIns="91440" tIns="45720" rIns="91440" bIns="45720" rtlCol="0" anchor="ctr" anchorCtr="0">
            <a:noAutofit/>
          </a:bodyPr>
          <a:lstStyle>
            <a:lvl1pPr algn="ctr" defTabSz="914400" rtl="0" eaLnBrk="1" latinLnBrk="0" hangingPunct="1">
              <a:spcBef>
                <a:spcPct val="0"/>
              </a:spcBef>
              <a:buNone/>
              <a:defRPr sz="4800" kern="1200">
                <a:solidFill>
                  <a:schemeClr val="tx2"/>
                </a:solidFill>
                <a:effectLst>
                  <a:outerShdw blurRad="50800" dist="25400" dir="2700000" algn="tl" rotWithShape="0">
                    <a:schemeClr val="bg1">
                      <a:alpha val="40000"/>
                    </a:schemeClr>
                  </a:outerShdw>
                </a:effectLst>
                <a:latin typeface="+mj-lt"/>
                <a:ea typeface="+mj-ea"/>
                <a:cs typeface="+mj-cs"/>
              </a:defRPr>
            </a:lvl1pPr>
          </a:lstStyle>
          <a:p>
            <a:pPr algn="l"/>
            <a:r>
              <a:rPr lang="en-US" sz="12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Bangla MN"/>
                <a:cs typeface="Bangla MN"/>
              </a:rPr>
              <a:t>L</a:t>
            </a:r>
            <a:r>
              <a:rPr lang="en-US" sz="120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Bangla MN"/>
                <a:cs typeface="Bangla MN"/>
              </a:rPr>
              <a:t>esson Six:  Justification</a:t>
            </a:r>
            <a:endParaRPr lang="en-US" sz="12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Bangla MN"/>
              <a:cs typeface="Bangla MN"/>
            </a:endParaRPr>
          </a:p>
        </p:txBody>
      </p:sp>
      <p:sp>
        <p:nvSpPr>
          <p:cNvPr id="11" name="Title 1"/>
          <p:cNvSpPr txBox="1">
            <a:spLocks/>
          </p:cNvSpPr>
          <p:nvPr/>
        </p:nvSpPr>
        <p:spPr>
          <a:xfrm>
            <a:off x="328706" y="104590"/>
            <a:ext cx="8337175" cy="750526"/>
          </a:xfrm>
          <a:prstGeom prst="rect">
            <a:avLst/>
          </a:prstGeom>
        </p:spPr>
        <p:txBody>
          <a:bodyPr vert="horz" lIns="91440" tIns="45720" rIns="91440" bIns="45720" rtlCol="0" anchor="b" anchorCtr="0">
            <a:noAutofit/>
          </a:bodyPr>
          <a:lstStyle>
            <a:lvl1pPr algn="ctr" defTabSz="914400" rtl="0" eaLnBrk="1" latinLnBrk="0" hangingPunct="1">
              <a:spcBef>
                <a:spcPct val="0"/>
              </a:spcBef>
              <a:buNone/>
              <a:defRPr sz="4400" b="0" kern="1200">
                <a:solidFill>
                  <a:schemeClr val="bg1"/>
                </a:solidFill>
                <a:effectLst>
                  <a:outerShdw blurRad="63500" dist="50800" dir="2700000" algn="tl" rotWithShape="0">
                    <a:prstClr val="black">
                      <a:alpha val="50000"/>
                    </a:prstClr>
                  </a:outerShdw>
                </a:effectLst>
                <a:latin typeface="+mj-lt"/>
                <a:ea typeface="+mj-ea"/>
                <a:cs typeface="+mj-cs"/>
              </a:defRPr>
            </a:lvl1pPr>
          </a:lstStyle>
          <a:p>
            <a:r>
              <a:rPr lang="en-US" sz="4600" b="1" cap="all" dirty="0" smtClean="0">
                <a:ln w="9000" cmpd="sng">
                  <a:solidFill>
                    <a:schemeClr val="accent4">
                      <a:shade val="50000"/>
                      <a:satMod val="120000"/>
                    </a:schemeClr>
                  </a:solidFill>
                  <a:prstDash val="solid"/>
                </a:ln>
                <a:solidFill>
                  <a:srgbClr val="FFDC62"/>
                </a:solidFill>
                <a:effectLst>
                  <a:reflection blurRad="12700" stA="28000" endPos="45000" dist="1000" dir="5400000" sy="-100000" algn="bl" rotWithShape="0"/>
                </a:effectLst>
              </a:rPr>
              <a:t>How we are justified</a:t>
            </a:r>
            <a:endParaRPr lang="en-US" sz="4600" b="1" cap="all" dirty="0">
              <a:ln w="9000" cmpd="sng">
                <a:solidFill>
                  <a:schemeClr val="accent4">
                    <a:shade val="50000"/>
                    <a:satMod val="120000"/>
                  </a:schemeClr>
                </a:solidFill>
                <a:prstDash val="solid"/>
              </a:ln>
              <a:solidFill>
                <a:srgbClr val="FFDC62"/>
              </a:solidFill>
              <a:effectLst>
                <a:reflection blurRad="12700" stA="28000" endPos="45000" dist="1000" dir="5400000" sy="-100000" algn="bl" rotWithShape="0"/>
              </a:effectLst>
            </a:endParaRPr>
          </a:p>
        </p:txBody>
      </p:sp>
      <p:sp>
        <p:nvSpPr>
          <p:cNvPr id="12" name="TextBox 11"/>
          <p:cNvSpPr txBox="1"/>
          <p:nvPr/>
        </p:nvSpPr>
        <p:spPr>
          <a:xfrm>
            <a:off x="451224" y="5426618"/>
            <a:ext cx="8337174" cy="830997"/>
          </a:xfrm>
          <a:prstGeom prst="rect">
            <a:avLst/>
          </a:prstGeom>
          <a:noFill/>
        </p:spPr>
        <p:txBody>
          <a:bodyPr wrap="square" rtlCol="0">
            <a:spAutoFit/>
          </a:bodyPr>
          <a:lstStyle/>
          <a:p>
            <a:pPr algn="ctr"/>
            <a:r>
              <a:rPr lang="en-US" sz="2800" dirty="0" smtClean="0">
                <a:ln w="10541" cmpd="sng">
                  <a:solidFill>
                    <a:schemeClr val="accent1">
                      <a:shade val="88000"/>
                      <a:satMod val="110000"/>
                    </a:schemeClr>
                  </a:solidFill>
                  <a:prstDash val="solid"/>
                </a:ln>
                <a:solidFill>
                  <a:schemeClr val="accent1">
                    <a:lumMod val="40000"/>
                    <a:lumOff val="60000"/>
                  </a:schemeClr>
                </a:solidFill>
              </a:rPr>
              <a:t>“Therefore being justified by faith.”</a:t>
            </a:r>
          </a:p>
          <a:p>
            <a:pPr algn="ctr"/>
            <a:r>
              <a:rPr lang="en-US" sz="2000" b="1" dirty="0"/>
              <a:t>(Romans </a:t>
            </a:r>
            <a:r>
              <a:rPr lang="en-US" sz="2000" b="1" dirty="0" smtClean="0"/>
              <a:t>5:1)</a:t>
            </a:r>
            <a:endParaRPr lang="en-US" sz="2000" b="1" dirty="0"/>
          </a:p>
        </p:txBody>
      </p:sp>
    </p:spTree>
    <p:extLst>
      <p:ext uri="{BB962C8B-B14F-4D97-AF65-F5344CB8AC3E}">
        <p14:creationId xmlns:p14="http://schemas.microsoft.com/office/powerpoint/2010/main" val="1143040907"/>
      </p:ext>
    </p:extLst>
  </p:cSld>
  <p:clrMapOvr>
    <a:masterClrMapping/>
  </p:clrMapOvr>
  <p:transition spd="slow">
    <p:wheel spokes="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50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1000"/>
                                        <p:tgtEl>
                                          <p:spTgt spid="11"/>
                                        </p:tgtEl>
                                      </p:cBhvr>
                                    </p:animEffect>
                                    <p:anim calcmode="lin" valueType="num">
                                      <p:cBhvr>
                                        <p:cTn id="8" dur="1000" fill="hold"/>
                                        <p:tgtEl>
                                          <p:spTgt spid="11"/>
                                        </p:tgtEl>
                                        <p:attrNameLst>
                                          <p:attrName>ppt_x</p:attrName>
                                        </p:attrNameLst>
                                      </p:cBhvr>
                                      <p:tavLst>
                                        <p:tav tm="0">
                                          <p:val>
                                            <p:strVal val="#ppt_x"/>
                                          </p:val>
                                        </p:tav>
                                        <p:tav tm="100000">
                                          <p:val>
                                            <p:strVal val="#ppt_x"/>
                                          </p:val>
                                        </p:tav>
                                      </p:tavLst>
                                    </p:anim>
                                    <p:anim calcmode="lin" valueType="num">
                                      <p:cBhvr>
                                        <p:cTn id="9" dur="1000" fill="hold"/>
                                        <p:tgtEl>
                                          <p:spTgt spid="11"/>
                                        </p:tgtEl>
                                        <p:attrNameLst>
                                          <p:attrName>ppt_y</p:attrName>
                                        </p:attrNameLst>
                                      </p:cBhvr>
                                      <p:tavLst>
                                        <p:tav tm="0">
                                          <p:val>
                                            <p:strVal val="#ppt_y-.1"/>
                                          </p:val>
                                        </p:tav>
                                        <p:tav tm="100000">
                                          <p:val>
                                            <p:strVal val="#ppt_y"/>
                                          </p:val>
                                        </p:tav>
                                      </p:tavLst>
                                    </p:anim>
                                  </p:childTnLst>
                                </p:cTn>
                              </p:par>
                            </p:childTnLst>
                          </p:cTn>
                        </p:par>
                        <p:par>
                          <p:cTn id="10" fill="hold">
                            <p:stCondLst>
                              <p:cond delay="1500"/>
                            </p:stCondLst>
                            <p:childTnLst>
                              <p:par>
                                <p:cTn id="11" presetID="22" presetClass="entr" presetSubtype="8" fill="hold" nodeType="afterEffect">
                                  <p:stCondLst>
                                    <p:cond delay="500"/>
                                  </p:stCondLst>
                                  <p:childTnLst>
                                    <p:set>
                                      <p:cBhvr>
                                        <p:cTn id="12" dur="1" fill="hold">
                                          <p:stCondLst>
                                            <p:cond delay="0"/>
                                          </p:stCondLst>
                                        </p:cTn>
                                        <p:tgtEl>
                                          <p:spTgt spid="8">
                                            <p:txEl>
                                              <p:pRg st="0" end="0"/>
                                            </p:txEl>
                                          </p:spTgt>
                                        </p:tgtEl>
                                        <p:attrNameLst>
                                          <p:attrName>style.visibility</p:attrName>
                                        </p:attrNameLst>
                                      </p:cBhvr>
                                      <p:to>
                                        <p:strVal val="visible"/>
                                      </p:to>
                                    </p:set>
                                    <p:animEffect transition="in" filter="wipe(left)">
                                      <p:cBhvr>
                                        <p:cTn id="13" dur="1250"/>
                                        <p:tgtEl>
                                          <p:spTgt spid="8">
                                            <p:txEl>
                                              <p:pRg st="0" end="0"/>
                                            </p:txEl>
                                          </p:spTgt>
                                        </p:tgtEl>
                                      </p:cBhvr>
                                    </p:animEffect>
                                  </p:childTnLst>
                                </p:cTn>
                              </p:par>
                            </p:childTnLst>
                          </p:cTn>
                        </p:par>
                        <p:par>
                          <p:cTn id="14" fill="hold">
                            <p:stCondLst>
                              <p:cond delay="3250"/>
                            </p:stCondLst>
                            <p:childTnLst>
                              <p:par>
                                <p:cTn id="15" presetID="22" presetClass="entr" presetSubtype="8" fill="hold" grpId="0" nodeType="afterEffect">
                                  <p:stCondLst>
                                    <p:cond delay="500"/>
                                  </p:stCondLst>
                                  <p:childTnLst>
                                    <p:set>
                                      <p:cBhvr>
                                        <p:cTn id="16" dur="1" fill="hold">
                                          <p:stCondLst>
                                            <p:cond delay="0"/>
                                          </p:stCondLst>
                                        </p:cTn>
                                        <p:tgtEl>
                                          <p:spTgt spid="4">
                                            <p:txEl>
                                              <p:pRg st="0" end="0"/>
                                            </p:txEl>
                                          </p:spTgt>
                                        </p:tgtEl>
                                        <p:attrNameLst>
                                          <p:attrName>style.visibility</p:attrName>
                                        </p:attrNameLst>
                                      </p:cBhvr>
                                      <p:to>
                                        <p:strVal val="visible"/>
                                      </p:to>
                                    </p:set>
                                    <p:animEffect transition="in" filter="wipe(left)">
                                      <p:cBhvr>
                                        <p:cTn id="17" dur="1000"/>
                                        <p:tgtEl>
                                          <p:spTgt spid="4">
                                            <p:txEl>
                                              <p:pRg st="0" end="0"/>
                                            </p:txEl>
                                          </p:spTgt>
                                        </p:tgtEl>
                                      </p:cBhvr>
                                    </p:animEffect>
                                  </p:childTnLst>
                                </p:cTn>
                              </p:par>
                            </p:childTnLst>
                          </p:cTn>
                        </p:par>
                        <p:par>
                          <p:cTn id="18" fill="hold">
                            <p:stCondLst>
                              <p:cond delay="4750"/>
                            </p:stCondLst>
                            <p:childTnLst>
                              <p:par>
                                <p:cTn id="19" presetID="6" presetClass="entr" presetSubtype="32" fill="hold" grpId="0" nodeType="afterEffect">
                                  <p:stCondLst>
                                    <p:cond delay="500"/>
                                  </p:stCondLst>
                                  <p:childTnLst>
                                    <p:set>
                                      <p:cBhvr>
                                        <p:cTn id="20" dur="1" fill="hold">
                                          <p:stCondLst>
                                            <p:cond delay="0"/>
                                          </p:stCondLst>
                                        </p:cTn>
                                        <p:tgtEl>
                                          <p:spTgt spid="6"/>
                                        </p:tgtEl>
                                        <p:attrNameLst>
                                          <p:attrName>style.visibility</p:attrName>
                                        </p:attrNameLst>
                                      </p:cBhvr>
                                      <p:to>
                                        <p:strVal val="visible"/>
                                      </p:to>
                                    </p:set>
                                    <p:animEffect transition="in" filter="circle(out)">
                                      <p:cBhvr>
                                        <p:cTn id="21" dur="1750"/>
                                        <p:tgtEl>
                                          <p:spTgt spid="6"/>
                                        </p:tgtEl>
                                      </p:cBhvr>
                                    </p:animEffect>
                                  </p:childTnLst>
                                </p:cTn>
                              </p:par>
                            </p:childTnLst>
                          </p:cTn>
                        </p:par>
                        <p:par>
                          <p:cTn id="22" fill="hold">
                            <p:stCondLst>
                              <p:cond delay="7000"/>
                            </p:stCondLst>
                            <p:childTnLst>
                              <p:par>
                                <p:cTn id="23" presetID="6" presetClass="entr" presetSubtype="32" fill="hold" grpId="0" nodeType="afterEffect">
                                  <p:stCondLst>
                                    <p:cond delay="500"/>
                                  </p:stCondLst>
                                  <p:childTnLst>
                                    <p:set>
                                      <p:cBhvr>
                                        <p:cTn id="24" dur="1" fill="hold">
                                          <p:stCondLst>
                                            <p:cond delay="0"/>
                                          </p:stCondLst>
                                        </p:cTn>
                                        <p:tgtEl>
                                          <p:spTgt spid="12"/>
                                        </p:tgtEl>
                                        <p:attrNameLst>
                                          <p:attrName>style.visibility</p:attrName>
                                        </p:attrNameLst>
                                      </p:cBhvr>
                                      <p:to>
                                        <p:strVal val="visible"/>
                                      </p:to>
                                    </p:set>
                                    <p:animEffect transition="in" filter="circle(out)">
                                      <p:cBhvr>
                                        <p:cTn id="25" dur="175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P spid="6" grpId="0"/>
      <p:bldP spid="11" grpId="0"/>
      <p:bldP spid="12"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97644" y="59767"/>
            <a:ext cx="7993529" cy="2495175"/>
          </a:xfrm>
          <a:solidFill>
            <a:schemeClr val="accent1">
              <a:lumMod val="40000"/>
              <a:lumOff val="60000"/>
            </a:schemeClr>
          </a:solidFill>
        </p:spPr>
        <p:txBody>
          <a:bodyPr/>
          <a:lstStyle/>
          <a:p>
            <a:r>
              <a:rPr lang="en-US" sz="2800" b="1" dirty="0" smtClean="0">
                <a:solidFill>
                  <a:schemeClr val="tx1"/>
                </a:solidFill>
              </a:rPr>
              <a:t>      Abraham believed God, and it was counted unto him for righteousness.  The condition that Abraham met is the condition that we must meet today.</a:t>
            </a:r>
            <a:endParaRPr lang="en-US" sz="2800" b="1" dirty="0">
              <a:solidFill>
                <a:schemeClr val="tx1"/>
              </a:solidFill>
            </a:endParaRPr>
          </a:p>
        </p:txBody>
      </p:sp>
      <p:sp>
        <p:nvSpPr>
          <p:cNvPr id="3" name="Subtitle 2"/>
          <p:cNvSpPr>
            <a:spLocks noGrp="1"/>
          </p:cNvSpPr>
          <p:nvPr>
            <p:ph type="subTitle" idx="1"/>
          </p:nvPr>
        </p:nvSpPr>
        <p:spPr>
          <a:xfrm>
            <a:off x="164353" y="2674470"/>
            <a:ext cx="4698666" cy="3709120"/>
          </a:xfrm>
        </p:spPr>
        <p:txBody>
          <a:bodyPr/>
          <a:lstStyle/>
          <a:p>
            <a:r>
              <a:rPr lang="en-US" sz="2800" dirty="0" smtClean="0">
                <a:solidFill>
                  <a:srgbClr val="FFFFFF"/>
                </a:solidFill>
              </a:rPr>
              <a:t>	Let us remember that Abraham obeyed God.  Abraham had fellowship with God.  Abraham was so dedicated that he was willing to offer up Isaac, the promised son, on an altar of sacrifice.</a:t>
            </a:r>
            <a:endParaRPr lang="en-US" sz="2800" b="1" dirty="0">
              <a:solidFill>
                <a:schemeClr val="tx1"/>
              </a:solidFill>
            </a:endParaRPr>
          </a:p>
        </p:txBody>
      </p:sp>
      <p:sp>
        <p:nvSpPr>
          <p:cNvPr id="4" name="Vertical Text Placeholder 5"/>
          <p:cNvSpPr>
            <a:spLocks noGrp="1"/>
          </p:cNvSpPr>
          <p:nvPr/>
        </p:nvSpPr>
        <p:spPr>
          <a:xfrm rot="16200000">
            <a:off x="7107380" y="5131042"/>
            <a:ext cx="562792" cy="3198985"/>
          </a:xfrm>
          <a:prstGeom prst="rect">
            <a:avLst/>
          </a:prstGeom>
        </p:spPr>
        <p:txBody>
          <a:bodyPr vert="eaVert"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r">
              <a:buNone/>
            </a:pPr>
            <a:r>
              <a:rPr lang="en-US" sz="1200" kern="1200" dirty="0" smtClean="0">
                <a:solidFill>
                  <a:schemeClr val="bg1"/>
                </a:solidFill>
              </a:rPr>
              <a:t>Global University of Theological Studies</a:t>
            </a:r>
            <a:endParaRPr lang="en-US" sz="1200" kern="1200" dirty="0">
              <a:solidFill>
                <a:schemeClr val="bg1"/>
              </a:solidFill>
            </a:endParaRPr>
          </a:p>
        </p:txBody>
      </p:sp>
      <p:sp>
        <p:nvSpPr>
          <p:cNvPr id="13" name="Title 1"/>
          <p:cNvSpPr txBox="1">
            <a:spLocks/>
          </p:cNvSpPr>
          <p:nvPr/>
        </p:nvSpPr>
        <p:spPr>
          <a:xfrm rot="16200000">
            <a:off x="1093985" y="5334430"/>
            <a:ext cx="572955" cy="2521866"/>
          </a:xfrm>
          <a:prstGeom prst="rect">
            <a:avLst/>
          </a:prstGeom>
        </p:spPr>
        <p:txBody>
          <a:bodyPr vert="eaVert" lIns="91440" tIns="45720" rIns="91440" bIns="45720" rtlCol="0" anchor="ctr" anchorCtr="0">
            <a:noAutofit/>
          </a:bodyPr>
          <a:lstStyle>
            <a:lvl1pPr algn="ctr" defTabSz="914400" rtl="0" eaLnBrk="1" latinLnBrk="0" hangingPunct="1">
              <a:spcBef>
                <a:spcPct val="0"/>
              </a:spcBef>
              <a:buNone/>
              <a:defRPr sz="4800" kern="1200">
                <a:solidFill>
                  <a:schemeClr val="tx2"/>
                </a:solidFill>
                <a:effectLst>
                  <a:outerShdw blurRad="50800" dist="25400" dir="2700000" algn="tl" rotWithShape="0">
                    <a:schemeClr val="bg1">
                      <a:alpha val="40000"/>
                    </a:schemeClr>
                  </a:outerShdw>
                </a:effectLst>
                <a:latin typeface="+mj-lt"/>
                <a:ea typeface="+mj-ea"/>
                <a:cs typeface="+mj-cs"/>
              </a:defRPr>
            </a:lvl1pPr>
          </a:lstStyle>
          <a:p>
            <a:pPr algn="l"/>
            <a:r>
              <a:rPr lang="en-US" sz="12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Bangla MN"/>
                <a:cs typeface="Bangla MN"/>
              </a:rPr>
              <a:t>L</a:t>
            </a:r>
            <a:r>
              <a:rPr lang="en-US" sz="120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Bangla MN"/>
                <a:cs typeface="Bangla MN"/>
              </a:rPr>
              <a:t>esson Six:  Justification</a:t>
            </a:r>
            <a:endParaRPr lang="en-US" sz="12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Bangla MN"/>
              <a:cs typeface="Bangla MN"/>
            </a:endParaRPr>
          </a:p>
        </p:txBody>
      </p:sp>
      <p:sp>
        <p:nvSpPr>
          <p:cNvPr id="14" name="Title 1"/>
          <p:cNvSpPr txBox="1">
            <a:spLocks/>
          </p:cNvSpPr>
          <p:nvPr/>
        </p:nvSpPr>
        <p:spPr>
          <a:xfrm>
            <a:off x="328706" y="104590"/>
            <a:ext cx="8337175" cy="750526"/>
          </a:xfrm>
          <a:prstGeom prst="rect">
            <a:avLst/>
          </a:prstGeom>
        </p:spPr>
        <p:txBody>
          <a:bodyPr vert="horz" lIns="91440" tIns="45720" rIns="91440" bIns="45720" rtlCol="0" anchor="b" anchorCtr="0">
            <a:noAutofit/>
            <a:scene3d>
              <a:camera prst="orthographicFront"/>
              <a:lightRig rig="flat" dir="tl">
                <a:rot lat="0" lon="0" rev="6600000"/>
              </a:lightRig>
            </a:scene3d>
            <a:sp3d extrusionH="25400" contourW="8890">
              <a:bevelT w="38100" h="31750"/>
              <a:contourClr>
                <a:schemeClr val="accent2">
                  <a:shade val="75000"/>
                </a:schemeClr>
              </a:contourClr>
            </a:sp3d>
          </a:bodyPr>
          <a:lstStyle>
            <a:lvl1pPr algn="ctr" defTabSz="914400" rtl="0" eaLnBrk="1" latinLnBrk="0" hangingPunct="1">
              <a:spcBef>
                <a:spcPct val="0"/>
              </a:spcBef>
              <a:buNone/>
              <a:defRPr sz="4400" b="0" kern="1200">
                <a:solidFill>
                  <a:schemeClr val="bg1"/>
                </a:solidFill>
                <a:effectLst>
                  <a:outerShdw blurRad="63500" dist="50800" dir="2700000" algn="tl" rotWithShape="0">
                    <a:prstClr val="black">
                      <a:alpha val="50000"/>
                    </a:prstClr>
                  </a:outerShdw>
                </a:effectLst>
                <a:latin typeface="+mj-lt"/>
                <a:ea typeface="+mj-ea"/>
                <a:cs typeface="+mj-cs"/>
              </a:defRPr>
            </a:lvl1pPr>
          </a:lstStyle>
          <a:p>
            <a:r>
              <a:rPr lang="en-US" sz="46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How we are justified</a:t>
            </a:r>
            <a:endParaRPr lang="en-US" sz="46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pic>
        <p:nvPicPr>
          <p:cNvPr id="6" name="Picture 5"/>
          <p:cNvPicPr>
            <a:picLocks noChangeAspect="1"/>
          </p:cNvPicPr>
          <p:nvPr/>
        </p:nvPicPr>
        <p:blipFill>
          <a:blip r:embed="rId2"/>
          <a:stretch>
            <a:fillRect/>
          </a:stretch>
        </p:blipFill>
        <p:spPr>
          <a:xfrm>
            <a:off x="4818196" y="2883647"/>
            <a:ext cx="4325804" cy="3269503"/>
          </a:xfrm>
          <a:prstGeom prst="rect">
            <a:avLst/>
          </a:prstGeom>
        </p:spPr>
      </p:pic>
    </p:spTree>
    <p:extLst>
      <p:ext uri="{BB962C8B-B14F-4D97-AF65-F5344CB8AC3E}">
        <p14:creationId xmlns:p14="http://schemas.microsoft.com/office/powerpoint/2010/main" val="1342395391"/>
      </p:ext>
    </p:extLst>
  </p:cSld>
  <p:clrMapOvr>
    <a:masterClrMapping/>
  </p:clrMapOvr>
  <p:transition spd="slow">
    <p:wheel spokes="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50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1000"/>
                                        <p:tgtEl>
                                          <p:spTgt spid="14"/>
                                        </p:tgtEl>
                                      </p:cBhvr>
                                    </p:animEffect>
                                    <p:anim calcmode="lin" valueType="num">
                                      <p:cBhvr>
                                        <p:cTn id="8" dur="1000" fill="hold"/>
                                        <p:tgtEl>
                                          <p:spTgt spid="14"/>
                                        </p:tgtEl>
                                        <p:attrNameLst>
                                          <p:attrName>ppt_x</p:attrName>
                                        </p:attrNameLst>
                                      </p:cBhvr>
                                      <p:tavLst>
                                        <p:tav tm="0">
                                          <p:val>
                                            <p:strVal val="#ppt_x"/>
                                          </p:val>
                                        </p:tav>
                                        <p:tav tm="100000">
                                          <p:val>
                                            <p:strVal val="#ppt_x"/>
                                          </p:val>
                                        </p:tav>
                                      </p:tavLst>
                                    </p:anim>
                                    <p:anim calcmode="lin" valueType="num">
                                      <p:cBhvr>
                                        <p:cTn id="9" dur="1000" fill="hold"/>
                                        <p:tgtEl>
                                          <p:spTgt spid="14"/>
                                        </p:tgtEl>
                                        <p:attrNameLst>
                                          <p:attrName>ppt_y</p:attrName>
                                        </p:attrNameLst>
                                      </p:cBhvr>
                                      <p:tavLst>
                                        <p:tav tm="0">
                                          <p:val>
                                            <p:strVal val="#ppt_y-.1"/>
                                          </p:val>
                                        </p:tav>
                                        <p:tav tm="100000">
                                          <p:val>
                                            <p:strVal val="#ppt_y"/>
                                          </p:val>
                                        </p:tav>
                                      </p:tavLst>
                                    </p:anim>
                                  </p:childTnLst>
                                </p:cTn>
                              </p:par>
                            </p:childTnLst>
                          </p:cTn>
                        </p:par>
                        <p:par>
                          <p:cTn id="10" fill="hold">
                            <p:stCondLst>
                              <p:cond delay="1500"/>
                            </p:stCondLst>
                            <p:childTnLst>
                              <p:par>
                                <p:cTn id="11" presetID="42" presetClass="entr" presetSubtype="0" fill="hold" grpId="0" nodeType="afterEffect">
                                  <p:stCondLst>
                                    <p:cond delay="500"/>
                                  </p:stCondLst>
                                  <p:childTnLst>
                                    <p:set>
                                      <p:cBhvr>
                                        <p:cTn id="12" dur="1" fill="hold">
                                          <p:stCondLst>
                                            <p:cond delay="0"/>
                                          </p:stCondLst>
                                        </p:cTn>
                                        <p:tgtEl>
                                          <p:spTgt spid="2"/>
                                        </p:tgtEl>
                                        <p:attrNameLst>
                                          <p:attrName>style.visibility</p:attrName>
                                        </p:attrNameLst>
                                      </p:cBhvr>
                                      <p:to>
                                        <p:strVal val="visible"/>
                                      </p:to>
                                    </p:set>
                                    <p:animEffect transition="in" filter="fade">
                                      <p:cBhvr>
                                        <p:cTn id="13" dur="1000"/>
                                        <p:tgtEl>
                                          <p:spTgt spid="2"/>
                                        </p:tgtEl>
                                      </p:cBhvr>
                                    </p:animEffect>
                                    <p:anim calcmode="lin" valueType="num">
                                      <p:cBhvr>
                                        <p:cTn id="14" dur="1000" fill="hold"/>
                                        <p:tgtEl>
                                          <p:spTgt spid="2"/>
                                        </p:tgtEl>
                                        <p:attrNameLst>
                                          <p:attrName>ppt_x</p:attrName>
                                        </p:attrNameLst>
                                      </p:cBhvr>
                                      <p:tavLst>
                                        <p:tav tm="0">
                                          <p:val>
                                            <p:strVal val="#ppt_x"/>
                                          </p:val>
                                        </p:tav>
                                        <p:tav tm="100000">
                                          <p:val>
                                            <p:strVal val="#ppt_x"/>
                                          </p:val>
                                        </p:tav>
                                      </p:tavLst>
                                    </p:anim>
                                    <p:anim calcmode="lin" valueType="num">
                                      <p:cBhvr>
                                        <p:cTn id="15" dur="1000" fill="hold"/>
                                        <p:tgtEl>
                                          <p:spTgt spid="2"/>
                                        </p:tgtEl>
                                        <p:attrNameLst>
                                          <p:attrName>ppt_y</p:attrName>
                                        </p:attrNameLst>
                                      </p:cBhvr>
                                      <p:tavLst>
                                        <p:tav tm="0">
                                          <p:val>
                                            <p:strVal val="#ppt_y+.1"/>
                                          </p:val>
                                        </p:tav>
                                        <p:tav tm="100000">
                                          <p:val>
                                            <p:strVal val="#ppt_y"/>
                                          </p:val>
                                        </p:tav>
                                      </p:tavLst>
                                    </p:anim>
                                  </p:childTnLst>
                                </p:cTn>
                              </p:par>
                            </p:childTnLst>
                          </p:cTn>
                        </p:par>
                        <p:par>
                          <p:cTn id="16" fill="hold">
                            <p:stCondLst>
                              <p:cond delay="3000"/>
                            </p:stCondLst>
                            <p:childTnLst>
                              <p:par>
                                <p:cTn id="17" presetID="22" presetClass="entr" presetSubtype="1" fill="hold" grpId="0" nodeType="afterEffect">
                                  <p:stCondLst>
                                    <p:cond delay="500"/>
                                  </p:stCondLst>
                                  <p:childTnLst>
                                    <p:set>
                                      <p:cBhvr>
                                        <p:cTn id="18" dur="1" fill="hold">
                                          <p:stCondLst>
                                            <p:cond delay="0"/>
                                          </p:stCondLst>
                                        </p:cTn>
                                        <p:tgtEl>
                                          <p:spTgt spid="3">
                                            <p:txEl>
                                              <p:pRg st="0" end="0"/>
                                            </p:txEl>
                                          </p:spTgt>
                                        </p:tgtEl>
                                        <p:attrNameLst>
                                          <p:attrName>style.visibility</p:attrName>
                                        </p:attrNameLst>
                                      </p:cBhvr>
                                      <p:to>
                                        <p:strVal val="visible"/>
                                      </p:to>
                                    </p:set>
                                    <p:animEffect transition="in" filter="wipe(up)">
                                      <p:cBhvr>
                                        <p:cTn id="19" dur="1000"/>
                                        <p:tgtEl>
                                          <p:spTgt spid="3">
                                            <p:txEl>
                                              <p:pRg st="0" end="0"/>
                                            </p:txEl>
                                          </p:spTgt>
                                        </p:tgtEl>
                                      </p:cBhvr>
                                    </p:animEffect>
                                  </p:childTnLst>
                                </p:cTn>
                              </p:par>
                            </p:childTnLst>
                          </p:cTn>
                        </p:par>
                        <p:par>
                          <p:cTn id="20" fill="hold">
                            <p:stCondLst>
                              <p:cond delay="4500"/>
                            </p:stCondLst>
                            <p:childTnLst>
                              <p:par>
                                <p:cTn id="21" presetID="6" presetClass="entr" presetSubtype="32" fill="hold" nodeType="afterEffect">
                                  <p:stCondLst>
                                    <p:cond delay="500"/>
                                  </p:stCondLst>
                                  <p:childTnLst>
                                    <p:set>
                                      <p:cBhvr>
                                        <p:cTn id="22" dur="1" fill="hold">
                                          <p:stCondLst>
                                            <p:cond delay="0"/>
                                          </p:stCondLst>
                                        </p:cTn>
                                        <p:tgtEl>
                                          <p:spTgt spid="6"/>
                                        </p:tgtEl>
                                        <p:attrNameLst>
                                          <p:attrName>style.visibility</p:attrName>
                                        </p:attrNameLst>
                                      </p:cBhvr>
                                      <p:to>
                                        <p:strVal val="visible"/>
                                      </p:to>
                                    </p:set>
                                    <p:animEffect transition="in" filter="circle(out)">
                                      <p:cBhvr>
                                        <p:cTn id="23"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build="p"/>
      <p:bldP spid="14"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3702219" y="373531"/>
            <a:ext cx="4694722" cy="2659528"/>
          </a:xfrm>
        </p:spPr>
        <p:txBody>
          <a:bodyPr>
            <a:noAutofit/>
          </a:bodyPr>
          <a:lstStyle/>
          <a:p>
            <a:r>
              <a:rPr lang="en-US" sz="4400" dirty="0" smtClean="0">
                <a:ln w="18415" cmpd="sng">
                  <a:solidFill>
                    <a:srgbClr val="FFFFFF"/>
                  </a:solidFill>
                  <a:prstDash val="solid"/>
                </a:ln>
                <a:solidFill>
                  <a:srgbClr val="FFFFFF"/>
                </a:solidFill>
                <a:effectLst>
                  <a:glow rad="139700">
                    <a:schemeClr val="accent5">
                      <a:satMod val="175000"/>
                      <a:alpha val="40000"/>
                    </a:schemeClr>
                  </a:glow>
                  <a:outerShdw blurRad="63500" dir="3600000" algn="tl" rotWithShape="0">
                    <a:srgbClr val="000000">
                      <a:alpha val="70000"/>
                    </a:srgbClr>
                  </a:outerShdw>
                </a:effectLst>
              </a:rPr>
              <a:t> </a:t>
            </a:r>
            <a:r>
              <a:rPr lang="en-US" sz="4800" dirty="0" smtClean="0">
                <a:ln w="18415" cmpd="sng">
                  <a:solidFill>
                    <a:srgbClr val="FFFFFF"/>
                  </a:solidFill>
                  <a:prstDash val="solid"/>
                </a:ln>
                <a:solidFill>
                  <a:srgbClr val="FFFFFF"/>
                </a:solidFill>
                <a:effectLst>
                  <a:glow rad="139700">
                    <a:schemeClr val="accent5">
                      <a:satMod val="175000"/>
                      <a:alpha val="40000"/>
                    </a:schemeClr>
                  </a:glow>
                  <a:outerShdw blurRad="63500" dir="3600000" algn="tl" rotWithShape="0">
                    <a:srgbClr val="000000">
                      <a:alpha val="70000"/>
                    </a:srgbClr>
                  </a:outerShdw>
                </a:effectLst>
              </a:rPr>
              <a:t>Faith</a:t>
            </a:r>
            <a:r>
              <a:rPr lang="en-US" sz="4000" dirty="0" smtClean="0"/>
              <a:t>  cannot be separated from </a:t>
            </a:r>
            <a:r>
              <a:rPr lang="en-US" sz="4800" dirty="0" smtClean="0">
                <a:ln w="18415" cmpd="sng">
                  <a:solidFill>
                    <a:srgbClr val="FFFFFF"/>
                  </a:solidFill>
                  <a:prstDash val="solid"/>
                </a:ln>
                <a:solidFill>
                  <a:srgbClr val="FFFFFF"/>
                </a:solidFill>
                <a:effectLst>
                  <a:glow rad="139700">
                    <a:schemeClr val="accent5">
                      <a:satMod val="175000"/>
                      <a:alpha val="40000"/>
                    </a:schemeClr>
                  </a:glow>
                  <a:outerShdw blurRad="63500" dir="3600000" algn="tl" rotWithShape="0">
                    <a:srgbClr val="000000">
                      <a:alpha val="70000"/>
                    </a:srgbClr>
                  </a:outerShdw>
                </a:effectLst>
              </a:rPr>
              <a:t>Repentance </a:t>
            </a:r>
            <a:r>
              <a:rPr lang="en-US" sz="4000" dirty="0" smtClean="0"/>
              <a:t>and</a:t>
            </a:r>
            <a:r>
              <a:rPr lang="en-US" sz="4800" dirty="0" smtClean="0"/>
              <a:t> </a:t>
            </a:r>
            <a:r>
              <a:rPr lang="en-US" sz="4800" dirty="0" smtClean="0">
                <a:ln w="18415" cmpd="sng">
                  <a:solidFill>
                    <a:srgbClr val="FFFFFF"/>
                  </a:solidFill>
                  <a:prstDash val="solid"/>
                </a:ln>
                <a:solidFill>
                  <a:srgbClr val="FFFFFF"/>
                </a:solidFill>
                <a:effectLst>
                  <a:glow rad="139700">
                    <a:schemeClr val="accent5">
                      <a:satMod val="175000"/>
                      <a:alpha val="40000"/>
                    </a:schemeClr>
                  </a:glow>
                  <a:outerShdw blurRad="63500" dir="3600000" algn="tl" rotWithShape="0">
                    <a:srgbClr val="000000">
                      <a:alpha val="70000"/>
                    </a:srgbClr>
                  </a:outerShdw>
                </a:effectLst>
              </a:rPr>
              <a:t>Obedience.</a:t>
            </a:r>
            <a:endParaRPr lang="en-US" sz="4800" b="1"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chemeClr val="accent6">
                  <a:lumMod val="75000"/>
                </a:schemeClr>
              </a:solidFill>
              <a:effectLst>
                <a:outerShdw blurRad="41275" dist="12700" dir="12000000" algn="tl" rotWithShape="0">
                  <a:srgbClr val="000000">
                    <a:alpha val="40000"/>
                  </a:srgbClr>
                </a:outerShdw>
              </a:effectLst>
            </a:endParaRPr>
          </a:p>
        </p:txBody>
      </p:sp>
      <p:sp>
        <p:nvSpPr>
          <p:cNvPr id="5" name="Vertical Text Placeholder 5"/>
          <p:cNvSpPr>
            <a:spLocks noGrp="1"/>
          </p:cNvSpPr>
          <p:nvPr/>
        </p:nvSpPr>
        <p:spPr>
          <a:xfrm rot="16200000">
            <a:off x="7107380" y="5131042"/>
            <a:ext cx="562792" cy="3198985"/>
          </a:xfrm>
          <a:prstGeom prst="rect">
            <a:avLst/>
          </a:prstGeom>
        </p:spPr>
        <p:txBody>
          <a:bodyPr vert="eaVert"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r">
              <a:buNone/>
            </a:pPr>
            <a:r>
              <a:rPr lang="en-US" sz="1200" kern="1200" dirty="0" smtClean="0">
                <a:solidFill>
                  <a:schemeClr val="bg1"/>
                </a:solidFill>
              </a:rPr>
              <a:t>Global University of Theological Studies</a:t>
            </a:r>
            <a:endParaRPr lang="en-US" sz="1200" kern="1200" dirty="0">
              <a:solidFill>
                <a:schemeClr val="bg1"/>
              </a:solidFill>
            </a:endParaRPr>
          </a:p>
        </p:txBody>
      </p:sp>
      <p:sp>
        <p:nvSpPr>
          <p:cNvPr id="6" name="TextBox 5"/>
          <p:cNvSpPr txBox="1"/>
          <p:nvPr/>
        </p:nvSpPr>
        <p:spPr>
          <a:xfrm>
            <a:off x="448235" y="3761715"/>
            <a:ext cx="8277412" cy="2308324"/>
          </a:xfrm>
          <a:prstGeom prst="rect">
            <a:avLst/>
          </a:prstGeom>
          <a:noFill/>
        </p:spPr>
        <p:txBody>
          <a:bodyPr wrap="square" rtlCol="0">
            <a:spAutoFit/>
          </a:bodyPr>
          <a:lstStyle/>
          <a:p>
            <a:pPr lvl="1" algn="ctr"/>
            <a:r>
              <a:rPr lang="en-US" sz="4800" b="1" dirty="0" smtClean="0">
                <a:latin typeface="Apple Chancery"/>
                <a:cs typeface="Apple Chancery"/>
              </a:rPr>
              <a:t>The man who believes God will also obey the full gospel and walk in all the light he has.</a:t>
            </a:r>
          </a:p>
        </p:txBody>
      </p:sp>
      <p:sp>
        <p:nvSpPr>
          <p:cNvPr id="8" name="TextBox 7"/>
          <p:cNvSpPr txBox="1"/>
          <p:nvPr/>
        </p:nvSpPr>
        <p:spPr>
          <a:xfrm>
            <a:off x="0" y="88843"/>
            <a:ext cx="3441269" cy="3477875"/>
          </a:xfrm>
          <a:prstGeom prst="rect">
            <a:avLst/>
          </a:prstGeom>
          <a:noFill/>
        </p:spPr>
        <p:txBody>
          <a:bodyPr wrap="square" rtlCol="0">
            <a:spAutoFit/>
          </a:bodyPr>
          <a:lstStyle/>
          <a:p>
            <a:r>
              <a:rPr lang="en-US" sz="22000" dirty="0" smtClean="0">
                <a:latin typeface="Wingdings"/>
                <a:ea typeface="Wingdings"/>
                <a:cs typeface="Wingdings"/>
                <a:sym typeface="Wingdings"/>
              </a:rPr>
              <a:t></a:t>
            </a:r>
            <a:endParaRPr lang="en-US" sz="22000" dirty="0"/>
          </a:p>
        </p:txBody>
      </p:sp>
      <p:sp>
        <p:nvSpPr>
          <p:cNvPr id="11" name="Title 1"/>
          <p:cNvSpPr txBox="1">
            <a:spLocks/>
          </p:cNvSpPr>
          <p:nvPr/>
        </p:nvSpPr>
        <p:spPr>
          <a:xfrm rot="16200000">
            <a:off x="1093985" y="5334430"/>
            <a:ext cx="572955" cy="2521866"/>
          </a:xfrm>
          <a:prstGeom prst="rect">
            <a:avLst/>
          </a:prstGeom>
        </p:spPr>
        <p:txBody>
          <a:bodyPr vert="eaVert" lIns="91440" tIns="45720" rIns="91440" bIns="45720" rtlCol="0" anchor="ctr" anchorCtr="0">
            <a:noAutofit/>
          </a:bodyPr>
          <a:lstStyle>
            <a:lvl1pPr algn="ctr" defTabSz="914400" rtl="0" eaLnBrk="1" latinLnBrk="0" hangingPunct="1">
              <a:spcBef>
                <a:spcPct val="0"/>
              </a:spcBef>
              <a:buNone/>
              <a:defRPr sz="4800" kern="1200">
                <a:solidFill>
                  <a:schemeClr val="tx2"/>
                </a:solidFill>
                <a:effectLst>
                  <a:outerShdw blurRad="50800" dist="25400" dir="2700000" algn="tl" rotWithShape="0">
                    <a:schemeClr val="bg1">
                      <a:alpha val="40000"/>
                    </a:schemeClr>
                  </a:outerShdw>
                </a:effectLst>
                <a:latin typeface="+mj-lt"/>
                <a:ea typeface="+mj-ea"/>
                <a:cs typeface="+mj-cs"/>
              </a:defRPr>
            </a:lvl1pPr>
          </a:lstStyle>
          <a:p>
            <a:pPr algn="l"/>
            <a:r>
              <a:rPr lang="en-US" sz="12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Bangla MN"/>
                <a:cs typeface="Bangla MN"/>
              </a:rPr>
              <a:t>L</a:t>
            </a:r>
            <a:r>
              <a:rPr lang="en-US" sz="120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Bangla MN"/>
                <a:cs typeface="Bangla MN"/>
              </a:rPr>
              <a:t>esson Six:  Justification</a:t>
            </a:r>
            <a:endParaRPr lang="en-US" sz="12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Bangla MN"/>
              <a:cs typeface="Bangla MN"/>
            </a:endParaRPr>
          </a:p>
        </p:txBody>
      </p:sp>
    </p:spTree>
    <p:extLst>
      <p:ext uri="{BB962C8B-B14F-4D97-AF65-F5344CB8AC3E}">
        <p14:creationId xmlns:p14="http://schemas.microsoft.com/office/powerpoint/2010/main" val="4160880352"/>
      </p:ext>
    </p:extLst>
  </p:cSld>
  <p:clrMapOvr>
    <a:masterClrMapping/>
  </p:clrMapOvr>
  <p:transition spd="slow">
    <p:wheel spokes="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50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1250"/>
                                        <p:tgtEl>
                                          <p:spTgt spid="8"/>
                                        </p:tgtEl>
                                      </p:cBhvr>
                                    </p:animEffect>
                                  </p:childTnLst>
                                </p:cTn>
                              </p:par>
                            </p:childTnLst>
                          </p:cTn>
                        </p:par>
                        <p:par>
                          <p:cTn id="8" fill="hold">
                            <p:stCondLst>
                              <p:cond delay="1750"/>
                            </p:stCondLst>
                            <p:childTnLst>
                              <p:par>
                                <p:cTn id="9" presetID="21" presetClass="entr" presetSubtype="4" fill="hold" grpId="0" nodeType="afterEffect">
                                  <p:stCondLst>
                                    <p:cond delay="500"/>
                                  </p:stCondLst>
                                  <p:childTnLst>
                                    <p:set>
                                      <p:cBhvr>
                                        <p:cTn id="10" dur="1" fill="hold">
                                          <p:stCondLst>
                                            <p:cond delay="0"/>
                                          </p:stCondLst>
                                        </p:cTn>
                                        <p:tgtEl>
                                          <p:spTgt spid="4">
                                            <p:txEl>
                                              <p:pRg st="0" end="0"/>
                                            </p:txEl>
                                          </p:spTgt>
                                        </p:tgtEl>
                                        <p:attrNameLst>
                                          <p:attrName>style.visibility</p:attrName>
                                        </p:attrNameLst>
                                      </p:cBhvr>
                                      <p:to>
                                        <p:strVal val="visible"/>
                                      </p:to>
                                    </p:set>
                                    <p:animEffect transition="in" filter="wheel(4)">
                                      <p:cBhvr>
                                        <p:cTn id="11" dur="1750"/>
                                        <p:tgtEl>
                                          <p:spTgt spid="4">
                                            <p:txEl>
                                              <p:pRg st="0" end="0"/>
                                            </p:txEl>
                                          </p:spTgt>
                                        </p:tgtEl>
                                      </p:cBhvr>
                                    </p:animEffect>
                                  </p:childTnLst>
                                </p:cTn>
                              </p:par>
                            </p:childTnLst>
                          </p:cTn>
                        </p:par>
                        <p:par>
                          <p:cTn id="12" fill="hold">
                            <p:stCondLst>
                              <p:cond delay="4000"/>
                            </p:stCondLst>
                            <p:childTnLst>
                              <p:par>
                                <p:cTn id="13" presetID="22" presetClass="entr" presetSubtype="1" fill="hold" grpId="0" nodeType="afterEffect">
                                  <p:stCondLst>
                                    <p:cond delay="500"/>
                                  </p:stCondLst>
                                  <p:childTnLst>
                                    <p:set>
                                      <p:cBhvr>
                                        <p:cTn id="14" dur="1" fill="hold">
                                          <p:stCondLst>
                                            <p:cond delay="0"/>
                                          </p:stCondLst>
                                        </p:cTn>
                                        <p:tgtEl>
                                          <p:spTgt spid="6"/>
                                        </p:tgtEl>
                                        <p:attrNameLst>
                                          <p:attrName>style.visibility</p:attrName>
                                        </p:attrNameLst>
                                      </p:cBhvr>
                                      <p:to>
                                        <p:strVal val="visible"/>
                                      </p:to>
                                    </p:set>
                                    <p:animEffect transition="in" filter="wipe(up)">
                                      <p:cBhvr>
                                        <p:cTn id="15"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P spid="6" grpId="0"/>
      <p:bldP spid="8"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alphaModFix amt="77000"/>
          </a:blip>
          <a:stretch>
            <a:fillRect/>
          </a:stretch>
        </p:blipFill>
        <p:spPr>
          <a:xfrm>
            <a:off x="0" y="0"/>
            <a:ext cx="9144000" cy="6858000"/>
          </a:xfrm>
          <a:prstGeom prst="rect">
            <a:avLst/>
          </a:prstGeom>
        </p:spPr>
      </p:pic>
      <p:sp>
        <p:nvSpPr>
          <p:cNvPr id="3" name="Vertical Text Placeholder 2"/>
          <p:cNvSpPr txBox="1">
            <a:spLocks/>
          </p:cNvSpPr>
          <p:nvPr/>
        </p:nvSpPr>
        <p:spPr>
          <a:xfrm>
            <a:off x="194236" y="149412"/>
            <a:ext cx="8546352" cy="6350000"/>
          </a:xfrm>
          <a:prstGeom prst="rect">
            <a:avLst/>
          </a:prstGeom>
        </p:spPr>
        <p:txBody>
          <a:bodyPr vert="horz">
            <a:noAutofit/>
            <a:scene3d>
              <a:camera prst="orthographicFront"/>
              <a:lightRig rig="glow" dir="tl">
                <a:rot lat="0" lon="0" rev="5400000"/>
              </a:lightRig>
            </a:scene3d>
            <a:sp3d contourW="12700">
              <a:bevelT w="25400" h="25400"/>
              <a:contourClr>
                <a:schemeClr val="accent6">
                  <a:shade val="73000"/>
                </a:schemeClr>
              </a:contourClr>
            </a:sp3d>
          </a:bodyPr>
          <a:lstStyle>
            <a:lvl1pPr marL="342900" indent="-342900" algn="l" defTabSz="914400" rtl="0" eaLnBrk="1" latinLnBrk="0" hangingPunct="1">
              <a:spcBef>
                <a:spcPts val="2000"/>
              </a:spcBef>
              <a:buFont typeface="Wingdings 2" pitchFamily="18" charset="2"/>
              <a:buChar char=""/>
              <a:defRPr sz="2400" kern="1200">
                <a:solidFill>
                  <a:schemeClr val="bg1"/>
                </a:solidFill>
                <a:effectLst>
                  <a:outerShdw blurRad="63500" dist="50800" dir="2700000" algn="tl" rotWithShape="0">
                    <a:prstClr val="black">
                      <a:alpha val="50000"/>
                    </a:prstClr>
                  </a:outerShdw>
                </a:effectLst>
                <a:latin typeface="+mn-lt"/>
                <a:ea typeface="+mn-ea"/>
                <a:cs typeface="+mn-cs"/>
              </a:defRPr>
            </a:lvl1pPr>
            <a:lvl2pPr marL="685800" indent="-336550" algn="l" defTabSz="914400" rtl="0" eaLnBrk="1" latinLnBrk="0" hangingPunct="1">
              <a:spcBef>
                <a:spcPts val="600"/>
              </a:spcBef>
              <a:buFont typeface="Wingdings 2" pitchFamily="18" charset="2"/>
              <a:buChar char=""/>
              <a:defRPr sz="2200" kern="1200">
                <a:solidFill>
                  <a:schemeClr val="bg1"/>
                </a:solidFill>
                <a:effectLst>
                  <a:outerShdw blurRad="63500" dist="50800" dir="2700000" algn="tl" rotWithShape="0">
                    <a:prstClr val="black">
                      <a:alpha val="50000"/>
                    </a:prstClr>
                  </a:outerShdw>
                </a:effectLst>
                <a:latin typeface="+mn-lt"/>
                <a:ea typeface="+mn-ea"/>
                <a:cs typeface="+mn-cs"/>
              </a:defRPr>
            </a:lvl2pPr>
            <a:lvl3pPr marL="1035050" indent="-349250" algn="l" defTabSz="914400" rtl="0" eaLnBrk="1" latinLnBrk="0" hangingPunct="1">
              <a:spcBef>
                <a:spcPts val="600"/>
              </a:spcBef>
              <a:buFont typeface="Wingdings 2" pitchFamily="18" charset="2"/>
              <a:buChar char=""/>
              <a:defRPr sz="2000" kern="1200">
                <a:solidFill>
                  <a:schemeClr val="bg1"/>
                </a:solidFill>
                <a:effectLst>
                  <a:outerShdw blurRad="63500" dist="50800" dir="2700000" algn="tl" rotWithShape="0">
                    <a:prstClr val="black">
                      <a:alpha val="50000"/>
                    </a:prstClr>
                  </a:outerShdw>
                </a:effectLst>
                <a:latin typeface="+mn-lt"/>
                <a:ea typeface="+mn-ea"/>
                <a:cs typeface="+mn-cs"/>
              </a:defRPr>
            </a:lvl3pPr>
            <a:lvl4pPr marL="1371600" indent="-336550" algn="l" defTabSz="914400" rtl="0" eaLnBrk="1" latinLnBrk="0" hangingPunct="1">
              <a:spcBef>
                <a:spcPts val="600"/>
              </a:spcBef>
              <a:buFont typeface="Wingdings 2" pitchFamily="18" charset="2"/>
              <a:buChar char=""/>
              <a:defRPr sz="1800" kern="1200">
                <a:solidFill>
                  <a:schemeClr val="bg1"/>
                </a:solidFill>
                <a:effectLst>
                  <a:outerShdw blurRad="63500" dist="50800" dir="2700000" algn="tl" rotWithShape="0">
                    <a:prstClr val="black">
                      <a:alpha val="50000"/>
                    </a:prstClr>
                  </a:outerShdw>
                </a:effectLst>
                <a:latin typeface="+mn-lt"/>
                <a:ea typeface="+mn-ea"/>
                <a:cs typeface="+mn-cs"/>
              </a:defRPr>
            </a:lvl4pPr>
            <a:lvl5pPr marL="1720850" indent="-349250" algn="l" defTabSz="914400" rtl="0" eaLnBrk="1" latinLnBrk="0" hangingPunct="1">
              <a:spcBef>
                <a:spcPts val="600"/>
              </a:spcBef>
              <a:buFont typeface="Wingdings 2" pitchFamily="18" charset="2"/>
              <a:buChar char=""/>
              <a:defRPr sz="1800" kern="1200">
                <a:solidFill>
                  <a:schemeClr val="bg1"/>
                </a:solidFill>
                <a:effectLst>
                  <a:outerShdw blurRad="63500" dist="50800" dir="2700000" algn="tl" rotWithShape="0">
                    <a:prstClr val="black">
                      <a:alpha val="50000"/>
                    </a:prstClr>
                  </a:outerShdw>
                </a:effectLst>
                <a:latin typeface="+mn-lt"/>
                <a:ea typeface="+mn-ea"/>
                <a:cs typeface="+mn-cs"/>
              </a:defRPr>
            </a:lvl5pPr>
            <a:lvl6pPr marL="2055813" indent="-344488" algn="l" defTabSz="914400" rtl="0" eaLnBrk="1" latinLnBrk="0" hangingPunct="1">
              <a:spcBef>
                <a:spcPct val="20000"/>
              </a:spcBef>
              <a:buFont typeface="Wingdings 2" pitchFamily="18" charset="2"/>
              <a:buChar char=""/>
              <a:defRPr lang="en-US" sz="1800" kern="1200" dirty="0" smtClean="0">
                <a:solidFill>
                  <a:schemeClr val="bg1"/>
                </a:solidFill>
                <a:effectLst>
                  <a:outerShdw blurRad="63500" dist="50800" dir="2700000" algn="tl" rotWithShape="0">
                    <a:prstClr val="black">
                      <a:alpha val="50000"/>
                    </a:prstClr>
                  </a:outerShdw>
                </a:effectLst>
                <a:latin typeface="+mn-lt"/>
                <a:ea typeface="+mn-ea"/>
                <a:cs typeface="+mn-cs"/>
              </a:defRPr>
            </a:lvl6pPr>
            <a:lvl7pPr marL="2398713" indent="-344488" algn="l" defTabSz="914400" rtl="0" eaLnBrk="1" latinLnBrk="0" hangingPunct="1">
              <a:spcBef>
                <a:spcPct val="20000"/>
              </a:spcBef>
              <a:buFont typeface="Wingdings 2" pitchFamily="18" charset="2"/>
              <a:buChar char=""/>
              <a:defRPr lang="en-US" sz="1800" kern="1200" dirty="0" smtClean="0">
                <a:solidFill>
                  <a:schemeClr val="bg1"/>
                </a:solidFill>
                <a:effectLst>
                  <a:outerShdw blurRad="63500" dist="50800" dir="2700000" algn="tl" rotWithShape="0">
                    <a:prstClr val="black">
                      <a:alpha val="50000"/>
                    </a:prstClr>
                  </a:outerShdw>
                </a:effectLst>
                <a:latin typeface="+mn-lt"/>
                <a:ea typeface="+mn-ea"/>
                <a:cs typeface="+mn-cs"/>
              </a:defRPr>
            </a:lvl7pPr>
            <a:lvl8pPr marL="2743200" indent="-344488" algn="l" defTabSz="914400" rtl="0" eaLnBrk="1" latinLnBrk="0" hangingPunct="1">
              <a:spcBef>
                <a:spcPct val="20000"/>
              </a:spcBef>
              <a:buFont typeface="Wingdings 2" pitchFamily="18" charset="2"/>
              <a:buChar char=""/>
              <a:defRPr lang="en-US" sz="1800" kern="1200" dirty="0" smtClean="0">
                <a:solidFill>
                  <a:schemeClr val="bg1"/>
                </a:solidFill>
                <a:effectLst>
                  <a:outerShdw blurRad="63500" dist="50800" dir="2700000" algn="tl" rotWithShape="0">
                    <a:prstClr val="black">
                      <a:alpha val="50000"/>
                    </a:prstClr>
                  </a:outerShdw>
                </a:effectLst>
                <a:latin typeface="+mn-lt"/>
                <a:ea typeface="+mn-ea"/>
                <a:cs typeface="+mn-cs"/>
              </a:defRPr>
            </a:lvl8pPr>
            <a:lvl9pPr marL="3087688" indent="-344488" algn="l" defTabSz="914400" rtl="0" eaLnBrk="1" latinLnBrk="0" hangingPunct="1">
              <a:spcBef>
                <a:spcPct val="20000"/>
              </a:spcBef>
              <a:buFont typeface="Wingdings 2" pitchFamily="18" charset="2"/>
              <a:buChar char=""/>
              <a:defRPr lang="en-US" sz="1800" kern="1200" dirty="0">
                <a:solidFill>
                  <a:schemeClr val="bg1"/>
                </a:solidFill>
                <a:effectLst>
                  <a:outerShdw blurRad="63500" dist="50800" dir="2700000" algn="tl" rotWithShape="0">
                    <a:prstClr val="black">
                      <a:alpha val="50000"/>
                    </a:prstClr>
                  </a:outerShdw>
                </a:effectLst>
                <a:latin typeface="+mn-lt"/>
                <a:ea typeface="+mn-ea"/>
                <a:cs typeface="+mn-cs"/>
              </a:defRPr>
            </a:lvl9pPr>
          </a:lstStyle>
          <a:p>
            <a:pPr marL="0" indent="0" algn="ctr">
              <a:buFont typeface="Wingdings 2" pitchFamily="18" charset="2"/>
              <a:buNone/>
            </a:pPr>
            <a:r>
              <a:rPr lang="en-US" sz="3200" b="1" dirty="0" smtClean="0">
                <a:ln w="11430"/>
                <a:solidFill>
                  <a:schemeClr val="accent3"/>
                </a:solidFill>
                <a:effectLst>
                  <a:outerShdw blurRad="80000" dist="40000" dir="5040000" algn="tl">
                    <a:srgbClr val="000000">
                      <a:alpha val="30000"/>
                    </a:srgbClr>
                  </a:outerShdw>
                </a:effectLst>
              </a:rPr>
              <a:t>Works must follow our faith as evidence of our faith.</a:t>
            </a:r>
          </a:p>
          <a:p>
            <a:pPr marL="0" indent="0" algn="ctr">
              <a:buFont typeface="Wingdings 2" pitchFamily="18" charset="2"/>
              <a:buNone/>
            </a:pPr>
            <a:r>
              <a:rPr lang="en-US" sz="3200" b="1" dirty="0" smtClean="0">
                <a:ln w="11430"/>
                <a:solidFill>
                  <a:schemeClr val="accent3"/>
                </a:solidFill>
                <a:effectLst>
                  <a:outerShdw blurRad="80000" dist="40000" dir="5040000" algn="tl">
                    <a:srgbClr val="000000">
                      <a:alpha val="30000"/>
                    </a:srgbClr>
                  </a:outerShdw>
                </a:effectLst>
              </a:rPr>
              <a:t>If Faith is there, then we will obey the gospel wholeheartedly.</a:t>
            </a:r>
          </a:p>
          <a:p>
            <a:pPr marL="0" indent="0" algn="ctr">
              <a:buFont typeface="Wingdings 2" pitchFamily="18" charset="2"/>
              <a:buNone/>
            </a:pPr>
            <a:r>
              <a:rPr lang="en-US" sz="3200" b="1" dirty="0" smtClean="0">
                <a:ln w="11430"/>
                <a:solidFill>
                  <a:schemeClr val="accent3"/>
                </a:solidFill>
                <a:effectLst>
                  <a:outerShdw blurRad="80000" dist="40000" dir="5040000" algn="tl">
                    <a:srgbClr val="000000">
                      <a:alpha val="30000"/>
                    </a:srgbClr>
                  </a:outerShdw>
                </a:effectLst>
              </a:rPr>
              <a:t>There will be repentance, water baptism in Jesus’ name, and the baptism of the Holy Ghost.</a:t>
            </a:r>
          </a:p>
          <a:p>
            <a:pPr marL="0" indent="0" algn="ctr">
              <a:buFont typeface="Wingdings 2" pitchFamily="18" charset="2"/>
              <a:buNone/>
            </a:pPr>
            <a:r>
              <a:rPr lang="en-US" sz="3200" b="1" dirty="0" smtClean="0">
                <a:ln w="11430"/>
                <a:solidFill>
                  <a:schemeClr val="accent3"/>
                </a:solidFill>
                <a:effectLst>
                  <a:outerShdw blurRad="80000" dist="40000" dir="5040000" algn="tl">
                    <a:srgbClr val="000000">
                      <a:alpha val="30000"/>
                    </a:srgbClr>
                  </a:outerShdw>
                </a:effectLst>
              </a:rPr>
              <a:t>We will live a holy life.</a:t>
            </a:r>
          </a:p>
          <a:p>
            <a:pPr marL="0" indent="0" algn="ctr">
              <a:buFont typeface="Wingdings 2" pitchFamily="18" charset="2"/>
              <a:buNone/>
            </a:pPr>
            <a:r>
              <a:rPr lang="en-US" sz="3200" b="1" dirty="0" smtClean="0">
                <a:ln w="11430"/>
                <a:solidFill>
                  <a:schemeClr val="accent3"/>
                </a:solidFill>
                <a:effectLst>
                  <a:outerShdw blurRad="80000" dist="40000" dir="5040000" algn="tl">
                    <a:srgbClr val="000000">
                      <a:alpha val="30000"/>
                    </a:srgbClr>
                  </a:outerShdw>
                </a:effectLst>
              </a:rPr>
              <a:t>It is impossible to believe God and then rebel against His Word.</a:t>
            </a:r>
          </a:p>
        </p:txBody>
      </p:sp>
      <p:sp>
        <p:nvSpPr>
          <p:cNvPr id="4" name="Vertical Text Placeholder 5"/>
          <p:cNvSpPr>
            <a:spLocks noGrp="1"/>
          </p:cNvSpPr>
          <p:nvPr/>
        </p:nvSpPr>
        <p:spPr>
          <a:xfrm rot="16200000">
            <a:off x="7107380" y="5131042"/>
            <a:ext cx="562792" cy="3198985"/>
          </a:xfrm>
          <a:prstGeom prst="rect">
            <a:avLst/>
          </a:prstGeom>
        </p:spPr>
        <p:txBody>
          <a:bodyPr vert="eaVert"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r">
              <a:buNone/>
            </a:pPr>
            <a:r>
              <a:rPr lang="en-US" sz="1200" kern="1200" dirty="0" smtClean="0">
                <a:solidFill>
                  <a:schemeClr val="accent6">
                    <a:lumMod val="50000"/>
                  </a:schemeClr>
                </a:solidFill>
              </a:rPr>
              <a:t>Global University of Theological Studies</a:t>
            </a:r>
            <a:endParaRPr lang="en-US" sz="1200" kern="1200" dirty="0">
              <a:solidFill>
                <a:schemeClr val="accent6">
                  <a:lumMod val="50000"/>
                </a:schemeClr>
              </a:solidFill>
            </a:endParaRPr>
          </a:p>
        </p:txBody>
      </p:sp>
      <p:sp>
        <p:nvSpPr>
          <p:cNvPr id="5" name="Title 1"/>
          <p:cNvSpPr txBox="1">
            <a:spLocks/>
          </p:cNvSpPr>
          <p:nvPr/>
        </p:nvSpPr>
        <p:spPr>
          <a:xfrm rot="16200000">
            <a:off x="7664974" y="5156248"/>
            <a:ext cx="572955" cy="2521866"/>
          </a:xfrm>
          <a:prstGeom prst="rect">
            <a:avLst/>
          </a:prstGeom>
        </p:spPr>
        <p:txBody>
          <a:bodyPr vert="eaVert" lIns="91440" tIns="45720" rIns="91440" bIns="45720" rtlCol="0" anchor="ctr" anchorCtr="0">
            <a:noAutofit/>
          </a:bodyPr>
          <a:lstStyle>
            <a:lvl1pPr algn="ctr" defTabSz="914400" rtl="0" eaLnBrk="1" latinLnBrk="0" hangingPunct="1">
              <a:spcBef>
                <a:spcPct val="0"/>
              </a:spcBef>
              <a:buNone/>
              <a:defRPr sz="4800" kern="1200">
                <a:solidFill>
                  <a:schemeClr val="tx2"/>
                </a:solidFill>
                <a:effectLst>
                  <a:outerShdw blurRad="50800" dist="25400" dir="2700000" algn="tl" rotWithShape="0">
                    <a:schemeClr val="bg1">
                      <a:alpha val="40000"/>
                    </a:schemeClr>
                  </a:outerShdw>
                </a:effectLst>
                <a:latin typeface="+mj-lt"/>
                <a:ea typeface="+mj-ea"/>
                <a:cs typeface="+mj-cs"/>
              </a:defRPr>
            </a:lvl1pPr>
          </a:lstStyle>
          <a:p>
            <a:pPr algn="l"/>
            <a:r>
              <a:rPr lang="en-US" sz="1200" b="1" dirty="0">
                <a:ln w="1905"/>
                <a:solidFill>
                  <a:schemeClr val="tx1"/>
                </a:solidFill>
                <a:effectLst>
                  <a:innerShdw blurRad="69850" dist="43180" dir="5400000">
                    <a:srgbClr val="000000">
                      <a:alpha val="65000"/>
                    </a:srgbClr>
                  </a:innerShdw>
                </a:effectLst>
                <a:latin typeface="Bangla MN"/>
                <a:cs typeface="Bangla MN"/>
              </a:rPr>
              <a:t>L</a:t>
            </a:r>
            <a:r>
              <a:rPr lang="en-US" sz="1200" b="1" dirty="0" smtClean="0">
                <a:ln w="1905"/>
                <a:solidFill>
                  <a:schemeClr val="tx1"/>
                </a:solidFill>
                <a:effectLst>
                  <a:innerShdw blurRad="69850" dist="43180" dir="5400000">
                    <a:srgbClr val="000000">
                      <a:alpha val="65000"/>
                    </a:srgbClr>
                  </a:innerShdw>
                </a:effectLst>
                <a:latin typeface="Bangla MN"/>
                <a:cs typeface="Bangla MN"/>
              </a:rPr>
              <a:t>esson Six:  Justification</a:t>
            </a:r>
            <a:endParaRPr lang="en-US" sz="1200" b="1" dirty="0">
              <a:ln w="1905"/>
              <a:solidFill>
                <a:schemeClr val="tx1"/>
              </a:solidFill>
              <a:effectLst>
                <a:innerShdw blurRad="69850" dist="43180" dir="5400000">
                  <a:srgbClr val="000000">
                    <a:alpha val="65000"/>
                  </a:srgbClr>
                </a:innerShdw>
              </a:effectLst>
              <a:latin typeface="Bangla MN"/>
              <a:cs typeface="Bangla MN"/>
            </a:endParaRPr>
          </a:p>
        </p:txBody>
      </p:sp>
    </p:spTree>
    <p:extLst>
      <p:ext uri="{BB962C8B-B14F-4D97-AF65-F5344CB8AC3E}">
        <p14:creationId xmlns:p14="http://schemas.microsoft.com/office/powerpoint/2010/main" val="3295335174"/>
      </p:ext>
    </p:extLst>
  </p:cSld>
  <p:clrMapOvr>
    <a:masterClrMapping/>
  </p:clrMapOvr>
  <p:transition spd="slow">
    <p:wheel spokes="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50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left)">
                                      <p:cBhvr>
                                        <p:cTn id="7" dur="1250"/>
                                        <p:tgtEl>
                                          <p:spTgt spid="3">
                                            <p:txEl>
                                              <p:pRg st="0" end="0"/>
                                            </p:txEl>
                                          </p:spTgt>
                                        </p:tgtEl>
                                      </p:cBhvr>
                                    </p:animEffect>
                                  </p:childTnLst>
                                </p:cTn>
                              </p:par>
                            </p:childTnLst>
                          </p:cTn>
                        </p:par>
                        <p:par>
                          <p:cTn id="8" fill="hold">
                            <p:stCondLst>
                              <p:cond delay="1750"/>
                            </p:stCondLst>
                            <p:childTnLst>
                              <p:par>
                                <p:cTn id="9" presetID="22" presetClass="entr" presetSubtype="8" fill="hold" grpId="0" nodeType="afterEffect">
                                  <p:stCondLst>
                                    <p:cond delay="500"/>
                                  </p:stCondLst>
                                  <p:childTnLst>
                                    <p:set>
                                      <p:cBhvr>
                                        <p:cTn id="10" dur="1" fill="hold">
                                          <p:stCondLst>
                                            <p:cond delay="0"/>
                                          </p:stCondLst>
                                        </p:cTn>
                                        <p:tgtEl>
                                          <p:spTgt spid="3">
                                            <p:txEl>
                                              <p:pRg st="1" end="1"/>
                                            </p:txEl>
                                          </p:spTgt>
                                        </p:tgtEl>
                                        <p:attrNameLst>
                                          <p:attrName>style.visibility</p:attrName>
                                        </p:attrNameLst>
                                      </p:cBhvr>
                                      <p:to>
                                        <p:strVal val="visible"/>
                                      </p:to>
                                    </p:set>
                                    <p:animEffect transition="in" filter="wipe(left)">
                                      <p:cBhvr>
                                        <p:cTn id="11" dur="1250"/>
                                        <p:tgtEl>
                                          <p:spTgt spid="3">
                                            <p:txEl>
                                              <p:pRg st="1" end="1"/>
                                            </p:txEl>
                                          </p:spTgt>
                                        </p:tgtEl>
                                      </p:cBhvr>
                                    </p:animEffect>
                                  </p:childTnLst>
                                </p:cTn>
                              </p:par>
                            </p:childTnLst>
                          </p:cTn>
                        </p:par>
                        <p:par>
                          <p:cTn id="12" fill="hold">
                            <p:stCondLst>
                              <p:cond delay="3500"/>
                            </p:stCondLst>
                            <p:childTnLst>
                              <p:par>
                                <p:cTn id="13" presetID="22" presetClass="entr" presetSubtype="8" fill="hold" grpId="0" nodeType="afterEffect">
                                  <p:stCondLst>
                                    <p:cond delay="50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wipe(left)">
                                      <p:cBhvr>
                                        <p:cTn id="15" dur="1250"/>
                                        <p:tgtEl>
                                          <p:spTgt spid="3">
                                            <p:txEl>
                                              <p:pRg st="2" end="2"/>
                                            </p:txEl>
                                          </p:spTgt>
                                        </p:tgtEl>
                                      </p:cBhvr>
                                    </p:animEffect>
                                  </p:childTnLst>
                                </p:cTn>
                              </p:par>
                            </p:childTnLst>
                          </p:cTn>
                        </p:par>
                        <p:par>
                          <p:cTn id="16" fill="hold">
                            <p:stCondLst>
                              <p:cond delay="5250"/>
                            </p:stCondLst>
                            <p:childTnLst>
                              <p:par>
                                <p:cTn id="17" presetID="22" presetClass="entr" presetSubtype="8" fill="hold" grpId="0" nodeType="afterEffect">
                                  <p:stCondLst>
                                    <p:cond delay="50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wipe(left)">
                                      <p:cBhvr>
                                        <p:cTn id="19" dur="1250"/>
                                        <p:tgtEl>
                                          <p:spTgt spid="3">
                                            <p:txEl>
                                              <p:pRg st="3" end="3"/>
                                            </p:txEl>
                                          </p:spTgt>
                                        </p:tgtEl>
                                      </p:cBhvr>
                                    </p:animEffect>
                                  </p:childTnLst>
                                </p:cTn>
                              </p:par>
                            </p:childTnLst>
                          </p:cTn>
                        </p:par>
                        <p:par>
                          <p:cTn id="20" fill="hold">
                            <p:stCondLst>
                              <p:cond delay="7000"/>
                            </p:stCondLst>
                            <p:childTnLst>
                              <p:par>
                                <p:cTn id="21" presetID="22" presetClass="entr" presetSubtype="8" fill="hold" grpId="0" nodeType="afterEffect">
                                  <p:stCondLst>
                                    <p:cond delay="500"/>
                                  </p:stCondLst>
                                  <p:childTnLst>
                                    <p:set>
                                      <p:cBhvr>
                                        <p:cTn id="22" dur="1" fill="hold">
                                          <p:stCondLst>
                                            <p:cond delay="0"/>
                                          </p:stCondLst>
                                        </p:cTn>
                                        <p:tgtEl>
                                          <p:spTgt spid="3">
                                            <p:txEl>
                                              <p:pRg st="4" end="4"/>
                                            </p:txEl>
                                          </p:spTgt>
                                        </p:tgtEl>
                                        <p:attrNameLst>
                                          <p:attrName>style.visibility</p:attrName>
                                        </p:attrNameLst>
                                      </p:cBhvr>
                                      <p:to>
                                        <p:strVal val="visible"/>
                                      </p:to>
                                    </p:set>
                                    <p:animEffect transition="in" filter="wipe(left)">
                                      <p:cBhvr>
                                        <p:cTn id="23" dur="125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Vertical Text Placeholder 5"/>
          <p:cNvSpPr>
            <a:spLocks noGrp="1"/>
          </p:cNvSpPr>
          <p:nvPr/>
        </p:nvSpPr>
        <p:spPr>
          <a:xfrm rot="16200000">
            <a:off x="7107380" y="5131042"/>
            <a:ext cx="562792" cy="3198985"/>
          </a:xfrm>
          <a:prstGeom prst="rect">
            <a:avLst/>
          </a:prstGeom>
        </p:spPr>
        <p:txBody>
          <a:bodyPr vert="eaVert"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r">
              <a:buNone/>
            </a:pPr>
            <a:r>
              <a:rPr lang="en-US" sz="1200" kern="1200" dirty="0" smtClean="0">
                <a:solidFill>
                  <a:schemeClr val="bg1"/>
                </a:solidFill>
              </a:rPr>
              <a:t>Global University of Theological Studies</a:t>
            </a:r>
            <a:endParaRPr lang="en-US" sz="1200" kern="1200" dirty="0">
              <a:solidFill>
                <a:schemeClr val="bg1"/>
              </a:solidFill>
            </a:endParaRPr>
          </a:p>
        </p:txBody>
      </p:sp>
      <p:grpSp>
        <p:nvGrpSpPr>
          <p:cNvPr id="31" name="Group 30"/>
          <p:cNvGrpSpPr/>
          <p:nvPr/>
        </p:nvGrpSpPr>
        <p:grpSpPr>
          <a:xfrm>
            <a:off x="217799" y="945668"/>
            <a:ext cx="8627382" cy="1197523"/>
            <a:chOff x="217798" y="1571845"/>
            <a:chExt cx="8770471" cy="1384995"/>
          </a:xfrm>
          <a:blipFill rotWithShape="1">
            <a:blip r:embed="rId2"/>
            <a:tile tx="0" ty="0" sx="100000" sy="100000" flip="none" algn="tl"/>
          </a:blipFill>
        </p:grpSpPr>
        <p:grpSp>
          <p:nvGrpSpPr>
            <p:cNvPr id="9" name="Group 8"/>
            <p:cNvGrpSpPr/>
            <p:nvPr/>
          </p:nvGrpSpPr>
          <p:grpSpPr>
            <a:xfrm>
              <a:off x="217798" y="1571845"/>
              <a:ext cx="8770471" cy="1384995"/>
              <a:chOff x="717177" y="2734235"/>
              <a:chExt cx="7664823" cy="3585882"/>
            </a:xfrm>
            <a:grpFill/>
          </p:grpSpPr>
          <p:sp>
            <p:nvSpPr>
              <p:cNvPr id="7" name="Rounded Rectangle 6"/>
              <p:cNvSpPr/>
              <p:nvPr/>
            </p:nvSpPr>
            <p:spPr>
              <a:xfrm>
                <a:off x="717177" y="2734235"/>
                <a:ext cx="7664823" cy="3585882"/>
              </a:xfrm>
              <a:prstGeom prst="roundRect">
                <a:avLst/>
              </a:prstGeom>
              <a:grp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TextBox 7"/>
              <p:cNvSpPr txBox="1"/>
              <p:nvPr/>
            </p:nvSpPr>
            <p:spPr>
              <a:xfrm>
                <a:off x="926354" y="2853769"/>
                <a:ext cx="7246470" cy="461665"/>
              </a:xfrm>
              <a:prstGeom prst="rect">
                <a:avLst/>
              </a:prstGeom>
              <a:grpFill/>
            </p:spPr>
            <p:txBody>
              <a:bodyPr wrap="square" rtlCol="0">
                <a:spAutoFit/>
              </a:bodyPr>
              <a:lstStyle/>
              <a:p>
                <a:pPr algn="just"/>
                <a:endParaRPr lang="en-US" sz="2400" dirty="0"/>
              </a:p>
            </p:txBody>
          </p:sp>
        </p:grpSp>
        <p:sp>
          <p:nvSpPr>
            <p:cNvPr id="10" name="Rectangle 9"/>
            <p:cNvSpPr/>
            <p:nvPr/>
          </p:nvSpPr>
          <p:spPr>
            <a:xfrm>
              <a:off x="298824" y="1571845"/>
              <a:ext cx="8435441" cy="1200328"/>
            </a:xfrm>
            <a:prstGeom prst="rect">
              <a:avLst/>
            </a:prstGeom>
            <a:grpFill/>
          </p:spPr>
          <p:txBody>
            <a:bodyPr wrap="square">
              <a:spAutoFit/>
            </a:bodyPr>
            <a:lstStyle/>
            <a:p>
              <a:pPr marL="514350" indent="-514350">
                <a:buAutoNum type="arabicPeriod"/>
              </a:pPr>
              <a:r>
                <a:rPr lang="en-US" sz="2400" dirty="0" smtClean="0"/>
                <a:t>Day of Pentecost	Acts 2 –</a:t>
              </a:r>
              <a:r>
                <a:rPr lang="en-US" sz="2400" dirty="0"/>
                <a:t> </a:t>
              </a:r>
              <a:r>
                <a:rPr lang="en-US" sz="2400" dirty="0" smtClean="0"/>
                <a:t>Repentance, baptism in </a:t>
              </a:r>
            </a:p>
            <a:p>
              <a:r>
                <a:rPr lang="en-US" sz="2400" dirty="0"/>
                <a:t>	</a:t>
              </a:r>
              <a:r>
                <a:rPr lang="en-US" sz="2400" dirty="0" smtClean="0"/>
                <a:t>			the name of Jesus Christ, gift of</a:t>
              </a:r>
            </a:p>
            <a:p>
              <a:r>
                <a:rPr lang="en-US" sz="2400" dirty="0" smtClean="0"/>
                <a:t> 				the Holy Ghost</a:t>
              </a:r>
            </a:p>
          </p:txBody>
        </p:sp>
      </p:grpSp>
      <p:sp>
        <p:nvSpPr>
          <p:cNvPr id="13" name="Title 1"/>
          <p:cNvSpPr txBox="1">
            <a:spLocks/>
          </p:cNvSpPr>
          <p:nvPr/>
        </p:nvSpPr>
        <p:spPr>
          <a:xfrm>
            <a:off x="298824" y="53803"/>
            <a:ext cx="8561293" cy="797844"/>
          </a:xfrm>
          <a:prstGeom prst="rect">
            <a:avLst/>
          </a:prstGeom>
        </p:spPr>
        <p:txBody>
          <a:bodyPr>
            <a:scene3d>
              <a:camera prst="orthographicFront"/>
              <a:lightRig rig="flat" dir="t">
                <a:rot lat="0" lon="0" rev="18900000"/>
              </a:lightRig>
            </a:scene3d>
            <a:sp3d extrusionH="31750" contourW="6350" prstMaterial="powder">
              <a:bevelT w="19050" h="19050" prst="angle"/>
              <a:contourClr>
                <a:schemeClr val="accent3">
                  <a:tint val="100000"/>
                  <a:shade val="100000"/>
                  <a:satMod val="100000"/>
                  <a:hueMod val="100000"/>
                </a:schemeClr>
              </a:contourClr>
            </a:sp3d>
          </a:bodyPr>
          <a:lstStyle>
            <a:lvl1pPr algn="ctr" defTabSz="914400" rtl="0" eaLnBrk="1" latinLnBrk="0" hangingPunct="1">
              <a:spcBef>
                <a:spcPct val="0"/>
              </a:spcBef>
              <a:buNone/>
              <a:defRPr sz="4800" kern="1200">
                <a:solidFill>
                  <a:schemeClr val="tx2"/>
                </a:solidFill>
                <a:effectLst>
                  <a:outerShdw blurRad="50800" dist="25400" dir="2700000" algn="tl" rotWithShape="0">
                    <a:schemeClr val="bg1">
                      <a:alpha val="40000"/>
                    </a:schemeClr>
                  </a:outerShdw>
                </a:effectLst>
                <a:latin typeface="+mj-lt"/>
                <a:ea typeface="+mj-ea"/>
                <a:cs typeface="+mj-cs"/>
              </a:defRPr>
            </a:lvl1pPr>
          </a:lstStyle>
          <a:p>
            <a:r>
              <a:rPr lang="en-US" sz="4000" b="1" dirty="0" smtClean="0">
                <a:ln/>
                <a:solidFill>
                  <a:schemeClr val="accent3"/>
                </a:solidFill>
                <a:effectLst/>
              </a:rPr>
              <a:t>Salvation In The Apostolic Church</a:t>
            </a:r>
            <a:endParaRPr lang="en-US" b="1" dirty="0">
              <a:ln/>
              <a:solidFill>
                <a:schemeClr val="accent3"/>
              </a:solidFill>
              <a:effectLst/>
            </a:endParaRPr>
          </a:p>
        </p:txBody>
      </p:sp>
      <p:grpSp>
        <p:nvGrpSpPr>
          <p:cNvPr id="49" name="Group 48"/>
          <p:cNvGrpSpPr/>
          <p:nvPr/>
        </p:nvGrpSpPr>
        <p:grpSpPr>
          <a:xfrm>
            <a:off x="-164351" y="2103312"/>
            <a:ext cx="9033176" cy="1384995"/>
            <a:chOff x="-164351" y="2103312"/>
            <a:chExt cx="9033176" cy="1384995"/>
          </a:xfrm>
        </p:grpSpPr>
        <p:grpSp>
          <p:nvGrpSpPr>
            <p:cNvPr id="18" name="Group 17"/>
            <p:cNvGrpSpPr/>
            <p:nvPr/>
          </p:nvGrpSpPr>
          <p:grpSpPr>
            <a:xfrm>
              <a:off x="218783" y="2297546"/>
              <a:ext cx="8650042" cy="1190761"/>
              <a:chOff x="717177" y="2734237"/>
              <a:chExt cx="7664823" cy="2391515"/>
            </a:xfrm>
            <a:blipFill rotWithShape="1">
              <a:blip r:embed="rId2"/>
              <a:tile tx="0" ty="0" sx="100000" sy="100000" flip="none" algn="tl"/>
            </a:blipFill>
          </p:grpSpPr>
          <p:sp>
            <p:nvSpPr>
              <p:cNvPr id="19" name="Rounded Rectangle 18"/>
              <p:cNvSpPr/>
              <p:nvPr/>
            </p:nvSpPr>
            <p:spPr>
              <a:xfrm>
                <a:off x="717177" y="2734237"/>
                <a:ext cx="7664823" cy="2391515"/>
              </a:xfrm>
              <a:prstGeom prst="roundRect">
                <a:avLst/>
              </a:prstGeom>
              <a:grp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0" name="TextBox 19"/>
              <p:cNvSpPr txBox="1"/>
              <p:nvPr/>
            </p:nvSpPr>
            <p:spPr>
              <a:xfrm>
                <a:off x="926354" y="2853769"/>
                <a:ext cx="7246470" cy="461665"/>
              </a:xfrm>
              <a:prstGeom prst="rect">
                <a:avLst/>
              </a:prstGeom>
              <a:grpFill/>
            </p:spPr>
            <p:txBody>
              <a:bodyPr wrap="square" rtlCol="0">
                <a:spAutoFit/>
              </a:bodyPr>
              <a:lstStyle/>
              <a:p>
                <a:pPr algn="just"/>
                <a:endParaRPr lang="en-US" sz="2400" dirty="0"/>
              </a:p>
            </p:txBody>
          </p:sp>
        </p:grpSp>
        <p:sp>
          <p:nvSpPr>
            <p:cNvPr id="22" name="TextBox 21"/>
            <p:cNvSpPr txBox="1"/>
            <p:nvPr/>
          </p:nvSpPr>
          <p:spPr>
            <a:xfrm>
              <a:off x="-164351" y="2103312"/>
              <a:ext cx="8915290" cy="1384995"/>
            </a:xfrm>
            <a:prstGeom prst="rect">
              <a:avLst/>
            </a:prstGeom>
            <a:noFill/>
          </p:spPr>
          <p:txBody>
            <a:bodyPr wrap="square" rtlCol="0">
              <a:spAutoFit/>
            </a:bodyPr>
            <a:lstStyle/>
            <a:p>
              <a:endParaRPr lang="en-US" sz="1200" dirty="0" smtClean="0"/>
            </a:p>
            <a:p>
              <a:pPr marL="971550" lvl="1" indent="-514350" algn="just">
                <a:buFont typeface="+mj-lt"/>
                <a:buAutoNum type="arabicPeriod" startAt="2"/>
              </a:pPr>
              <a:r>
                <a:rPr lang="en-US" sz="2400" dirty="0" smtClean="0"/>
                <a:t>Samaritans		Acts 8 – Believed the gospel, 				baptized in the name of Lord Jesus, 			received the Holy Ghost</a:t>
              </a:r>
            </a:p>
          </p:txBody>
        </p:sp>
      </p:grpSp>
      <p:sp>
        <p:nvSpPr>
          <p:cNvPr id="32" name="Title 1"/>
          <p:cNvSpPr txBox="1">
            <a:spLocks/>
          </p:cNvSpPr>
          <p:nvPr/>
        </p:nvSpPr>
        <p:spPr>
          <a:xfrm rot="16200000">
            <a:off x="1093985" y="5334430"/>
            <a:ext cx="572955" cy="2521866"/>
          </a:xfrm>
          <a:prstGeom prst="rect">
            <a:avLst/>
          </a:prstGeom>
        </p:spPr>
        <p:txBody>
          <a:bodyPr vert="eaVert" lIns="91440" tIns="45720" rIns="91440" bIns="45720" rtlCol="0" anchor="ctr" anchorCtr="0">
            <a:noAutofit/>
          </a:bodyPr>
          <a:lstStyle>
            <a:lvl1pPr algn="ctr" defTabSz="914400" rtl="0" eaLnBrk="1" latinLnBrk="0" hangingPunct="1">
              <a:spcBef>
                <a:spcPct val="0"/>
              </a:spcBef>
              <a:buNone/>
              <a:defRPr sz="4800" kern="1200">
                <a:solidFill>
                  <a:schemeClr val="tx2"/>
                </a:solidFill>
                <a:effectLst>
                  <a:outerShdw blurRad="50800" dist="25400" dir="2700000" algn="tl" rotWithShape="0">
                    <a:schemeClr val="bg1">
                      <a:alpha val="40000"/>
                    </a:schemeClr>
                  </a:outerShdw>
                </a:effectLst>
                <a:latin typeface="+mj-lt"/>
                <a:ea typeface="+mj-ea"/>
                <a:cs typeface="+mj-cs"/>
              </a:defRPr>
            </a:lvl1pPr>
          </a:lstStyle>
          <a:p>
            <a:pPr algn="l"/>
            <a:r>
              <a:rPr lang="en-US" sz="12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Bangla MN"/>
                <a:cs typeface="Bangla MN"/>
              </a:rPr>
              <a:t>L</a:t>
            </a:r>
            <a:r>
              <a:rPr lang="en-US" sz="120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Bangla MN"/>
                <a:cs typeface="Bangla MN"/>
              </a:rPr>
              <a:t>esson Six:  Justification</a:t>
            </a:r>
            <a:endParaRPr lang="en-US" sz="12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Bangla MN"/>
              <a:cs typeface="Bangla MN"/>
            </a:endParaRPr>
          </a:p>
        </p:txBody>
      </p:sp>
      <p:grpSp>
        <p:nvGrpSpPr>
          <p:cNvPr id="51" name="Group 50"/>
          <p:cNvGrpSpPr/>
          <p:nvPr/>
        </p:nvGrpSpPr>
        <p:grpSpPr>
          <a:xfrm>
            <a:off x="218783" y="4890493"/>
            <a:ext cx="8650042" cy="1190761"/>
            <a:chOff x="218783" y="5069785"/>
            <a:chExt cx="8650042" cy="1190761"/>
          </a:xfrm>
        </p:grpSpPr>
        <p:grpSp>
          <p:nvGrpSpPr>
            <p:cNvPr id="46" name="Group 45"/>
            <p:cNvGrpSpPr/>
            <p:nvPr/>
          </p:nvGrpSpPr>
          <p:grpSpPr>
            <a:xfrm>
              <a:off x="218783" y="5069785"/>
              <a:ext cx="8650042" cy="1190761"/>
              <a:chOff x="717177" y="2794251"/>
              <a:chExt cx="7664823" cy="2391515"/>
            </a:xfrm>
            <a:blipFill rotWithShape="1">
              <a:blip r:embed="rId2"/>
              <a:tile tx="0" ty="0" sx="100000" sy="100000" flip="none" algn="tl"/>
            </a:blipFill>
          </p:grpSpPr>
          <p:sp>
            <p:nvSpPr>
              <p:cNvPr id="47" name="Rounded Rectangle 46"/>
              <p:cNvSpPr/>
              <p:nvPr/>
            </p:nvSpPr>
            <p:spPr>
              <a:xfrm>
                <a:off x="717177" y="2794251"/>
                <a:ext cx="7664823" cy="2391515"/>
              </a:xfrm>
              <a:prstGeom prst="roundRect">
                <a:avLst/>
              </a:prstGeom>
              <a:grp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8" name="TextBox 47"/>
              <p:cNvSpPr txBox="1"/>
              <p:nvPr/>
            </p:nvSpPr>
            <p:spPr>
              <a:xfrm>
                <a:off x="926354" y="2853769"/>
                <a:ext cx="7246470" cy="461665"/>
              </a:xfrm>
              <a:prstGeom prst="rect">
                <a:avLst/>
              </a:prstGeom>
              <a:grpFill/>
            </p:spPr>
            <p:txBody>
              <a:bodyPr wrap="square" rtlCol="0">
                <a:spAutoFit/>
              </a:bodyPr>
              <a:lstStyle/>
              <a:p>
                <a:pPr algn="just"/>
                <a:endParaRPr lang="en-US" sz="2400" dirty="0"/>
              </a:p>
            </p:txBody>
          </p:sp>
        </p:grpSp>
        <p:sp>
          <p:nvSpPr>
            <p:cNvPr id="35" name="Rectangle 34"/>
            <p:cNvSpPr/>
            <p:nvPr/>
          </p:nvSpPr>
          <p:spPr>
            <a:xfrm>
              <a:off x="310217" y="5114806"/>
              <a:ext cx="8269638" cy="490596"/>
            </a:xfrm>
            <a:prstGeom prst="rect">
              <a:avLst/>
            </a:prstGeom>
            <a:noFill/>
          </p:spPr>
          <p:txBody>
            <a:bodyPr wrap="square">
              <a:spAutoFit/>
            </a:bodyPr>
            <a:lstStyle/>
            <a:p>
              <a:pPr marL="457200" indent="-457200">
                <a:buFont typeface="+mj-lt"/>
                <a:buAutoNum type="arabicPeriod" startAt="4"/>
              </a:pPr>
              <a:r>
                <a:rPr lang="en-US" sz="2400" dirty="0" smtClean="0"/>
                <a:t>Cornelius’ household	Acts 10 –</a:t>
              </a:r>
              <a:r>
                <a:rPr lang="en-US" sz="2400" dirty="0"/>
                <a:t> </a:t>
              </a:r>
              <a:r>
                <a:rPr lang="en-US" sz="2400" dirty="0" smtClean="0"/>
                <a:t>Believed,  received the</a:t>
              </a:r>
            </a:p>
            <a:p>
              <a:r>
                <a:rPr lang="en-US" sz="2400" dirty="0"/>
                <a:t>	</a:t>
              </a:r>
              <a:r>
                <a:rPr lang="en-US" sz="2400" dirty="0" smtClean="0"/>
                <a:t>			gift of the Holy Ghost, baptized</a:t>
              </a:r>
            </a:p>
            <a:p>
              <a:r>
                <a:rPr lang="en-US" sz="2400" dirty="0"/>
                <a:t>	</a:t>
              </a:r>
              <a:r>
                <a:rPr lang="en-US" sz="2400" dirty="0" smtClean="0"/>
                <a:t>			in the name of the Lord 				</a:t>
              </a:r>
            </a:p>
          </p:txBody>
        </p:sp>
      </p:grpSp>
      <p:grpSp>
        <p:nvGrpSpPr>
          <p:cNvPr id="50" name="Group 49"/>
          <p:cNvGrpSpPr/>
          <p:nvPr/>
        </p:nvGrpSpPr>
        <p:grpSpPr>
          <a:xfrm>
            <a:off x="-194233" y="3484362"/>
            <a:ext cx="9053453" cy="1192226"/>
            <a:chOff x="-194233" y="3484362"/>
            <a:chExt cx="9053453" cy="1192226"/>
          </a:xfrm>
        </p:grpSpPr>
        <p:grpSp>
          <p:nvGrpSpPr>
            <p:cNvPr id="43" name="Group 42"/>
            <p:cNvGrpSpPr/>
            <p:nvPr/>
          </p:nvGrpSpPr>
          <p:grpSpPr>
            <a:xfrm>
              <a:off x="209178" y="3685123"/>
              <a:ext cx="8650042" cy="991465"/>
              <a:chOff x="717177" y="2734237"/>
              <a:chExt cx="7664823" cy="2391515"/>
            </a:xfrm>
            <a:blipFill rotWithShape="1">
              <a:blip r:embed="rId2"/>
              <a:tile tx="0" ty="0" sx="100000" sy="100000" flip="none" algn="tl"/>
            </a:blipFill>
          </p:grpSpPr>
          <p:sp>
            <p:nvSpPr>
              <p:cNvPr id="44" name="Rounded Rectangle 43"/>
              <p:cNvSpPr/>
              <p:nvPr/>
            </p:nvSpPr>
            <p:spPr>
              <a:xfrm>
                <a:off x="717177" y="2734237"/>
                <a:ext cx="7664823" cy="2391515"/>
              </a:xfrm>
              <a:prstGeom prst="roundRect">
                <a:avLst/>
              </a:prstGeom>
              <a:grp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5" name="TextBox 44"/>
              <p:cNvSpPr txBox="1"/>
              <p:nvPr/>
            </p:nvSpPr>
            <p:spPr>
              <a:xfrm>
                <a:off x="926354" y="2853769"/>
                <a:ext cx="7246470" cy="461665"/>
              </a:xfrm>
              <a:prstGeom prst="rect">
                <a:avLst/>
              </a:prstGeom>
              <a:grpFill/>
            </p:spPr>
            <p:txBody>
              <a:bodyPr wrap="square" rtlCol="0">
                <a:spAutoFit/>
              </a:bodyPr>
              <a:lstStyle/>
              <a:p>
                <a:pPr algn="just"/>
                <a:endParaRPr lang="en-US" sz="2400" dirty="0"/>
              </a:p>
            </p:txBody>
          </p:sp>
        </p:grpSp>
        <p:sp>
          <p:nvSpPr>
            <p:cNvPr id="40" name="TextBox 39"/>
            <p:cNvSpPr txBox="1"/>
            <p:nvPr/>
          </p:nvSpPr>
          <p:spPr>
            <a:xfrm>
              <a:off x="-194233" y="3484362"/>
              <a:ext cx="9039413" cy="1015663"/>
            </a:xfrm>
            <a:prstGeom prst="rect">
              <a:avLst/>
            </a:prstGeom>
            <a:noFill/>
          </p:spPr>
          <p:txBody>
            <a:bodyPr wrap="square" rtlCol="0">
              <a:spAutoFit/>
            </a:bodyPr>
            <a:lstStyle/>
            <a:p>
              <a:endParaRPr lang="en-US" sz="1200" dirty="0" smtClean="0"/>
            </a:p>
            <a:p>
              <a:pPr marL="914400" lvl="1" indent="-457200" algn="just">
                <a:buFont typeface="+mj-lt"/>
                <a:buAutoNum type="arabicPeriod" startAt="3"/>
              </a:pPr>
              <a:r>
                <a:rPr lang="en-US" sz="2400" dirty="0" smtClean="0"/>
                <a:t>Saul of Tarsus        	Acts </a:t>
              </a:r>
              <a:r>
                <a:rPr lang="en-US" sz="2400" dirty="0"/>
                <a:t>9</a:t>
              </a:r>
              <a:r>
                <a:rPr lang="en-US" sz="2400" dirty="0" smtClean="0"/>
                <a:t> – Eyes opened, baptized calling</a:t>
              </a:r>
            </a:p>
            <a:p>
              <a:pPr lvl="1" algn="just"/>
              <a:r>
                <a:rPr lang="en-US" sz="2400" dirty="0"/>
                <a:t>	</a:t>
              </a:r>
              <a:r>
                <a:rPr lang="en-US" sz="2400" dirty="0" smtClean="0"/>
                <a:t>			on the name of the Lord, Holy Ghost</a:t>
              </a:r>
            </a:p>
          </p:txBody>
        </p:sp>
      </p:grpSp>
    </p:spTree>
    <p:extLst>
      <p:ext uri="{BB962C8B-B14F-4D97-AF65-F5344CB8AC3E}">
        <p14:creationId xmlns:p14="http://schemas.microsoft.com/office/powerpoint/2010/main" val="1430149595"/>
      </p:ext>
    </p:extLst>
  </p:cSld>
  <p:clrMapOvr>
    <a:masterClrMapping/>
  </p:clrMapOvr>
  <p:transition spd="slow">
    <p:wheel spokes="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50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1000"/>
                                        <p:tgtEl>
                                          <p:spTgt spid="13"/>
                                        </p:tgtEl>
                                      </p:cBhvr>
                                    </p:animEffect>
                                    <p:anim calcmode="lin" valueType="num">
                                      <p:cBhvr>
                                        <p:cTn id="8" dur="1000" fill="hold"/>
                                        <p:tgtEl>
                                          <p:spTgt spid="13"/>
                                        </p:tgtEl>
                                        <p:attrNameLst>
                                          <p:attrName>ppt_x</p:attrName>
                                        </p:attrNameLst>
                                      </p:cBhvr>
                                      <p:tavLst>
                                        <p:tav tm="0">
                                          <p:val>
                                            <p:strVal val="#ppt_x"/>
                                          </p:val>
                                        </p:tav>
                                        <p:tav tm="100000">
                                          <p:val>
                                            <p:strVal val="#ppt_x"/>
                                          </p:val>
                                        </p:tav>
                                      </p:tavLst>
                                    </p:anim>
                                    <p:anim calcmode="lin" valueType="num">
                                      <p:cBhvr>
                                        <p:cTn id="9" dur="1000" fill="hold"/>
                                        <p:tgtEl>
                                          <p:spTgt spid="13"/>
                                        </p:tgtEl>
                                        <p:attrNameLst>
                                          <p:attrName>ppt_y</p:attrName>
                                        </p:attrNameLst>
                                      </p:cBhvr>
                                      <p:tavLst>
                                        <p:tav tm="0">
                                          <p:val>
                                            <p:strVal val="#ppt_y+.1"/>
                                          </p:val>
                                        </p:tav>
                                        <p:tav tm="100000">
                                          <p:val>
                                            <p:strVal val="#ppt_y"/>
                                          </p:val>
                                        </p:tav>
                                      </p:tavLst>
                                    </p:anim>
                                  </p:childTnLst>
                                </p:cTn>
                              </p:par>
                            </p:childTnLst>
                          </p:cTn>
                        </p:par>
                        <p:par>
                          <p:cTn id="10" fill="hold">
                            <p:stCondLst>
                              <p:cond delay="1500"/>
                            </p:stCondLst>
                            <p:childTnLst>
                              <p:par>
                                <p:cTn id="11" presetID="2" presetClass="entr" presetSubtype="8" fill="hold" nodeType="afterEffect">
                                  <p:stCondLst>
                                    <p:cond delay="500"/>
                                  </p:stCondLst>
                                  <p:childTnLst>
                                    <p:set>
                                      <p:cBhvr>
                                        <p:cTn id="12" dur="1" fill="hold">
                                          <p:stCondLst>
                                            <p:cond delay="0"/>
                                          </p:stCondLst>
                                        </p:cTn>
                                        <p:tgtEl>
                                          <p:spTgt spid="31"/>
                                        </p:tgtEl>
                                        <p:attrNameLst>
                                          <p:attrName>style.visibility</p:attrName>
                                        </p:attrNameLst>
                                      </p:cBhvr>
                                      <p:to>
                                        <p:strVal val="visible"/>
                                      </p:to>
                                    </p:set>
                                    <p:anim calcmode="lin" valueType="num">
                                      <p:cBhvr additive="base">
                                        <p:cTn id="13" dur="1250" fill="hold"/>
                                        <p:tgtEl>
                                          <p:spTgt spid="31"/>
                                        </p:tgtEl>
                                        <p:attrNameLst>
                                          <p:attrName>ppt_x</p:attrName>
                                        </p:attrNameLst>
                                      </p:cBhvr>
                                      <p:tavLst>
                                        <p:tav tm="0">
                                          <p:val>
                                            <p:strVal val="0-#ppt_w/2"/>
                                          </p:val>
                                        </p:tav>
                                        <p:tav tm="100000">
                                          <p:val>
                                            <p:strVal val="#ppt_x"/>
                                          </p:val>
                                        </p:tav>
                                      </p:tavLst>
                                    </p:anim>
                                    <p:anim calcmode="lin" valueType="num">
                                      <p:cBhvr additive="base">
                                        <p:cTn id="14" dur="1250" fill="hold"/>
                                        <p:tgtEl>
                                          <p:spTgt spid="31"/>
                                        </p:tgtEl>
                                        <p:attrNameLst>
                                          <p:attrName>ppt_y</p:attrName>
                                        </p:attrNameLst>
                                      </p:cBhvr>
                                      <p:tavLst>
                                        <p:tav tm="0">
                                          <p:val>
                                            <p:strVal val="#ppt_y"/>
                                          </p:val>
                                        </p:tav>
                                        <p:tav tm="100000">
                                          <p:val>
                                            <p:strVal val="#ppt_y"/>
                                          </p:val>
                                        </p:tav>
                                      </p:tavLst>
                                    </p:anim>
                                  </p:childTnLst>
                                </p:cTn>
                              </p:par>
                            </p:childTnLst>
                          </p:cTn>
                        </p:par>
                        <p:par>
                          <p:cTn id="15" fill="hold">
                            <p:stCondLst>
                              <p:cond delay="3250"/>
                            </p:stCondLst>
                            <p:childTnLst>
                              <p:par>
                                <p:cTn id="16" presetID="2" presetClass="entr" presetSubtype="8" fill="hold" nodeType="afterEffect">
                                  <p:stCondLst>
                                    <p:cond delay="500"/>
                                  </p:stCondLst>
                                  <p:childTnLst>
                                    <p:set>
                                      <p:cBhvr>
                                        <p:cTn id="17" dur="1" fill="hold">
                                          <p:stCondLst>
                                            <p:cond delay="0"/>
                                          </p:stCondLst>
                                        </p:cTn>
                                        <p:tgtEl>
                                          <p:spTgt spid="49"/>
                                        </p:tgtEl>
                                        <p:attrNameLst>
                                          <p:attrName>style.visibility</p:attrName>
                                        </p:attrNameLst>
                                      </p:cBhvr>
                                      <p:to>
                                        <p:strVal val="visible"/>
                                      </p:to>
                                    </p:set>
                                    <p:anim calcmode="lin" valueType="num">
                                      <p:cBhvr additive="base">
                                        <p:cTn id="18" dur="1250" fill="hold"/>
                                        <p:tgtEl>
                                          <p:spTgt spid="49"/>
                                        </p:tgtEl>
                                        <p:attrNameLst>
                                          <p:attrName>ppt_x</p:attrName>
                                        </p:attrNameLst>
                                      </p:cBhvr>
                                      <p:tavLst>
                                        <p:tav tm="0">
                                          <p:val>
                                            <p:strVal val="0-#ppt_w/2"/>
                                          </p:val>
                                        </p:tav>
                                        <p:tav tm="100000">
                                          <p:val>
                                            <p:strVal val="#ppt_x"/>
                                          </p:val>
                                        </p:tav>
                                      </p:tavLst>
                                    </p:anim>
                                    <p:anim calcmode="lin" valueType="num">
                                      <p:cBhvr additive="base">
                                        <p:cTn id="19" dur="1250" fill="hold"/>
                                        <p:tgtEl>
                                          <p:spTgt spid="49"/>
                                        </p:tgtEl>
                                        <p:attrNameLst>
                                          <p:attrName>ppt_y</p:attrName>
                                        </p:attrNameLst>
                                      </p:cBhvr>
                                      <p:tavLst>
                                        <p:tav tm="0">
                                          <p:val>
                                            <p:strVal val="#ppt_y"/>
                                          </p:val>
                                        </p:tav>
                                        <p:tav tm="100000">
                                          <p:val>
                                            <p:strVal val="#ppt_y"/>
                                          </p:val>
                                        </p:tav>
                                      </p:tavLst>
                                    </p:anim>
                                  </p:childTnLst>
                                </p:cTn>
                              </p:par>
                            </p:childTnLst>
                          </p:cTn>
                        </p:par>
                        <p:par>
                          <p:cTn id="20" fill="hold">
                            <p:stCondLst>
                              <p:cond delay="5000"/>
                            </p:stCondLst>
                            <p:childTnLst>
                              <p:par>
                                <p:cTn id="21" presetID="2" presetClass="entr" presetSubtype="8" fill="hold" nodeType="afterEffect">
                                  <p:stCondLst>
                                    <p:cond delay="500"/>
                                  </p:stCondLst>
                                  <p:childTnLst>
                                    <p:set>
                                      <p:cBhvr>
                                        <p:cTn id="22" dur="1" fill="hold">
                                          <p:stCondLst>
                                            <p:cond delay="0"/>
                                          </p:stCondLst>
                                        </p:cTn>
                                        <p:tgtEl>
                                          <p:spTgt spid="50"/>
                                        </p:tgtEl>
                                        <p:attrNameLst>
                                          <p:attrName>style.visibility</p:attrName>
                                        </p:attrNameLst>
                                      </p:cBhvr>
                                      <p:to>
                                        <p:strVal val="visible"/>
                                      </p:to>
                                    </p:set>
                                    <p:anim calcmode="lin" valueType="num">
                                      <p:cBhvr additive="base">
                                        <p:cTn id="23" dur="1250" fill="hold"/>
                                        <p:tgtEl>
                                          <p:spTgt spid="50"/>
                                        </p:tgtEl>
                                        <p:attrNameLst>
                                          <p:attrName>ppt_x</p:attrName>
                                        </p:attrNameLst>
                                      </p:cBhvr>
                                      <p:tavLst>
                                        <p:tav tm="0">
                                          <p:val>
                                            <p:strVal val="0-#ppt_w/2"/>
                                          </p:val>
                                        </p:tav>
                                        <p:tav tm="100000">
                                          <p:val>
                                            <p:strVal val="#ppt_x"/>
                                          </p:val>
                                        </p:tav>
                                      </p:tavLst>
                                    </p:anim>
                                    <p:anim calcmode="lin" valueType="num">
                                      <p:cBhvr additive="base">
                                        <p:cTn id="24" dur="1250" fill="hold"/>
                                        <p:tgtEl>
                                          <p:spTgt spid="50"/>
                                        </p:tgtEl>
                                        <p:attrNameLst>
                                          <p:attrName>ppt_y</p:attrName>
                                        </p:attrNameLst>
                                      </p:cBhvr>
                                      <p:tavLst>
                                        <p:tav tm="0">
                                          <p:val>
                                            <p:strVal val="#ppt_y"/>
                                          </p:val>
                                        </p:tav>
                                        <p:tav tm="100000">
                                          <p:val>
                                            <p:strVal val="#ppt_y"/>
                                          </p:val>
                                        </p:tav>
                                      </p:tavLst>
                                    </p:anim>
                                  </p:childTnLst>
                                </p:cTn>
                              </p:par>
                            </p:childTnLst>
                          </p:cTn>
                        </p:par>
                        <p:par>
                          <p:cTn id="25" fill="hold">
                            <p:stCondLst>
                              <p:cond delay="6750"/>
                            </p:stCondLst>
                            <p:childTnLst>
                              <p:par>
                                <p:cTn id="26" presetID="2" presetClass="entr" presetSubtype="8" fill="hold" nodeType="afterEffect">
                                  <p:stCondLst>
                                    <p:cond delay="500"/>
                                  </p:stCondLst>
                                  <p:childTnLst>
                                    <p:set>
                                      <p:cBhvr>
                                        <p:cTn id="27" dur="1" fill="hold">
                                          <p:stCondLst>
                                            <p:cond delay="0"/>
                                          </p:stCondLst>
                                        </p:cTn>
                                        <p:tgtEl>
                                          <p:spTgt spid="51"/>
                                        </p:tgtEl>
                                        <p:attrNameLst>
                                          <p:attrName>style.visibility</p:attrName>
                                        </p:attrNameLst>
                                      </p:cBhvr>
                                      <p:to>
                                        <p:strVal val="visible"/>
                                      </p:to>
                                    </p:set>
                                    <p:anim calcmode="lin" valueType="num">
                                      <p:cBhvr additive="base">
                                        <p:cTn id="28" dur="1250" fill="hold"/>
                                        <p:tgtEl>
                                          <p:spTgt spid="51"/>
                                        </p:tgtEl>
                                        <p:attrNameLst>
                                          <p:attrName>ppt_x</p:attrName>
                                        </p:attrNameLst>
                                      </p:cBhvr>
                                      <p:tavLst>
                                        <p:tav tm="0">
                                          <p:val>
                                            <p:strVal val="0-#ppt_w/2"/>
                                          </p:val>
                                        </p:tav>
                                        <p:tav tm="100000">
                                          <p:val>
                                            <p:strVal val="#ppt_x"/>
                                          </p:val>
                                        </p:tav>
                                      </p:tavLst>
                                    </p:anim>
                                    <p:anim calcmode="lin" valueType="num">
                                      <p:cBhvr additive="base">
                                        <p:cTn id="29" dur="1250" fill="hold"/>
                                        <p:tgtEl>
                                          <p:spTgt spid="5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Vertical Text Placeholder 5"/>
          <p:cNvSpPr>
            <a:spLocks noGrp="1"/>
          </p:cNvSpPr>
          <p:nvPr/>
        </p:nvSpPr>
        <p:spPr>
          <a:xfrm rot="16200000">
            <a:off x="7107380" y="5131042"/>
            <a:ext cx="562792" cy="3198985"/>
          </a:xfrm>
          <a:prstGeom prst="rect">
            <a:avLst/>
          </a:prstGeom>
        </p:spPr>
        <p:txBody>
          <a:bodyPr vert="eaVert"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r">
              <a:buNone/>
            </a:pPr>
            <a:r>
              <a:rPr lang="en-US" sz="1200" kern="1200" dirty="0" smtClean="0">
                <a:solidFill>
                  <a:schemeClr val="bg1"/>
                </a:solidFill>
              </a:rPr>
              <a:t>Global University of Theological Studies</a:t>
            </a:r>
            <a:endParaRPr lang="en-US" sz="1200" kern="1200" dirty="0">
              <a:solidFill>
                <a:schemeClr val="bg1"/>
              </a:solidFill>
            </a:endParaRPr>
          </a:p>
        </p:txBody>
      </p:sp>
      <p:grpSp>
        <p:nvGrpSpPr>
          <p:cNvPr id="6" name="Group 5"/>
          <p:cNvGrpSpPr/>
          <p:nvPr/>
        </p:nvGrpSpPr>
        <p:grpSpPr>
          <a:xfrm>
            <a:off x="202858" y="930728"/>
            <a:ext cx="8627382" cy="830997"/>
            <a:chOff x="217799" y="945669"/>
            <a:chExt cx="8627382" cy="830997"/>
          </a:xfrm>
        </p:grpSpPr>
        <p:grpSp>
          <p:nvGrpSpPr>
            <p:cNvPr id="9" name="Group 8"/>
            <p:cNvGrpSpPr/>
            <p:nvPr/>
          </p:nvGrpSpPr>
          <p:grpSpPr>
            <a:xfrm>
              <a:off x="217799" y="945669"/>
              <a:ext cx="8627382" cy="484266"/>
              <a:chOff x="717177" y="2734235"/>
              <a:chExt cx="7664823" cy="3585882"/>
            </a:xfrm>
            <a:blipFill rotWithShape="1">
              <a:blip r:embed="rId2"/>
              <a:tile tx="0" ty="0" sx="100000" sy="100000" flip="none" algn="tl"/>
            </a:blipFill>
          </p:grpSpPr>
          <p:sp>
            <p:nvSpPr>
              <p:cNvPr id="7" name="Rounded Rectangle 6"/>
              <p:cNvSpPr/>
              <p:nvPr/>
            </p:nvSpPr>
            <p:spPr>
              <a:xfrm>
                <a:off x="717177" y="2734235"/>
                <a:ext cx="7664823" cy="3585882"/>
              </a:xfrm>
              <a:prstGeom prst="roundRect">
                <a:avLst/>
              </a:prstGeom>
              <a:grp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TextBox 7"/>
              <p:cNvSpPr txBox="1"/>
              <p:nvPr/>
            </p:nvSpPr>
            <p:spPr>
              <a:xfrm>
                <a:off x="926354" y="2853769"/>
                <a:ext cx="7246470" cy="461665"/>
              </a:xfrm>
              <a:prstGeom prst="rect">
                <a:avLst/>
              </a:prstGeom>
              <a:grpFill/>
            </p:spPr>
            <p:txBody>
              <a:bodyPr wrap="square" rtlCol="0">
                <a:spAutoFit/>
              </a:bodyPr>
              <a:lstStyle/>
              <a:p>
                <a:pPr algn="just"/>
                <a:endParaRPr lang="en-US" sz="2400" dirty="0"/>
              </a:p>
            </p:txBody>
          </p:sp>
        </p:grpSp>
        <p:sp>
          <p:nvSpPr>
            <p:cNvPr id="10" name="Rectangle 9"/>
            <p:cNvSpPr/>
            <p:nvPr/>
          </p:nvSpPr>
          <p:spPr>
            <a:xfrm>
              <a:off x="297503" y="945669"/>
              <a:ext cx="8297818" cy="830997"/>
            </a:xfrm>
            <a:prstGeom prst="rect">
              <a:avLst/>
            </a:prstGeom>
          </p:spPr>
          <p:txBody>
            <a:bodyPr wrap="square">
              <a:spAutoFit/>
            </a:bodyPr>
            <a:lstStyle/>
            <a:p>
              <a:pPr marL="457200" indent="-457200">
                <a:buFont typeface="+mj-lt"/>
                <a:buAutoNum type="arabicPeriod" startAt="5"/>
              </a:pPr>
              <a:r>
                <a:rPr lang="en-US" sz="2400" dirty="0" smtClean="0"/>
                <a:t> Lydia		Acts 16 –</a:t>
              </a:r>
              <a:r>
                <a:rPr lang="en-US" sz="2400" dirty="0"/>
                <a:t> </a:t>
              </a:r>
              <a:r>
                <a:rPr lang="en-US" sz="2400" dirty="0" smtClean="0"/>
                <a:t> Heart opened, baptized</a:t>
              </a:r>
            </a:p>
            <a:p>
              <a:r>
                <a:rPr lang="en-US" sz="2400" dirty="0"/>
                <a:t>	</a:t>
              </a:r>
              <a:r>
                <a:rPr lang="en-US" sz="2400" dirty="0" smtClean="0"/>
                <a:t>			</a:t>
              </a:r>
            </a:p>
          </p:txBody>
        </p:sp>
      </p:grpSp>
      <p:sp>
        <p:nvSpPr>
          <p:cNvPr id="13" name="Title 1"/>
          <p:cNvSpPr txBox="1">
            <a:spLocks/>
          </p:cNvSpPr>
          <p:nvPr/>
        </p:nvSpPr>
        <p:spPr>
          <a:xfrm>
            <a:off x="298824" y="53803"/>
            <a:ext cx="8561293" cy="797844"/>
          </a:xfrm>
          <a:prstGeom prst="rect">
            <a:avLst/>
          </a:prstGeom>
        </p:spPr>
        <p:txBody>
          <a:bodyPr>
            <a:scene3d>
              <a:camera prst="orthographicFront"/>
              <a:lightRig rig="flat" dir="t">
                <a:rot lat="0" lon="0" rev="18900000"/>
              </a:lightRig>
            </a:scene3d>
            <a:sp3d extrusionH="31750" contourW="6350" prstMaterial="powder">
              <a:bevelT w="19050" h="19050" prst="angle"/>
              <a:contourClr>
                <a:schemeClr val="accent3">
                  <a:tint val="100000"/>
                  <a:shade val="100000"/>
                  <a:satMod val="100000"/>
                  <a:hueMod val="100000"/>
                </a:schemeClr>
              </a:contourClr>
            </a:sp3d>
          </a:bodyPr>
          <a:lstStyle>
            <a:lvl1pPr algn="ctr" defTabSz="914400" rtl="0" eaLnBrk="1" latinLnBrk="0" hangingPunct="1">
              <a:spcBef>
                <a:spcPct val="0"/>
              </a:spcBef>
              <a:buNone/>
              <a:defRPr sz="4800" kern="1200">
                <a:solidFill>
                  <a:schemeClr val="tx2"/>
                </a:solidFill>
                <a:effectLst>
                  <a:outerShdw blurRad="50800" dist="25400" dir="2700000" algn="tl" rotWithShape="0">
                    <a:schemeClr val="bg1">
                      <a:alpha val="40000"/>
                    </a:schemeClr>
                  </a:outerShdw>
                </a:effectLst>
                <a:latin typeface="+mj-lt"/>
                <a:ea typeface="+mj-ea"/>
                <a:cs typeface="+mj-cs"/>
              </a:defRPr>
            </a:lvl1pPr>
          </a:lstStyle>
          <a:p>
            <a:r>
              <a:rPr lang="en-US" sz="4000" b="1" dirty="0" smtClean="0">
                <a:ln/>
                <a:solidFill>
                  <a:schemeClr val="accent3"/>
                </a:solidFill>
                <a:effectLst/>
              </a:rPr>
              <a:t>Salvation In The Apostolic Church</a:t>
            </a:r>
            <a:endParaRPr lang="en-US" b="1" dirty="0">
              <a:ln/>
              <a:solidFill>
                <a:schemeClr val="accent3"/>
              </a:solidFill>
              <a:effectLst/>
            </a:endParaRPr>
          </a:p>
        </p:txBody>
      </p:sp>
      <p:grpSp>
        <p:nvGrpSpPr>
          <p:cNvPr id="4" name="Group 3"/>
          <p:cNvGrpSpPr/>
          <p:nvPr/>
        </p:nvGrpSpPr>
        <p:grpSpPr>
          <a:xfrm>
            <a:off x="-224115" y="1370170"/>
            <a:ext cx="9063058" cy="978401"/>
            <a:chOff x="-194233" y="1355229"/>
            <a:chExt cx="9063058" cy="978401"/>
          </a:xfrm>
        </p:grpSpPr>
        <p:grpSp>
          <p:nvGrpSpPr>
            <p:cNvPr id="18" name="Group 17"/>
            <p:cNvGrpSpPr/>
            <p:nvPr/>
          </p:nvGrpSpPr>
          <p:grpSpPr>
            <a:xfrm>
              <a:off x="218783" y="1542338"/>
              <a:ext cx="8650042" cy="791292"/>
              <a:chOff x="717177" y="2734237"/>
              <a:chExt cx="7664823" cy="1955404"/>
            </a:xfrm>
            <a:blipFill rotWithShape="1">
              <a:blip r:embed="rId2"/>
              <a:tile tx="0" ty="0" sx="100000" sy="100000" flip="none" algn="tl"/>
            </a:blipFill>
          </p:grpSpPr>
          <p:sp>
            <p:nvSpPr>
              <p:cNvPr id="19" name="Rounded Rectangle 18"/>
              <p:cNvSpPr/>
              <p:nvPr/>
            </p:nvSpPr>
            <p:spPr>
              <a:xfrm>
                <a:off x="717177" y="2734237"/>
                <a:ext cx="7664823" cy="1955404"/>
              </a:xfrm>
              <a:prstGeom prst="roundRect">
                <a:avLst/>
              </a:prstGeom>
              <a:grp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0" name="TextBox 19"/>
              <p:cNvSpPr txBox="1"/>
              <p:nvPr/>
            </p:nvSpPr>
            <p:spPr>
              <a:xfrm>
                <a:off x="926354" y="2853769"/>
                <a:ext cx="7246470" cy="461665"/>
              </a:xfrm>
              <a:prstGeom prst="rect">
                <a:avLst/>
              </a:prstGeom>
              <a:grpFill/>
            </p:spPr>
            <p:txBody>
              <a:bodyPr wrap="square" rtlCol="0">
                <a:spAutoFit/>
              </a:bodyPr>
              <a:lstStyle/>
              <a:p>
                <a:pPr algn="just"/>
                <a:endParaRPr lang="en-US" sz="2400" dirty="0"/>
              </a:p>
            </p:txBody>
          </p:sp>
        </p:grpSp>
        <p:sp>
          <p:nvSpPr>
            <p:cNvPr id="22" name="TextBox 21"/>
            <p:cNvSpPr txBox="1"/>
            <p:nvPr/>
          </p:nvSpPr>
          <p:spPr>
            <a:xfrm>
              <a:off x="-194233" y="1355229"/>
              <a:ext cx="8915290" cy="978400"/>
            </a:xfrm>
            <a:prstGeom prst="rect">
              <a:avLst/>
            </a:prstGeom>
            <a:noFill/>
          </p:spPr>
          <p:txBody>
            <a:bodyPr wrap="square" rtlCol="0">
              <a:spAutoFit/>
            </a:bodyPr>
            <a:lstStyle/>
            <a:p>
              <a:pPr lvl="1" algn="just"/>
              <a:endParaRPr lang="en-US" sz="1200" dirty="0" smtClean="0"/>
            </a:p>
            <a:p>
              <a:pPr marL="914400" lvl="1" indent="-457200">
                <a:buFont typeface="+mj-lt"/>
                <a:buAutoNum type="arabicPeriod" startAt="6"/>
              </a:pPr>
              <a:r>
                <a:rPr lang="en-US" sz="2400" dirty="0" smtClean="0"/>
                <a:t> Philippian jailer 	Acts 16 – Believed on the Lord Jesus 			Christ, baptized</a:t>
              </a:r>
            </a:p>
          </p:txBody>
        </p:sp>
      </p:grpSp>
      <p:sp>
        <p:nvSpPr>
          <p:cNvPr id="32" name="Title 1"/>
          <p:cNvSpPr txBox="1">
            <a:spLocks/>
          </p:cNvSpPr>
          <p:nvPr/>
        </p:nvSpPr>
        <p:spPr>
          <a:xfrm rot="16200000">
            <a:off x="1093985" y="5334430"/>
            <a:ext cx="572955" cy="2521866"/>
          </a:xfrm>
          <a:prstGeom prst="rect">
            <a:avLst/>
          </a:prstGeom>
        </p:spPr>
        <p:txBody>
          <a:bodyPr vert="eaVert" lIns="91440" tIns="45720" rIns="91440" bIns="45720" rtlCol="0" anchor="ctr" anchorCtr="0">
            <a:noAutofit/>
          </a:bodyPr>
          <a:lstStyle>
            <a:lvl1pPr algn="ctr" defTabSz="914400" rtl="0" eaLnBrk="1" latinLnBrk="0" hangingPunct="1">
              <a:spcBef>
                <a:spcPct val="0"/>
              </a:spcBef>
              <a:buNone/>
              <a:defRPr sz="4800" kern="1200">
                <a:solidFill>
                  <a:schemeClr val="tx2"/>
                </a:solidFill>
                <a:effectLst>
                  <a:outerShdw blurRad="50800" dist="25400" dir="2700000" algn="tl" rotWithShape="0">
                    <a:schemeClr val="bg1">
                      <a:alpha val="40000"/>
                    </a:schemeClr>
                  </a:outerShdw>
                </a:effectLst>
                <a:latin typeface="+mj-lt"/>
                <a:ea typeface="+mj-ea"/>
                <a:cs typeface="+mj-cs"/>
              </a:defRPr>
            </a:lvl1pPr>
          </a:lstStyle>
          <a:p>
            <a:pPr algn="l"/>
            <a:r>
              <a:rPr lang="en-US" sz="12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Bangla MN"/>
                <a:cs typeface="Bangla MN"/>
              </a:rPr>
              <a:t>L</a:t>
            </a:r>
            <a:r>
              <a:rPr lang="en-US" sz="120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Bangla MN"/>
                <a:cs typeface="Bangla MN"/>
              </a:rPr>
              <a:t>esson Six:  Justification</a:t>
            </a:r>
            <a:endParaRPr lang="en-US" sz="12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Bangla MN"/>
              <a:cs typeface="Bangla MN"/>
            </a:endParaRPr>
          </a:p>
        </p:txBody>
      </p:sp>
      <p:grpSp>
        <p:nvGrpSpPr>
          <p:cNvPr id="5" name="Group 4"/>
          <p:cNvGrpSpPr/>
          <p:nvPr/>
        </p:nvGrpSpPr>
        <p:grpSpPr>
          <a:xfrm>
            <a:off x="194237" y="2476937"/>
            <a:ext cx="8627382" cy="1200328"/>
            <a:chOff x="209178" y="2447055"/>
            <a:chExt cx="8627382" cy="1200328"/>
          </a:xfrm>
        </p:grpSpPr>
        <p:grpSp>
          <p:nvGrpSpPr>
            <p:cNvPr id="27" name="Group 26"/>
            <p:cNvGrpSpPr/>
            <p:nvPr/>
          </p:nvGrpSpPr>
          <p:grpSpPr>
            <a:xfrm>
              <a:off x="209178" y="2447055"/>
              <a:ext cx="8627382" cy="854947"/>
              <a:chOff x="717177" y="2734235"/>
              <a:chExt cx="7664823" cy="3585882"/>
            </a:xfrm>
            <a:blipFill rotWithShape="1">
              <a:blip r:embed="rId2"/>
              <a:tile tx="0" ty="0" sx="100000" sy="100000" flip="none" algn="tl"/>
            </a:blipFill>
          </p:grpSpPr>
          <p:sp>
            <p:nvSpPr>
              <p:cNvPr id="29" name="Rounded Rectangle 28"/>
              <p:cNvSpPr/>
              <p:nvPr/>
            </p:nvSpPr>
            <p:spPr>
              <a:xfrm>
                <a:off x="717177" y="2734235"/>
                <a:ext cx="7664823" cy="3585882"/>
              </a:xfrm>
              <a:prstGeom prst="roundRect">
                <a:avLst/>
              </a:prstGeom>
              <a:grp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3" name="TextBox 42"/>
              <p:cNvSpPr txBox="1"/>
              <p:nvPr/>
            </p:nvSpPr>
            <p:spPr>
              <a:xfrm>
                <a:off x="926354" y="2853769"/>
                <a:ext cx="7246470" cy="461665"/>
              </a:xfrm>
              <a:prstGeom prst="rect">
                <a:avLst/>
              </a:prstGeom>
              <a:grpFill/>
            </p:spPr>
            <p:txBody>
              <a:bodyPr wrap="square" rtlCol="0">
                <a:spAutoFit/>
              </a:bodyPr>
              <a:lstStyle/>
              <a:p>
                <a:pPr algn="just"/>
                <a:endParaRPr lang="en-US" sz="2400" dirty="0"/>
              </a:p>
            </p:txBody>
          </p:sp>
        </p:grpSp>
        <p:sp>
          <p:nvSpPr>
            <p:cNvPr id="28" name="Rectangle 27"/>
            <p:cNvSpPr/>
            <p:nvPr/>
          </p:nvSpPr>
          <p:spPr>
            <a:xfrm>
              <a:off x="288882" y="2447055"/>
              <a:ext cx="8297818" cy="1200328"/>
            </a:xfrm>
            <a:prstGeom prst="rect">
              <a:avLst/>
            </a:prstGeom>
          </p:spPr>
          <p:txBody>
            <a:bodyPr wrap="square">
              <a:spAutoFit/>
            </a:bodyPr>
            <a:lstStyle/>
            <a:p>
              <a:pPr marL="457200" indent="-457200">
                <a:buFont typeface="+mj-lt"/>
                <a:buAutoNum type="arabicPeriod" startAt="7"/>
              </a:pPr>
              <a:r>
                <a:rPr lang="en-US" sz="2400" dirty="0"/>
                <a:t> </a:t>
              </a:r>
              <a:r>
                <a:rPr lang="en-US" sz="2400" dirty="0" smtClean="0"/>
                <a:t>Ephesians	Acts 19 –</a:t>
              </a:r>
              <a:r>
                <a:rPr lang="en-US" sz="2400" dirty="0"/>
                <a:t> </a:t>
              </a:r>
              <a:r>
                <a:rPr lang="en-US" sz="2400" dirty="0" smtClean="0"/>
                <a:t> Repentance, baptism in the</a:t>
              </a:r>
            </a:p>
            <a:p>
              <a:pPr lvl="5"/>
              <a:r>
                <a:rPr lang="en-US" sz="2400" dirty="0" smtClean="0"/>
                <a:t>	name of the Lord Jesus, Holy Ghost</a:t>
              </a:r>
            </a:p>
            <a:p>
              <a:r>
                <a:rPr lang="en-US" sz="2400" dirty="0"/>
                <a:t>	</a:t>
              </a:r>
              <a:r>
                <a:rPr lang="en-US" sz="2400" dirty="0" smtClean="0"/>
                <a:t>			</a:t>
              </a:r>
            </a:p>
          </p:txBody>
        </p:sp>
      </p:grpSp>
      <p:sp>
        <p:nvSpPr>
          <p:cNvPr id="3" name="TextBox 2"/>
          <p:cNvSpPr txBox="1"/>
          <p:nvPr/>
        </p:nvSpPr>
        <p:spPr>
          <a:xfrm>
            <a:off x="288882" y="3451413"/>
            <a:ext cx="8537735" cy="2708434"/>
          </a:xfrm>
          <a:prstGeom prst="rect">
            <a:avLst/>
          </a:prstGeom>
          <a:noFill/>
        </p:spPr>
        <p:txBody>
          <a:bodyPr wrap="square" rtlCol="0">
            <a:spAutoFit/>
          </a:bodyPr>
          <a:lstStyle/>
          <a:p>
            <a:pPr algn="just"/>
            <a:r>
              <a:rPr lang="en-US" sz="3400" dirty="0" smtClean="0">
                <a:solidFill>
                  <a:schemeClr val="bg1"/>
                </a:solidFill>
              </a:rPr>
              <a:t>	When is a man saved?  Salvation embraces the entire experience with God from hearing the gospel until the saint is raptured at the coming of Jesus for His church.</a:t>
            </a:r>
            <a:endParaRPr lang="en-US" sz="3400" dirty="0">
              <a:solidFill>
                <a:schemeClr val="bg1"/>
              </a:solidFill>
            </a:endParaRPr>
          </a:p>
        </p:txBody>
      </p:sp>
    </p:spTree>
    <p:extLst>
      <p:ext uri="{BB962C8B-B14F-4D97-AF65-F5344CB8AC3E}">
        <p14:creationId xmlns:p14="http://schemas.microsoft.com/office/powerpoint/2010/main" val="1937663110"/>
      </p:ext>
    </p:extLst>
  </p:cSld>
  <p:clrMapOvr>
    <a:masterClrMapping/>
  </p:clrMapOvr>
  <p:transition spd="slow">
    <p:wheel spokes="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50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1000"/>
                                        <p:tgtEl>
                                          <p:spTgt spid="13"/>
                                        </p:tgtEl>
                                      </p:cBhvr>
                                    </p:animEffect>
                                    <p:anim calcmode="lin" valueType="num">
                                      <p:cBhvr>
                                        <p:cTn id="8" dur="1000" fill="hold"/>
                                        <p:tgtEl>
                                          <p:spTgt spid="13"/>
                                        </p:tgtEl>
                                        <p:attrNameLst>
                                          <p:attrName>ppt_x</p:attrName>
                                        </p:attrNameLst>
                                      </p:cBhvr>
                                      <p:tavLst>
                                        <p:tav tm="0">
                                          <p:val>
                                            <p:strVal val="#ppt_x"/>
                                          </p:val>
                                        </p:tav>
                                        <p:tav tm="100000">
                                          <p:val>
                                            <p:strVal val="#ppt_x"/>
                                          </p:val>
                                        </p:tav>
                                      </p:tavLst>
                                    </p:anim>
                                    <p:anim calcmode="lin" valueType="num">
                                      <p:cBhvr>
                                        <p:cTn id="9" dur="1000" fill="hold"/>
                                        <p:tgtEl>
                                          <p:spTgt spid="13"/>
                                        </p:tgtEl>
                                        <p:attrNameLst>
                                          <p:attrName>ppt_y</p:attrName>
                                        </p:attrNameLst>
                                      </p:cBhvr>
                                      <p:tavLst>
                                        <p:tav tm="0">
                                          <p:val>
                                            <p:strVal val="#ppt_y+.1"/>
                                          </p:val>
                                        </p:tav>
                                        <p:tav tm="100000">
                                          <p:val>
                                            <p:strVal val="#ppt_y"/>
                                          </p:val>
                                        </p:tav>
                                      </p:tavLst>
                                    </p:anim>
                                  </p:childTnLst>
                                </p:cTn>
                              </p:par>
                            </p:childTnLst>
                          </p:cTn>
                        </p:par>
                        <p:par>
                          <p:cTn id="10" fill="hold">
                            <p:stCondLst>
                              <p:cond delay="1500"/>
                            </p:stCondLst>
                            <p:childTnLst>
                              <p:par>
                                <p:cTn id="11" presetID="2" presetClass="entr" presetSubtype="8" fill="hold" nodeType="afterEffect">
                                  <p:stCondLst>
                                    <p:cond delay="500"/>
                                  </p:stCondLst>
                                  <p:childTnLst>
                                    <p:set>
                                      <p:cBhvr>
                                        <p:cTn id="12" dur="1" fill="hold">
                                          <p:stCondLst>
                                            <p:cond delay="0"/>
                                          </p:stCondLst>
                                        </p:cTn>
                                        <p:tgtEl>
                                          <p:spTgt spid="6"/>
                                        </p:tgtEl>
                                        <p:attrNameLst>
                                          <p:attrName>style.visibility</p:attrName>
                                        </p:attrNameLst>
                                      </p:cBhvr>
                                      <p:to>
                                        <p:strVal val="visible"/>
                                      </p:to>
                                    </p:set>
                                    <p:anim calcmode="lin" valueType="num">
                                      <p:cBhvr additive="base">
                                        <p:cTn id="13" dur="1250" fill="hold"/>
                                        <p:tgtEl>
                                          <p:spTgt spid="6"/>
                                        </p:tgtEl>
                                        <p:attrNameLst>
                                          <p:attrName>ppt_x</p:attrName>
                                        </p:attrNameLst>
                                      </p:cBhvr>
                                      <p:tavLst>
                                        <p:tav tm="0">
                                          <p:val>
                                            <p:strVal val="0-#ppt_w/2"/>
                                          </p:val>
                                        </p:tav>
                                        <p:tav tm="100000">
                                          <p:val>
                                            <p:strVal val="#ppt_x"/>
                                          </p:val>
                                        </p:tav>
                                      </p:tavLst>
                                    </p:anim>
                                    <p:anim calcmode="lin" valueType="num">
                                      <p:cBhvr additive="base">
                                        <p:cTn id="14" dur="1250" fill="hold"/>
                                        <p:tgtEl>
                                          <p:spTgt spid="6"/>
                                        </p:tgtEl>
                                        <p:attrNameLst>
                                          <p:attrName>ppt_y</p:attrName>
                                        </p:attrNameLst>
                                      </p:cBhvr>
                                      <p:tavLst>
                                        <p:tav tm="0">
                                          <p:val>
                                            <p:strVal val="#ppt_y"/>
                                          </p:val>
                                        </p:tav>
                                        <p:tav tm="100000">
                                          <p:val>
                                            <p:strVal val="#ppt_y"/>
                                          </p:val>
                                        </p:tav>
                                      </p:tavLst>
                                    </p:anim>
                                  </p:childTnLst>
                                </p:cTn>
                              </p:par>
                            </p:childTnLst>
                          </p:cTn>
                        </p:par>
                        <p:par>
                          <p:cTn id="15" fill="hold">
                            <p:stCondLst>
                              <p:cond delay="3250"/>
                            </p:stCondLst>
                            <p:childTnLst>
                              <p:par>
                                <p:cTn id="16" presetID="2" presetClass="entr" presetSubtype="8" fill="hold" nodeType="afterEffect">
                                  <p:stCondLst>
                                    <p:cond delay="500"/>
                                  </p:stCondLst>
                                  <p:childTnLst>
                                    <p:set>
                                      <p:cBhvr>
                                        <p:cTn id="17" dur="1" fill="hold">
                                          <p:stCondLst>
                                            <p:cond delay="0"/>
                                          </p:stCondLst>
                                        </p:cTn>
                                        <p:tgtEl>
                                          <p:spTgt spid="4"/>
                                        </p:tgtEl>
                                        <p:attrNameLst>
                                          <p:attrName>style.visibility</p:attrName>
                                        </p:attrNameLst>
                                      </p:cBhvr>
                                      <p:to>
                                        <p:strVal val="visible"/>
                                      </p:to>
                                    </p:set>
                                    <p:anim calcmode="lin" valueType="num">
                                      <p:cBhvr additive="base">
                                        <p:cTn id="18" dur="1250" fill="hold"/>
                                        <p:tgtEl>
                                          <p:spTgt spid="4"/>
                                        </p:tgtEl>
                                        <p:attrNameLst>
                                          <p:attrName>ppt_x</p:attrName>
                                        </p:attrNameLst>
                                      </p:cBhvr>
                                      <p:tavLst>
                                        <p:tav tm="0">
                                          <p:val>
                                            <p:strVal val="0-#ppt_w/2"/>
                                          </p:val>
                                        </p:tav>
                                        <p:tav tm="100000">
                                          <p:val>
                                            <p:strVal val="#ppt_x"/>
                                          </p:val>
                                        </p:tav>
                                      </p:tavLst>
                                    </p:anim>
                                    <p:anim calcmode="lin" valueType="num">
                                      <p:cBhvr additive="base">
                                        <p:cTn id="19" dur="1250" fill="hold"/>
                                        <p:tgtEl>
                                          <p:spTgt spid="4"/>
                                        </p:tgtEl>
                                        <p:attrNameLst>
                                          <p:attrName>ppt_y</p:attrName>
                                        </p:attrNameLst>
                                      </p:cBhvr>
                                      <p:tavLst>
                                        <p:tav tm="0">
                                          <p:val>
                                            <p:strVal val="#ppt_y"/>
                                          </p:val>
                                        </p:tav>
                                        <p:tav tm="100000">
                                          <p:val>
                                            <p:strVal val="#ppt_y"/>
                                          </p:val>
                                        </p:tav>
                                      </p:tavLst>
                                    </p:anim>
                                  </p:childTnLst>
                                </p:cTn>
                              </p:par>
                            </p:childTnLst>
                          </p:cTn>
                        </p:par>
                        <p:par>
                          <p:cTn id="20" fill="hold">
                            <p:stCondLst>
                              <p:cond delay="5000"/>
                            </p:stCondLst>
                            <p:childTnLst>
                              <p:par>
                                <p:cTn id="21" presetID="2" presetClass="entr" presetSubtype="8" fill="hold" nodeType="afterEffect">
                                  <p:stCondLst>
                                    <p:cond delay="500"/>
                                  </p:stCondLst>
                                  <p:childTnLst>
                                    <p:set>
                                      <p:cBhvr>
                                        <p:cTn id="22" dur="1" fill="hold">
                                          <p:stCondLst>
                                            <p:cond delay="0"/>
                                          </p:stCondLst>
                                        </p:cTn>
                                        <p:tgtEl>
                                          <p:spTgt spid="5"/>
                                        </p:tgtEl>
                                        <p:attrNameLst>
                                          <p:attrName>style.visibility</p:attrName>
                                        </p:attrNameLst>
                                      </p:cBhvr>
                                      <p:to>
                                        <p:strVal val="visible"/>
                                      </p:to>
                                    </p:set>
                                    <p:anim calcmode="lin" valueType="num">
                                      <p:cBhvr additive="base">
                                        <p:cTn id="23" dur="1250" fill="hold"/>
                                        <p:tgtEl>
                                          <p:spTgt spid="5"/>
                                        </p:tgtEl>
                                        <p:attrNameLst>
                                          <p:attrName>ppt_x</p:attrName>
                                        </p:attrNameLst>
                                      </p:cBhvr>
                                      <p:tavLst>
                                        <p:tav tm="0">
                                          <p:val>
                                            <p:strVal val="0-#ppt_w/2"/>
                                          </p:val>
                                        </p:tav>
                                        <p:tav tm="100000">
                                          <p:val>
                                            <p:strVal val="#ppt_x"/>
                                          </p:val>
                                        </p:tav>
                                      </p:tavLst>
                                    </p:anim>
                                    <p:anim calcmode="lin" valueType="num">
                                      <p:cBhvr additive="base">
                                        <p:cTn id="24" dur="1250" fill="hold"/>
                                        <p:tgtEl>
                                          <p:spTgt spid="5"/>
                                        </p:tgtEl>
                                        <p:attrNameLst>
                                          <p:attrName>ppt_y</p:attrName>
                                        </p:attrNameLst>
                                      </p:cBhvr>
                                      <p:tavLst>
                                        <p:tav tm="0">
                                          <p:val>
                                            <p:strVal val="#ppt_y"/>
                                          </p:val>
                                        </p:tav>
                                        <p:tav tm="100000">
                                          <p:val>
                                            <p:strVal val="#ppt_y"/>
                                          </p:val>
                                        </p:tav>
                                      </p:tavLst>
                                    </p:anim>
                                  </p:childTnLst>
                                </p:cTn>
                              </p:par>
                            </p:childTnLst>
                          </p:cTn>
                        </p:par>
                        <p:par>
                          <p:cTn id="25" fill="hold">
                            <p:stCondLst>
                              <p:cond delay="6750"/>
                            </p:stCondLst>
                            <p:childTnLst>
                              <p:par>
                                <p:cTn id="26" presetID="22" presetClass="entr" presetSubtype="1" fill="hold" grpId="0" nodeType="afterEffect">
                                  <p:stCondLst>
                                    <p:cond delay="500"/>
                                  </p:stCondLst>
                                  <p:childTnLst>
                                    <p:set>
                                      <p:cBhvr>
                                        <p:cTn id="27" dur="1" fill="hold">
                                          <p:stCondLst>
                                            <p:cond delay="0"/>
                                          </p:stCondLst>
                                        </p:cTn>
                                        <p:tgtEl>
                                          <p:spTgt spid="3"/>
                                        </p:tgtEl>
                                        <p:attrNameLst>
                                          <p:attrName>style.visibility</p:attrName>
                                        </p:attrNameLst>
                                      </p:cBhvr>
                                      <p:to>
                                        <p:strVal val="visible"/>
                                      </p:to>
                                    </p:set>
                                    <p:animEffect transition="in" filter="wipe(up)">
                                      <p:cBhvr>
                                        <p:cTn id="28" dur="125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3"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Vertical Text Placeholder 2"/>
          <p:cNvSpPr txBox="1">
            <a:spLocks/>
          </p:cNvSpPr>
          <p:nvPr/>
        </p:nvSpPr>
        <p:spPr>
          <a:xfrm rot="20744353">
            <a:off x="1314787" y="2734234"/>
            <a:ext cx="6943818" cy="1344707"/>
          </a:xfrm>
          <a:prstGeom prst="rect">
            <a:avLst/>
          </a:prstGeom>
        </p:spPr>
        <p:txBody>
          <a:bodyPr vert="horz">
            <a:normAutofit/>
          </a:bodyPr>
          <a:lstStyle>
            <a:lvl1pPr marL="342900" indent="-342900" algn="l" defTabSz="914400" rtl="0" eaLnBrk="1" latinLnBrk="0" hangingPunct="1">
              <a:spcBef>
                <a:spcPts val="2000"/>
              </a:spcBef>
              <a:buFont typeface="Wingdings 2" pitchFamily="18" charset="2"/>
              <a:buChar char=""/>
              <a:defRPr sz="2400" kern="1200">
                <a:solidFill>
                  <a:schemeClr val="bg1"/>
                </a:solidFill>
                <a:effectLst>
                  <a:outerShdw blurRad="63500" dist="50800" dir="2700000" algn="tl" rotWithShape="0">
                    <a:prstClr val="black">
                      <a:alpha val="50000"/>
                    </a:prstClr>
                  </a:outerShdw>
                </a:effectLst>
                <a:latin typeface="+mn-lt"/>
                <a:ea typeface="+mn-ea"/>
                <a:cs typeface="+mn-cs"/>
              </a:defRPr>
            </a:lvl1pPr>
            <a:lvl2pPr marL="685800" indent="-336550" algn="l" defTabSz="914400" rtl="0" eaLnBrk="1" latinLnBrk="0" hangingPunct="1">
              <a:spcBef>
                <a:spcPts val="600"/>
              </a:spcBef>
              <a:buFont typeface="Wingdings 2" pitchFamily="18" charset="2"/>
              <a:buChar char=""/>
              <a:defRPr sz="2200" kern="1200">
                <a:solidFill>
                  <a:schemeClr val="bg1"/>
                </a:solidFill>
                <a:effectLst>
                  <a:outerShdw blurRad="63500" dist="50800" dir="2700000" algn="tl" rotWithShape="0">
                    <a:prstClr val="black">
                      <a:alpha val="50000"/>
                    </a:prstClr>
                  </a:outerShdw>
                </a:effectLst>
                <a:latin typeface="+mn-lt"/>
                <a:ea typeface="+mn-ea"/>
                <a:cs typeface="+mn-cs"/>
              </a:defRPr>
            </a:lvl2pPr>
            <a:lvl3pPr marL="1035050" indent="-349250" algn="l" defTabSz="914400" rtl="0" eaLnBrk="1" latinLnBrk="0" hangingPunct="1">
              <a:spcBef>
                <a:spcPts val="600"/>
              </a:spcBef>
              <a:buFont typeface="Wingdings 2" pitchFamily="18" charset="2"/>
              <a:buChar char=""/>
              <a:defRPr sz="2000" kern="1200">
                <a:solidFill>
                  <a:schemeClr val="bg1"/>
                </a:solidFill>
                <a:effectLst>
                  <a:outerShdw blurRad="63500" dist="50800" dir="2700000" algn="tl" rotWithShape="0">
                    <a:prstClr val="black">
                      <a:alpha val="50000"/>
                    </a:prstClr>
                  </a:outerShdw>
                </a:effectLst>
                <a:latin typeface="+mn-lt"/>
                <a:ea typeface="+mn-ea"/>
                <a:cs typeface="+mn-cs"/>
              </a:defRPr>
            </a:lvl3pPr>
            <a:lvl4pPr marL="1371600" indent="-336550" algn="l" defTabSz="914400" rtl="0" eaLnBrk="1" latinLnBrk="0" hangingPunct="1">
              <a:spcBef>
                <a:spcPts val="600"/>
              </a:spcBef>
              <a:buFont typeface="Wingdings 2" pitchFamily="18" charset="2"/>
              <a:buChar char=""/>
              <a:defRPr sz="1800" kern="1200">
                <a:solidFill>
                  <a:schemeClr val="bg1"/>
                </a:solidFill>
                <a:effectLst>
                  <a:outerShdw blurRad="63500" dist="50800" dir="2700000" algn="tl" rotWithShape="0">
                    <a:prstClr val="black">
                      <a:alpha val="50000"/>
                    </a:prstClr>
                  </a:outerShdw>
                </a:effectLst>
                <a:latin typeface="+mn-lt"/>
                <a:ea typeface="+mn-ea"/>
                <a:cs typeface="+mn-cs"/>
              </a:defRPr>
            </a:lvl4pPr>
            <a:lvl5pPr marL="1720850" indent="-349250" algn="l" defTabSz="914400" rtl="0" eaLnBrk="1" latinLnBrk="0" hangingPunct="1">
              <a:spcBef>
                <a:spcPts val="600"/>
              </a:spcBef>
              <a:buFont typeface="Wingdings 2" pitchFamily="18" charset="2"/>
              <a:buChar char=""/>
              <a:defRPr sz="1800" kern="1200">
                <a:solidFill>
                  <a:schemeClr val="bg1"/>
                </a:solidFill>
                <a:effectLst>
                  <a:outerShdw blurRad="63500" dist="50800" dir="2700000" algn="tl" rotWithShape="0">
                    <a:prstClr val="black">
                      <a:alpha val="50000"/>
                    </a:prstClr>
                  </a:outerShdw>
                </a:effectLst>
                <a:latin typeface="+mn-lt"/>
                <a:ea typeface="+mn-ea"/>
                <a:cs typeface="+mn-cs"/>
              </a:defRPr>
            </a:lvl5pPr>
            <a:lvl6pPr marL="2055813" indent="-344488" algn="l" defTabSz="914400" rtl="0" eaLnBrk="1" latinLnBrk="0" hangingPunct="1">
              <a:spcBef>
                <a:spcPct val="20000"/>
              </a:spcBef>
              <a:buFont typeface="Wingdings 2" pitchFamily="18" charset="2"/>
              <a:buChar char=""/>
              <a:defRPr lang="en-US" sz="1800" kern="1200" dirty="0" smtClean="0">
                <a:solidFill>
                  <a:schemeClr val="bg1"/>
                </a:solidFill>
                <a:effectLst>
                  <a:outerShdw blurRad="63500" dist="50800" dir="2700000" algn="tl" rotWithShape="0">
                    <a:prstClr val="black">
                      <a:alpha val="50000"/>
                    </a:prstClr>
                  </a:outerShdw>
                </a:effectLst>
                <a:latin typeface="+mn-lt"/>
                <a:ea typeface="+mn-ea"/>
                <a:cs typeface="+mn-cs"/>
              </a:defRPr>
            </a:lvl6pPr>
            <a:lvl7pPr marL="2398713" indent="-344488" algn="l" defTabSz="914400" rtl="0" eaLnBrk="1" latinLnBrk="0" hangingPunct="1">
              <a:spcBef>
                <a:spcPct val="20000"/>
              </a:spcBef>
              <a:buFont typeface="Wingdings 2" pitchFamily="18" charset="2"/>
              <a:buChar char=""/>
              <a:defRPr lang="en-US" sz="1800" kern="1200" dirty="0" smtClean="0">
                <a:solidFill>
                  <a:schemeClr val="bg1"/>
                </a:solidFill>
                <a:effectLst>
                  <a:outerShdw blurRad="63500" dist="50800" dir="2700000" algn="tl" rotWithShape="0">
                    <a:prstClr val="black">
                      <a:alpha val="50000"/>
                    </a:prstClr>
                  </a:outerShdw>
                </a:effectLst>
                <a:latin typeface="+mn-lt"/>
                <a:ea typeface="+mn-ea"/>
                <a:cs typeface="+mn-cs"/>
              </a:defRPr>
            </a:lvl7pPr>
            <a:lvl8pPr marL="2743200" indent="-344488" algn="l" defTabSz="914400" rtl="0" eaLnBrk="1" latinLnBrk="0" hangingPunct="1">
              <a:spcBef>
                <a:spcPct val="20000"/>
              </a:spcBef>
              <a:buFont typeface="Wingdings 2" pitchFamily="18" charset="2"/>
              <a:buChar char=""/>
              <a:defRPr lang="en-US" sz="1800" kern="1200" dirty="0" smtClean="0">
                <a:solidFill>
                  <a:schemeClr val="bg1"/>
                </a:solidFill>
                <a:effectLst>
                  <a:outerShdw blurRad="63500" dist="50800" dir="2700000" algn="tl" rotWithShape="0">
                    <a:prstClr val="black">
                      <a:alpha val="50000"/>
                    </a:prstClr>
                  </a:outerShdw>
                </a:effectLst>
                <a:latin typeface="+mn-lt"/>
                <a:ea typeface="+mn-ea"/>
                <a:cs typeface="+mn-cs"/>
              </a:defRPr>
            </a:lvl8pPr>
            <a:lvl9pPr marL="3087688" indent="-344488" algn="l" defTabSz="914400" rtl="0" eaLnBrk="1" latinLnBrk="0" hangingPunct="1">
              <a:spcBef>
                <a:spcPct val="20000"/>
              </a:spcBef>
              <a:buFont typeface="Wingdings 2" pitchFamily="18" charset="2"/>
              <a:buChar char=""/>
              <a:defRPr lang="en-US" sz="1800" kern="1200" dirty="0">
                <a:solidFill>
                  <a:schemeClr val="bg1"/>
                </a:solidFill>
                <a:effectLst>
                  <a:outerShdw blurRad="63500" dist="50800" dir="2700000" algn="tl" rotWithShape="0">
                    <a:prstClr val="black">
                      <a:alpha val="50000"/>
                    </a:prstClr>
                  </a:outerShdw>
                </a:effectLst>
                <a:latin typeface="+mn-lt"/>
                <a:ea typeface="+mn-ea"/>
                <a:cs typeface="+mn-cs"/>
              </a:defRPr>
            </a:lvl9pPr>
          </a:lstStyle>
          <a:p>
            <a:pPr marL="0" indent="0" algn="ctr">
              <a:buFont typeface="Wingdings 2" pitchFamily="18" charset="2"/>
              <a:buNone/>
            </a:pPr>
            <a:r>
              <a:rPr lang="en-US" sz="5400" dirty="0" smtClean="0">
                <a:solidFill>
                  <a:srgbClr val="FF6600"/>
                </a:solidFill>
              </a:rPr>
              <a:t>End</a:t>
            </a:r>
            <a:r>
              <a:rPr lang="en-US" sz="4800" dirty="0" smtClean="0">
                <a:solidFill>
                  <a:srgbClr val="FF6600"/>
                </a:solidFill>
              </a:rPr>
              <a:t> of Lesson Six</a:t>
            </a:r>
            <a:endParaRPr lang="en-US" sz="4800" dirty="0">
              <a:solidFill>
                <a:srgbClr val="FF6600"/>
              </a:solidFill>
            </a:endParaRPr>
          </a:p>
        </p:txBody>
      </p:sp>
      <p:sp>
        <p:nvSpPr>
          <p:cNvPr id="3" name="Vertical Text Placeholder 5"/>
          <p:cNvSpPr>
            <a:spLocks noGrp="1"/>
          </p:cNvSpPr>
          <p:nvPr/>
        </p:nvSpPr>
        <p:spPr>
          <a:xfrm rot="16200000">
            <a:off x="7107380" y="5131042"/>
            <a:ext cx="562792" cy="3198985"/>
          </a:xfrm>
          <a:prstGeom prst="rect">
            <a:avLst/>
          </a:prstGeom>
        </p:spPr>
        <p:txBody>
          <a:bodyPr vert="eaVert"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r">
              <a:buNone/>
            </a:pPr>
            <a:r>
              <a:rPr lang="en-US" sz="1200" kern="1200" dirty="0" smtClean="0">
                <a:solidFill>
                  <a:schemeClr val="bg1"/>
                </a:solidFill>
              </a:rPr>
              <a:t>Global University of Theological Studies</a:t>
            </a:r>
            <a:endParaRPr lang="en-US" sz="1200" kern="1200" dirty="0">
              <a:solidFill>
                <a:schemeClr val="bg1"/>
              </a:solidFill>
            </a:endParaRPr>
          </a:p>
        </p:txBody>
      </p:sp>
      <p:sp>
        <p:nvSpPr>
          <p:cNvPr id="6" name="Title 1"/>
          <p:cNvSpPr txBox="1">
            <a:spLocks/>
          </p:cNvSpPr>
          <p:nvPr/>
        </p:nvSpPr>
        <p:spPr>
          <a:xfrm rot="16200000">
            <a:off x="1093985" y="5334430"/>
            <a:ext cx="572955" cy="2521866"/>
          </a:xfrm>
          <a:prstGeom prst="rect">
            <a:avLst/>
          </a:prstGeom>
        </p:spPr>
        <p:txBody>
          <a:bodyPr vert="eaVert" lIns="91440" tIns="45720" rIns="91440" bIns="45720" rtlCol="0" anchor="ctr" anchorCtr="0">
            <a:noAutofit/>
          </a:bodyPr>
          <a:lstStyle>
            <a:lvl1pPr algn="ctr" defTabSz="914400" rtl="0" eaLnBrk="1" latinLnBrk="0" hangingPunct="1">
              <a:spcBef>
                <a:spcPct val="0"/>
              </a:spcBef>
              <a:buNone/>
              <a:defRPr sz="4800" kern="1200">
                <a:solidFill>
                  <a:schemeClr val="tx2"/>
                </a:solidFill>
                <a:effectLst>
                  <a:outerShdw blurRad="50800" dist="25400" dir="2700000" algn="tl" rotWithShape="0">
                    <a:schemeClr val="bg1">
                      <a:alpha val="40000"/>
                    </a:schemeClr>
                  </a:outerShdw>
                </a:effectLst>
                <a:latin typeface="+mj-lt"/>
                <a:ea typeface="+mj-ea"/>
                <a:cs typeface="+mj-cs"/>
              </a:defRPr>
            </a:lvl1pPr>
          </a:lstStyle>
          <a:p>
            <a:pPr algn="l"/>
            <a:r>
              <a:rPr lang="en-US" sz="12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Bangla MN"/>
                <a:cs typeface="Bangla MN"/>
              </a:rPr>
              <a:t>L</a:t>
            </a:r>
            <a:r>
              <a:rPr lang="en-US" sz="120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Bangla MN"/>
                <a:cs typeface="Bangla MN"/>
              </a:rPr>
              <a:t>esson Six:  Justification</a:t>
            </a:r>
            <a:endParaRPr lang="en-US" sz="12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Bangla MN"/>
              <a:cs typeface="Bangla MN"/>
            </a:endParaRPr>
          </a:p>
        </p:txBody>
      </p:sp>
    </p:spTree>
    <p:extLst>
      <p:ext uri="{BB962C8B-B14F-4D97-AF65-F5344CB8AC3E}">
        <p14:creationId xmlns:p14="http://schemas.microsoft.com/office/powerpoint/2010/main" val="203979803"/>
      </p:ext>
    </p:extLst>
  </p:cSld>
  <p:clrMapOvr>
    <a:masterClrMapping/>
  </p:clrMapOvr>
  <p:transition spd="slow">
    <p:wheel spokes="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grpId="0" nodeType="afterEffect">
                                  <p:stCondLst>
                                    <p:cond delay="50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wipe(down)">
                                      <p:cBhvr>
                                        <p:cTn id="7" dur="580">
                                          <p:stCondLst>
                                            <p:cond delay="0"/>
                                          </p:stCondLst>
                                        </p:cTn>
                                        <p:tgtEl>
                                          <p:spTgt spid="2">
                                            <p:txEl>
                                              <p:pRg st="0" end="0"/>
                                            </p:txEl>
                                          </p:spTgt>
                                        </p:tgtEl>
                                      </p:cBhvr>
                                    </p:animEffect>
                                    <p:anim calcmode="lin" valueType="num">
                                      <p:cBhvr>
                                        <p:cTn id="8" dur="1822" tmFilter="0,0; 0.14,0.36; 0.43,0.73; 0.71,0.91; 1.0,1.0">
                                          <p:stCondLst>
                                            <p:cond delay="0"/>
                                          </p:stCondLst>
                                        </p:cTn>
                                        <p:tgtEl>
                                          <p:spTgt spid="2">
                                            <p:txEl>
                                              <p:pRg st="0" end="0"/>
                                            </p:txEl>
                                          </p:spTgt>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2">
                                            <p:txEl>
                                              <p:pRg st="0" end="0"/>
                                            </p:txEl>
                                          </p:spTgt>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2">
                                            <p:txEl>
                                              <p:pRg st="0" end="0"/>
                                            </p:txEl>
                                          </p:spTgt>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2">
                                            <p:txEl>
                                              <p:pRg st="0" end="0"/>
                                            </p:txEl>
                                          </p:spTgt>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2">
                                            <p:txEl>
                                              <p:pRg st="0" end="0"/>
                                            </p:txEl>
                                          </p:spTgt>
                                        </p:tgtEl>
                                        <p:attrNameLst>
                                          <p:attrName>ppt_y</p:attrName>
                                        </p:attrNameLst>
                                      </p:cBhvr>
                                      <p:tavLst>
                                        <p:tav tm="0" fmla="#ppt_y-sin(pi*$)/81">
                                          <p:val>
                                            <p:fltVal val="0"/>
                                          </p:val>
                                        </p:tav>
                                        <p:tav tm="100000">
                                          <p:val>
                                            <p:fltVal val="1"/>
                                          </p:val>
                                        </p:tav>
                                      </p:tavLst>
                                    </p:anim>
                                    <p:animScale>
                                      <p:cBhvr>
                                        <p:cTn id="13" dur="26">
                                          <p:stCondLst>
                                            <p:cond delay="650"/>
                                          </p:stCondLst>
                                        </p:cTn>
                                        <p:tgtEl>
                                          <p:spTgt spid="2">
                                            <p:txEl>
                                              <p:pRg st="0" end="0"/>
                                            </p:txEl>
                                          </p:spTgt>
                                        </p:tgtEl>
                                      </p:cBhvr>
                                      <p:to x="100000" y="60000"/>
                                    </p:animScale>
                                    <p:animScale>
                                      <p:cBhvr>
                                        <p:cTn id="14" dur="166" decel="50000">
                                          <p:stCondLst>
                                            <p:cond delay="676"/>
                                          </p:stCondLst>
                                        </p:cTn>
                                        <p:tgtEl>
                                          <p:spTgt spid="2">
                                            <p:txEl>
                                              <p:pRg st="0" end="0"/>
                                            </p:txEl>
                                          </p:spTgt>
                                        </p:tgtEl>
                                      </p:cBhvr>
                                      <p:to x="100000" y="100000"/>
                                    </p:animScale>
                                    <p:animScale>
                                      <p:cBhvr>
                                        <p:cTn id="15" dur="26">
                                          <p:stCondLst>
                                            <p:cond delay="1312"/>
                                          </p:stCondLst>
                                        </p:cTn>
                                        <p:tgtEl>
                                          <p:spTgt spid="2">
                                            <p:txEl>
                                              <p:pRg st="0" end="0"/>
                                            </p:txEl>
                                          </p:spTgt>
                                        </p:tgtEl>
                                      </p:cBhvr>
                                      <p:to x="100000" y="80000"/>
                                    </p:animScale>
                                    <p:animScale>
                                      <p:cBhvr>
                                        <p:cTn id="16" dur="166" decel="50000">
                                          <p:stCondLst>
                                            <p:cond delay="1338"/>
                                          </p:stCondLst>
                                        </p:cTn>
                                        <p:tgtEl>
                                          <p:spTgt spid="2">
                                            <p:txEl>
                                              <p:pRg st="0" end="0"/>
                                            </p:txEl>
                                          </p:spTgt>
                                        </p:tgtEl>
                                      </p:cBhvr>
                                      <p:to x="100000" y="100000"/>
                                    </p:animScale>
                                    <p:animScale>
                                      <p:cBhvr>
                                        <p:cTn id="17" dur="26">
                                          <p:stCondLst>
                                            <p:cond delay="1642"/>
                                          </p:stCondLst>
                                        </p:cTn>
                                        <p:tgtEl>
                                          <p:spTgt spid="2">
                                            <p:txEl>
                                              <p:pRg st="0" end="0"/>
                                            </p:txEl>
                                          </p:spTgt>
                                        </p:tgtEl>
                                      </p:cBhvr>
                                      <p:to x="100000" y="90000"/>
                                    </p:animScale>
                                    <p:animScale>
                                      <p:cBhvr>
                                        <p:cTn id="18" dur="166" decel="50000">
                                          <p:stCondLst>
                                            <p:cond delay="1668"/>
                                          </p:stCondLst>
                                        </p:cTn>
                                        <p:tgtEl>
                                          <p:spTgt spid="2">
                                            <p:txEl>
                                              <p:pRg st="0" end="0"/>
                                            </p:txEl>
                                          </p:spTgt>
                                        </p:tgtEl>
                                      </p:cBhvr>
                                      <p:to x="100000" y="100000"/>
                                    </p:animScale>
                                    <p:animScale>
                                      <p:cBhvr>
                                        <p:cTn id="19" dur="26">
                                          <p:stCondLst>
                                            <p:cond delay="1808"/>
                                          </p:stCondLst>
                                        </p:cTn>
                                        <p:tgtEl>
                                          <p:spTgt spid="2">
                                            <p:txEl>
                                              <p:pRg st="0" end="0"/>
                                            </p:txEl>
                                          </p:spTgt>
                                        </p:tgtEl>
                                      </p:cBhvr>
                                      <p:to x="100000" y="95000"/>
                                    </p:animScale>
                                    <p:animScale>
                                      <p:cBhvr>
                                        <p:cTn id="20" dur="166" decel="50000">
                                          <p:stCondLst>
                                            <p:cond delay="1834"/>
                                          </p:stCondLst>
                                        </p:cTn>
                                        <p:tgtEl>
                                          <p:spTgt spid="2">
                                            <p:txEl>
                                              <p:pRg st="0" end="0"/>
                                            </p:txEl>
                                          </p:spTgt>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634940" y="107576"/>
            <a:ext cx="1497106" cy="6000501"/>
          </a:xfrm>
        </p:spPr>
        <p:txBody>
          <a:bodyPr/>
          <a:lstStyle/>
          <a:p>
            <a:r>
              <a:rPr lang="en-US" sz="3600" dirty="0" smtClean="0"/>
              <a:t>Definition  Of  JUSTIFICATION</a:t>
            </a:r>
            <a:endParaRPr lang="en-US" sz="3600" dirty="0"/>
          </a:p>
        </p:txBody>
      </p:sp>
      <p:sp>
        <p:nvSpPr>
          <p:cNvPr id="3" name="Vertical Text Placeholder 2"/>
          <p:cNvSpPr>
            <a:spLocks noGrp="1"/>
          </p:cNvSpPr>
          <p:nvPr>
            <p:ph type="body" orient="vert" idx="1"/>
          </p:nvPr>
        </p:nvSpPr>
        <p:spPr>
          <a:xfrm>
            <a:off x="209176" y="457200"/>
            <a:ext cx="7186706" cy="2650565"/>
          </a:xfrm>
        </p:spPr>
        <p:txBody>
          <a:bodyPr vert="horz">
            <a:noAutofit/>
          </a:bodyPr>
          <a:lstStyle/>
          <a:p>
            <a:pPr marL="0" indent="0">
              <a:spcBef>
                <a:spcPts val="200"/>
              </a:spcBef>
              <a:buNone/>
            </a:pPr>
            <a:r>
              <a:rPr lang="en-US" sz="2800" dirty="0" smtClean="0"/>
              <a:t>      “Blessed is the man unto whom the LORD </a:t>
            </a:r>
            <a:r>
              <a:rPr lang="en-US" sz="2800" dirty="0" err="1" smtClean="0"/>
              <a:t>imputeth</a:t>
            </a:r>
            <a:r>
              <a:rPr lang="en-US" sz="2800" dirty="0" smtClean="0"/>
              <a:t> not iniquity.”       </a:t>
            </a:r>
            <a:r>
              <a:rPr lang="en-US" sz="1800" dirty="0" smtClean="0">
                <a:solidFill>
                  <a:srgbClr val="FF0000"/>
                </a:solidFill>
              </a:rPr>
              <a:t> </a:t>
            </a:r>
            <a:r>
              <a:rPr lang="en-US" sz="1600" dirty="0" smtClean="0">
                <a:solidFill>
                  <a:srgbClr val="FF0000"/>
                </a:solidFill>
              </a:rPr>
              <a:t>(Psalm 32:2)</a:t>
            </a:r>
            <a:endParaRPr lang="en-US" sz="1600" dirty="0">
              <a:solidFill>
                <a:srgbClr val="FF0000"/>
              </a:solidFill>
            </a:endParaRPr>
          </a:p>
          <a:p>
            <a:pPr marL="0" indent="0">
              <a:spcBef>
                <a:spcPts val="200"/>
              </a:spcBef>
              <a:buNone/>
            </a:pPr>
            <a:endParaRPr lang="en-US" dirty="0" smtClean="0">
              <a:solidFill>
                <a:srgbClr val="000000"/>
              </a:solidFill>
            </a:endParaRPr>
          </a:p>
          <a:p>
            <a:pPr marL="0" indent="0">
              <a:spcBef>
                <a:spcPts val="200"/>
              </a:spcBef>
              <a:buNone/>
            </a:pPr>
            <a:r>
              <a:rPr lang="en-US" dirty="0" smtClean="0">
                <a:solidFill>
                  <a:srgbClr val="000000"/>
                </a:solidFill>
              </a:rPr>
              <a:t>	</a:t>
            </a:r>
            <a:r>
              <a:rPr lang="en-US" sz="2800" dirty="0"/>
              <a:t>“Blessed is the man </a:t>
            </a:r>
            <a:r>
              <a:rPr lang="en-US" sz="2800" dirty="0" smtClean="0"/>
              <a:t>to whom the LORD will not impute sin.</a:t>
            </a:r>
            <a:r>
              <a:rPr lang="en-US" sz="2800" dirty="0"/>
              <a:t>”  </a:t>
            </a:r>
            <a:r>
              <a:rPr lang="en-US" sz="2800" dirty="0" smtClean="0"/>
              <a:t> 	</a:t>
            </a:r>
            <a:r>
              <a:rPr lang="en-US" sz="1600" dirty="0" smtClean="0">
                <a:solidFill>
                  <a:srgbClr val="FF0000"/>
                </a:solidFill>
              </a:rPr>
              <a:t>(Romans 4:8)</a:t>
            </a:r>
            <a:endParaRPr lang="en-US" sz="2800" dirty="0">
              <a:solidFill>
                <a:srgbClr val="FF0000"/>
              </a:solidFill>
            </a:endParaRPr>
          </a:p>
          <a:p>
            <a:pPr marL="0" indent="0">
              <a:buNone/>
            </a:pPr>
            <a:r>
              <a:rPr lang="en-US" dirty="0">
                <a:solidFill>
                  <a:srgbClr val="000000"/>
                </a:solidFill>
              </a:rPr>
              <a:t>	</a:t>
            </a:r>
            <a:endParaRPr lang="en-US" dirty="0" smtClean="0">
              <a:solidFill>
                <a:srgbClr val="000000"/>
              </a:solidFill>
            </a:endParaRPr>
          </a:p>
          <a:p>
            <a:pPr marL="0" indent="0">
              <a:buNone/>
            </a:pPr>
            <a:r>
              <a:rPr lang="en-US" dirty="0" smtClean="0">
                <a:solidFill>
                  <a:srgbClr val="000000"/>
                </a:solidFill>
              </a:rPr>
              <a:t>	</a:t>
            </a:r>
            <a:endParaRPr lang="en-US" dirty="0">
              <a:solidFill>
                <a:schemeClr val="tx1"/>
              </a:solidFill>
            </a:endParaRPr>
          </a:p>
        </p:txBody>
      </p:sp>
      <p:sp>
        <p:nvSpPr>
          <p:cNvPr id="4" name="Vertical Text Placeholder 5"/>
          <p:cNvSpPr>
            <a:spLocks noGrp="1"/>
          </p:cNvSpPr>
          <p:nvPr/>
        </p:nvSpPr>
        <p:spPr>
          <a:xfrm rot="15910389">
            <a:off x="7813991" y="4731712"/>
            <a:ext cx="365541" cy="3514287"/>
          </a:xfrm>
          <a:prstGeom prst="rect">
            <a:avLst/>
          </a:prstGeom>
        </p:spPr>
        <p:txBody>
          <a:bodyPr vert="eaVert"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1200" dirty="0" smtClean="0"/>
              <a:t> </a:t>
            </a:r>
            <a:r>
              <a:rPr lang="en-US" sz="1200" kern="1200" dirty="0" smtClean="0"/>
              <a:t>Global University of Theological Studies</a:t>
            </a:r>
            <a:endParaRPr lang="en-US" sz="1200" kern="1200" dirty="0"/>
          </a:p>
        </p:txBody>
      </p:sp>
      <p:sp>
        <p:nvSpPr>
          <p:cNvPr id="5" name="Title 1"/>
          <p:cNvSpPr txBox="1">
            <a:spLocks/>
          </p:cNvSpPr>
          <p:nvPr/>
        </p:nvSpPr>
        <p:spPr>
          <a:xfrm rot="16200000">
            <a:off x="974457" y="5334430"/>
            <a:ext cx="572955" cy="2521866"/>
          </a:xfrm>
          <a:prstGeom prst="rect">
            <a:avLst/>
          </a:prstGeom>
        </p:spPr>
        <p:txBody>
          <a:bodyPr vert="eaVert" lIns="91440" tIns="45720" rIns="91440" bIns="45720" rtlCol="0" anchor="ctr" anchorCtr="0">
            <a:noAutofit/>
          </a:bodyPr>
          <a:lstStyle>
            <a:lvl1pPr algn="ctr" defTabSz="914400" rtl="0" eaLnBrk="1" latinLnBrk="0" hangingPunct="1">
              <a:spcBef>
                <a:spcPct val="0"/>
              </a:spcBef>
              <a:buNone/>
              <a:defRPr sz="4800" kern="1200">
                <a:solidFill>
                  <a:schemeClr val="tx2"/>
                </a:solidFill>
                <a:effectLst>
                  <a:outerShdw blurRad="50800" dist="25400" dir="2700000" algn="tl" rotWithShape="0">
                    <a:schemeClr val="bg1">
                      <a:alpha val="40000"/>
                    </a:schemeClr>
                  </a:outerShdw>
                </a:effectLst>
                <a:latin typeface="+mj-lt"/>
                <a:ea typeface="+mj-ea"/>
                <a:cs typeface="+mj-cs"/>
              </a:defRPr>
            </a:lvl1pPr>
          </a:lstStyle>
          <a:p>
            <a:pPr algn="l"/>
            <a:r>
              <a:rPr lang="en-US" sz="1200" dirty="0">
                <a:ln w="12700">
                  <a:solidFill>
                    <a:schemeClr val="tx2">
                      <a:satMod val="155000"/>
                    </a:schemeClr>
                  </a:solidFill>
                  <a:prstDash val="solid"/>
                </a:ln>
                <a:solidFill>
                  <a:srgbClr val="008000"/>
                </a:solidFill>
                <a:effectLst>
                  <a:outerShdw blurRad="41275" dist="20320" dir="1800000" algn="tl" rotWithShape="0">
                    <a:srgbClr val="000000">
                      <a:alpha val="40000"/>
                    </a:srgbClr>
                  </a:outerShdw>
                </a:effectLst>
                <a:latin typeface="Bangla MN"/>
                <a:cs typeface="Bangla MN"/>
              </a:rPr>
              <a:t>L</a:t>
            </a:r>
            <a:r>
              <a:rPr lang="en-US" sz="1200" dirty="0" smtClean="0">
                <a:ln w="12700">
                  <a:solidFill>
                    <a:schemeClr val="tx2">
                      <a:satMod val="155000"/>
                    </a:schemeClr>
                  </a:solidFill>
                  <a:prstDash val="solid"/>
                </a:ln>
                <a:solidFill>
                  <a:srgbClr val="008000"/>
                </a:solidFill>
                <a:effectLst>
                  <a:outerShdw blurRad="41275" dist="20320" dir="1800000" algn="tl" rotWithShape="0">
                    <a:srgbClr val="000000">
                      <a:alpha val="40000"/>
                    </a:srgbClr>
                  </a:outerShdw>
                </a:effectLst>
                <a:latin typeface="Bangla MN"/>
                <a:cs typeface="Bangla MN"/>
              </a:rPr>
              <a:t>esson Six:  Justification</a:t>
            </a:r>
            <a:endParaRPr lang="en-US" sz="1200" dirty="0">
              <a:solidFill>
                <a:srgbClr val="008000"/>
              </a:solidFill>
              <a:latin typeface="Bangla MN"/>
              <a:cs typeface="Bangla MN"/>
            </a:endParaRPr>
          </a:p>
        </p:txBody>
      </p:sp>
      <p:sp>
        <p:nvSpPr>
          <p:cNvPr id="7" name="TextBox 6"/>
          <p:cNvSpPr txBox="1"/>
          <p:nvPr/>
        </p:nvSpPr>
        <p:spPr>
          <a:xfrm>
            <a:off x="388471" y="3122706"/>
            <a:ext cx="6887882" cy="2677656"/>
          </a:xfrm>
          <a:prstGeom prst="rect">
            <a:avLst/>
          </a:prstGeom>
          <a:noFill/>
        </p:spPr>
        <p:txBody>
          <a:bodyPr wrap="square" rtlCol="0">
            <a:spAutoFit/>
          </a:bodyPr>
          <a:lstStyle/>
          <a:p>
            <a:r>
              <a:rPr lang="en-US" sz="2800" dirty="0" smtClean="0">
                <a:solidFill>
                  <a:srgbClr val="000000"/>
                </a:solidFill>
              </a:rPr>
              <a:t>	Justification </a:t>
            </a:r>
            <a:r>
              <a:rPr lang="en-US" sz="2800" dirty="0">
                <a:solidFill>
                  <a:srgbClr val="000000"/>
                </a:solidFill>
              </a:rPr>
              <a:t>is a change in a man’s relation or standing with God.  It has to do with the relations that have been disturbed by sin, and these relations are personal.</a:t>
            </a:r>
            <a:endParaRPr lang="en-US" sz="2800" dirty="0"/>
          </a:p>
          <a:p>
            <a:endParaRPr lang="en-US" sz="2800" dirty="0"/>
          </a:p>
        </p:txBody>
      </p:sp>
    </p:spTree>
    <p:extLst>
      <p:ext uri="{BB962C8B-B14F-4D97-AF65-F5344CB8AC3E}">
        <p14:creationId xmlns:p14="http://schemas.microsoft.com/office/powerpoint/2010/main" val="2592095950"/>
      </p:ext>
    </p:extLst>
  </p:cSld>
  <p:clrMapOvr>
    <a:masterClrMapping/>
  </p:clrMapOvr>
  <p:transition spd="slow">
    <p:wheel spokes="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50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250" fill="hold"/>
                                        <p:tgtEl>
                                          <p:spTgt spid="2"/>
                                        </p:tgtEl>
                                        <p:attrNameLst>
                                          <p:attrName>ppt_x</p:attrName>
                                        </p:attrNameLst>
                                      </p:cBhvr>
                                      <p:tavLst>
                                        <p:tav tm="0">
                                          <p:val>
                                            <p:strVal val="1+#ppt_w/2"/>
                                          </p:val>
                                        </p:tav>
                                        <p:tav tm="100000">
                                          <p:val>
                                            <p:strVal val="#ppt_x"/>
                                          </p:val>
                                        </p:tav>
                                      </p:tavLst>
                                    </p:anim>
                                    <p:anim calcmode="lin" valueType="num">
                                      <p:cBhvr additive="base">
                                        <p:cTn id="8" dur="1250" fill="hold"/>
                                        <p:tgtEl>
                                          <p:spTgt spid="2"/>
                                        </p:tgtEl>
                                        <p:attrNameLst>
                                          <p:attrName>ppt_y</p:attrName>
                                        </p:attrNameLst>
                                      </p:cBhvr>
                                      <p:tavLst>
                                        <p:tav tm="0">
                                          <p:val>
                                            <p:strVal val="#ppt_y"/>
                                          </p:val>
                                        </p:tav>
                                        <p:tav tm="100000">
                                          <p:val>
                                            <p:strVal val="#ppt_y"/>
                                          </p:val>
                                        </p:tav>
                                      </p:tavLst>
                                    </p:anim>
                                  </p:childTnLst>
                                </p:cTn>
                              </p:par>
                            </p:childTnLst>
                          </p:cTn>
                        </p:par>
                        <p:par>
                          <p:cTn id="9" fill="hold">
                            <p:stCondLst>
                              <p:cond delay="1750"/>
                            </p:stCondLst>
                            <p:childTnLst>
                              <p:par>
                                <p:cTn id="10" presetID="22" presetClass="entr" presetSubtype="8" fill="hold" grpId="0" nodeType="afterEffect">
                                  <p:stCondLst>
                                    <p:cond delay="50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wipe(left)">
                                      <p:cBhvr>
                                        <p:cTn id="12" dur="1000"/>
                                        <p:tgtEl>
                                          <p:spTgt spid="3">
                                            <p:txEl>
                                              <p:pRg st="0" end="0"/>
                                            </p:txEl>
                                          </p:spTgt>
                                        </p:tgtEl>
                                      </p:cBhvr>
                                    </p:animEffect>
                                  </p:childTnLst>
                                </p:cTn>
                              </p:par>
                            </p:childTnLst>
                          </p:cTn>
                        </p:par>
                        <p:par>
                          <p:cTn id="13" fill="hold">
                            <p:stCondLst>
                              <p:cond delay="3250"/>
                            </p:stCondLst>
                            <p:childTnLst>
                              <p:par>
                                <p:cTn id="14" presetID="22" presetClass="entr" presetSubtype="8" fill="hold" grpId="0" nodeType="afterEffect">
                                  <p:stCondLst>
                                    <p:cond delay="50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wipe(left)">
                                      <p:cBhvr>
                                        <p:cTn id="16" dur="1000"/>
                                        <p:tgtEl>
                                          <p:spTgt spid="3">
                                            <p:txEl>
                                              <p:pRg st="2" end="2"/>
                                            </p:txEl>
                                          </p:spTgt>
                                        </p:tgtEl>
                                      </p:cBhvr>
                                    </p:animEffect>
                                  </p:childTnLst>
                                </p:cTn>
                              </p:par>
                            </p:childTnLst>
                          </p:cTn>
                        </p:par>
                        <p:par>
                          <p:cTn id="17" fill="hold">
                            <p:stCondLst>
                              <p:cond delay="4750"/>
                            </p:stCondLst>
                            <p:childTnLst>
                              <p:par>
                                <p:cTn id="18" presetID="21" presetClass="entr" presetSubtype="8" fill="hold" grpId="0" nodeType="afterEffect">
                                  <p:stCondLst>
                                    <p:cond delay="250"/>
                                  </p:stCondLst>
                                  <p:childTnLst>
                                    <p:set>
                                      <p:cBhvr>
                                        <p:cTn id="19" dur="1" fill="hold">
                                          <p:stCondLst>
                                            <p:cond delay="0"/>
                                          </p:stCondLst>
                                        </p:cTn>
                                        <p:tgtEl>
                                          <p:spTgt spid="7"/>
                                        </p:tgtEl>
                                        <p:attrNameLst>
                                          <p:attrName>style.visibility</p:attrName>
                                        </p:attrNameLst>
                                      </p:cBhvr>
                                      <p:to>
                                        <p:strVal val="visible"/>
                                      </p:to>
                                    </p:set>
                                    <p:animEffect transition="in" filter="wheel(8)">
                                      <p:cBhvr>
                                        <p:cTn id="20" dur="1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uiExpand="1" build="p"/>
      <p:bldP spid="7"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358591" y="1096644"/>
            <a:ext cx="8307290" cy="1144531"/>
          </a:xfrm>
        </p:spPr>
        <p:txBody>
          <a:bodyPr>
            <a:noAutofit/>
          </a:bodyPr>
          <a:lstStyle/>
          <a:p>
            <a:r>
              <a:rPr lang="en-US" sz="2800" dirty="0" smtClean="0">
                <a:solidFill>
                  <a:srgbClr val="000000"/>
                </a:solidFill>
              </a:rPr>
              <a:t>	According to Deuteronomy 25:1, it means to declare or cause to appear innocent or righteous.  </a:t>
            </a:r>
          </a:p>
          <a:p>
            <a:endParaRPr lang="en-US" sz="2800" dirty="0">
              <a:solidFill>
                <a:srgbClr val="000000"/>
              </a:solidFill>
            </a:endParaRPr>
          </a:p>
          <a:p>
            <a:endParaRPr lang="en-US" sz="2800" dirty="0">
              <a:solidFill>
                <a:srgbClr val="000000"/>
              </a:solidFill>
            </a:endParaRPr>
          </a:p>
        </p:txBody>
      </p:sp>
      <p:sp>
        <p:nvSpPr>
          <p:cNvPr id="5" name="Vertical Text Placeholder 5"/>
          <p:cNvSpPr>
            <a:spLocks noGrp="1"/>
          </p:cNvSpPr>
          <p:nvPr/>
        </p:nvSpPr>
        <p:spPr>
          <a:xfrm rot="16200000">
            <a:off x="7107380" y="5131042"/>
            <a:ext cx="562792" cy="3198985"/>
          </a:xfrm>
          <a:prstGeom prst="rect">
            <a:avLst/>
          </a:prstGeom>
        </p:spPr>
        <p:txBody>
          <a:bodyPr vert="eaVert"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r">
              <a:buNone/>
            </a:pPr>
            <a:r>
              <a:rPr lang="en-US" sz="1200" kern="1200" dirty="0" smtClean="0">
                <a:solidFill>
                  <a:schemeClr val="bg1"/>
                </a:solidFill>
              </a:rPr>
              <a:t>Global University of Theological Studies</a:t>
            </a:r>
            <a:endParaRPr lang="en-US" sz="1200" kern="1200" dirty="0">
              <a:solidFill>
                <a:schemeClr val="bg1"/>
              </a:solidFill>
            </a:endParaRPr>
          </a:p>
        </p:txBody>
      </p:sp>
      <p:sp>
        <p:nvSpPr>
          <p:cNvPr id="9" name="Text Placeholder 3"/>
          <p:cNvSpPr txBox="1">
            <a:spLocks/>
          </p:cNvSpPr>
          <p:nvPr/>
        </p:nvSpPr>
        <p:spPr>
          <a:xfrm>
            <a:off x="358589" y="2276027"/>
            <a:ext cx="8396940" cy="804862"/>
          </a:xfrm>
          <a:prstGeom prst="rect">
            <a:avLst/>
          </a:prstGeom>
        </p:spPr>
        <p:txBody>
          <a:bodyPr vert="horz" lIns="91440" tIns="45720" rIns="91440" bIns="45720" rtlCol="0">
            <a:noAutofit/>
          </a:bodyPr>
          <a:lstStyle>
            <a:lvl1pPr marL="0" indent="0" algn="ctr" defTabSz="914400" rtl="0" eaLnBrk="1" latinLnBrk="0" hangingPunct="1">
              <a:spcBef>
                <a:spcPts val="300"/>
              </a:spcBef>
              <a:buFont typeface="Wingdings 2" pitchFamily="18" charset="2"/>
              <a:buNone/>
              <a:defRPr sz="1800" kern="1200">
                <a:solidFill>
                  <a:schemeClr val="bg1"/>
                </a:solidFill>
                <a:effectLst>
                  <a:outerShdw blurRad="63500" dist="50800" dir="2700000" algn="tl" rotWithShape="0">
                    <a:prstClr val="black">
                      <a:alpha val="50000"/>
                    </a:prstClr>
                  </a:outerShdw>
                </a:effectLst>
                <a:latin typeface="+mn-lt"/>
                <a:ea typeface="+mn-ea"/>
                <a:cs typeface="+mn-cs"/>
              </a:defRPr>
            </a:lvl1pPr>
            <a:lvl2pPr marL="457200" indent="0" algn="l" defTabSz="914400" rtl="0" eaLnBrk="1" latinLnBrk="0" hangingPunct="1">
              <a:spcBef>
                <a:spcPts val="600"/>
              </a:spcBef>
              <a:buFont typeface="Wingdings 2" pitchFamily="18" charset="2"/>
              <a:buNone/>
              <a:defRPr sz="1200" kern="1200">
                <a:solidFill>
                  <a:schemeClr val="bg1"/>
                </a:solidFill>
                <a:effectLst>
                  <a:outerShdw blurRad="63500" dist="50800" dir="2700000" algn="tl" rotWithShape="0">
                    <a:prstClr val="black">
                      <a:alpha val="50000"/>
                    </a:prstClr>
                  </a:outerShdw>
                </a:effectLst>
                <a:latin typeface="+mn-lt"/>
                <a:ea typeface="+mn-ea"/>
                <a:cs typeface="+mn-cs"/>
              </a:defRPr>
            </a:lvl2pPr>
            <a:lvl3pPr marL="914400" indent="0" algn="l" defTabSz="914400" rtl="0" eaLnBrk="1" latinLnBrk="0" hangingPunct="1">
              <a:spcBef>
                <a:spcPts val="600"/>
              </a:spcBef>
              <a:buFont typeface="Wingdings 2" pitchFamily="18" charset="2"/>
              <a:buNone/>
              <a:defRPr sz="1000" kern="1200">
                <a:solidFill>
                  <a:schemeClr val="bg1"/>
                </a:solidFill>
                <a:effectLst>
                  <a:outerShdw blurRad="63500" dist="50800" dir="2700000" algn="tl" rotWithShape="0">
                    <a:prstClr val="black">
                      <a:alpha val="50000"/>
                    </a:prstClr>
                  </a:outerShdw>
                </a:effectLst>
                <a:latin typeface="+mn-lt"/>
                <a:ea typeface="+mn-ea"/>
                <a:cs typeface="+mn-cs"/>
              </a:defRPr>
            </a:lvl3pPr>
            <a:lvl4pPr marL="1371600" indent="0" algn="l" defTabSz="914400" rtl="0" eaLnBrk="1" latinLnBrk="0" hangingPunct="1">
              <a:spcBef>
                <a:spcPts val="600"/>
              </a:spcBef>
              <a:buFont typeface="Wingdings 2" pitchFamily="18" charset="2"/>
              <a:buNone/>
              <a:defRPr sz="900" kern="1200">
                <a:solidFill>
                  <a:schemeClr val="bg1"/>
                </a:solidFill>
                <a:effectLst>
                  <a:outerShdw blurRad="63500" dist="50800" dir="2700000" algn="tl" rotWithShape="0">
                    <a:prstClr val="black">
                      <a:alpha val="50000"/>
                    </a:prstClr>
                  </a:outerShdw>
                </a:effectLst>
                <a:latin typeface="+mn-lt"/>
                <a:ea typeface="+mn-ea"/>
                <a:cs typeface="+mn-cs"/>
              </a:defRPr>
            </a:lvl4pPr>
            <a:lvl5pPr marL="1828800" indent="0" algn="l" defTabSz="914400" rtl="0" eaLnBrk="1" latinLnBrk="0" hangingPunct="1">
              <a:spcBef>
                <a:spcPts val="600"/>
              </a:spcBef>
              <a:buFont typeface="Wingdings 2" pitchFamily="18" charset="2"/>
              <a:buNone/>
              <a:defRPr sz="900" kern="1200">
                <a:solidFill>
                  <a:schemeClr val="bg1"/>
                </a:solidFill>
                <a:effectLst>
                  <a:outerShdw blurRad="63500" dist="50800" dir="2700000" algn="tl" rotWithShape="0">
                    <a:prstClr val="black">
                      <a:alpha val="50000"/>
                    </a:prstClr>
                  </a:outerShdw>
                </a:effectLst>
                <a:latin typeface="+mn-lt"/>
                <a:ea typeface="+mn-ea"/>
                <a:cs typeface="+mn-cs"/>
              </a:defRPr>
            </a:lvl5pPr>
            <a:lvl6pPr marL="2286000" indent="0" algn="l" defTabSz="914400" rtl="0" eaLnBrk="1" latinLnBrk="0" hangingPunct="1">
              <a:spcBef>
                <a:spcPct val="20000"/>
              </a:spcBef>
              <a:buFont typeface="Wingdings 2" pitchFamily="18" charset="2"/>
              <a:buNone/>
              <a:defRPr lang="en-US" sz="900" kern="1200">
                <a:solidFill>
                  <a:schemeClr val="bg1"/>
                </a:solidFill>
                <a:effectLst>
                  <a:outerShdw blurRad="63500" dist="50800" dir="2700000" algn="tl" rotWithShape="0">
                    <a:prstClr val="black">
                      <a:alpha val="50000"/>
                    </a:prstClr>
                  </a:outerShdw>
                </a:effectLst>
                <a:latin typeface="+mn-lt"/>
                <a:ea typeface="+mn-ea"/>
                <a:cs typeface="+mn-cs"/>
              </a:defRPr>
            </a:lvl6pPr>
            <a:lvl7pPr marL="2743200" indent="0" algn="l" defTabSz="914400" rtl="0" eaLnBrk="1" latinLnBrk="0" hangingPunct="1">
              <a:spcBef>
                <a:spcPct val="20000"/>
              </a:spcBef>
              <a:buFont typeface="Wingdings 2" pitchFamily="18" charset="2"/>
              <a:buNone/>
              <a:defRPr lang="en-US" sz="900" kern="1200">
                <a:solidFill>
                  <a:schemeClr val="bg1"/>
                </a:solidFill>
                <a:effectLst>
                  <a:outerShdw blurRad="63500" dist="50800" dir="2700000" algn="tl" rotWithShape="0">
                    <a:prstClr val="black">
                      <a:alpha val="50000"/>
                    </a:prstClr>
                  </a:outerShdw>
                </a:effectLst>
                <a:latin typeface="+mn-lt"/>
                <a:ea typeface="+mn-ea"/>
                <a:cs typeface="+mn-cs"/>
              </a:defRPr>
            </a:lvl7pPr>
            <a:lvl8pPr marL="3200400" indent="0" algn="l" defTabSz="914400" rtl="0" eaLnBrk="1" latinLnBrk="0" hangingPunct="1">
              <a:spcBef>
                <a:spcPct val="20000"/>
              </a:spcBef>
              <a:buFont typeface="Wingdings 2" pitchFamily="18" charset="2"/>
              <a:buNone/>
              <a:defRPr lang="en-US" sz="900" kern="1200">
                <a:solidFill>
                  <a:schemeClr val="bg1"/>
                </a:solidFill>
                <a:effectLst>
                  <a:outerShdw blurRad="63500" dist="50800" dir="2700000" algn="tl" rotWithShape="0">
                    <a:prstClr val="black">
                      <a:alpha val="50000"/>
                    </a:prstClr>
                  </a:outerShdw>
                </a:effectLst>
                <a:latin typeface="+mn-lt"/>
                <a:ea typeface="+mn-ea"/>
                <a:cs typeface="+mn-cs"/>
              </a:defRPr>
            </a:lvl8pPr>
            <a:lvl9pPr marL="3657600" indent="0" algn="l" defTabSz="914400" rtl="0" eaLnBrk="1" latinLnBrk="0" hangingPunct="1">
              <a:spcBef>
                <a:spcPct val="20000"/>
              </a:spcBef>
              <a:buFont typeface="Wingdings 2" pitchFamily="18" charset="2"/>
              <a:buNone/>
              <a:defRPr lang="en-US" sz="900" kern="1200">
                <a:solidFill>
                  <a:schemeClr val="bg1"/>
                </a:solidFill>
                <a:effectLst>
                  <a:outerShdw blurRad="63500" dist="50800" dir="2700000" algn="tl" rotWithShape="0">
                    <a:prstClr val="black">
                      <a:alpha val="50000"/>
                    </a:prstClr>
                  </a:outerShdw>
                </a:effectLst>
                <a:latin typeface="+mn-lt"/>
                <a:ea typeface="+mn-ea"/>
                <a:cs typeface="+mn-cs"/>
              </a:defRPr>
            </a:lvl9pPr>
          </a:lstStyle>
          <a:p>
            <a:r>
              <a:rPr lang="en-US" sz="2800" dirty="0" smtClean="0">
                <a:solidFill>
                  <a:srgbClr val="000000"/>
                </a:solidFill>
              </a:rPr>
              <a:t>	It is a question of relationship and means that a person is set in right relation with God.</a:t>
            </a:r>
            <a:endParaRPr lang="en-US" sz="2800" dirty="0">
              <a:solidFill>
                <a:srgbClr val="000000"/>
              </a:solidFill>
            </a:endParaRPr>
          </a:p>
        </p:txBody>
      </p:sp>
      <p:sp>
        <p:nvSpPr>
          <p:cNvPr id="10" name="Text Placeholder 3"/>
          <p:cNvSpPr txBox="1">
            <a:spLocks/>
          </p:cNvSpPr>
          <p:nvPr/>
        </p:nvSpPr>
        <p:spPr>
          <a:xfrm>
            <a:off x="358590" y="4004234"/>
            <a:ext cx="8396940" cy="1748117"/>
          </a:xfrm>
          <a:prstGeom prst="rect">
            <a:avLst/>
          </a:prstGeom>
        </p:spPr>
        <p:txBody>
          <a:bodyPr vert="horz" lIns="91440" tIns="45720" rIns="91440" bIns="45720" rtlCol="0">
            <a:noAutofit/>
          </a:bodyPr>
          <a:lstStyle>
            <a:lvl1pPr marL="0" indent="0" algn="ctr" defTabSz="914400" rtl="0" eaLnBrk="1" latinLnBrk="0" hangingPunct="1">
              <a:spcBef>
                <a:spcPts val="300"/>
              </a:spcBef>
              <a:buFont typeface="Wingdings 2" pitchFamily="18" charset="2"/>
              <a:buNone/>
              <a:defRPr sz="1800" kern="1200">
                <a:solidFill>
                  <a:schemeClr val="bg1"/>
                </a:solidFill>
                <a:effectLst>
                  <a:outerShdw blurRad="63500" dist="50800" dir="2700000" algn="tl" rotWithShape="0">
                    <a:prstClr val="black">
                      <a:alpha val="50000"/>
                    </a:prstClr>
                  </a:outerShdw>
                </a:effectLst>
                <a:latin typeface="+mn-lt"/>
                <a:ea typeface="+mn-ea"/>
                <a:cs typeface="+mn-cs"/>
              </a:defRPr>
            </a:lvl1pPr>
            <a:lvl2pPr marL="457200" indent="0" algn="l" defTabSz="914400" rtl="0" eaLnBrk="1" latinLnBrk="0" hangingPunct="1">
              <a:spcBef>
                <a:spcPts val="600"/>
              </a:spcBef>
              <a:buFont typeface="Wingdings 2" pitchFamily="18" charset="2"/>
              <a:buNone/>
              <a:defRPr sz="1200" kern="1200">
                <a:solidFill>
                  <a:schemeClr val="bg1"/>
                </a:solidFill>
                <a:effectLst>
                  <a:outerShdw blurRad="63500" dist="50800" dir="2700000" algn="tl" rotWithShape="0">
                    <a:prstClr val="black">
                      <a:alpha val="50000"/>
                    </a:prstClr>
                  </a:outerShdw>
                </a:effectLst>
                <a:latin typeface="+mn-lt"/>
                <a:ea typeface="+mn-ea"/>
                <a:cs typeface="+mn-cs"/>
              </a:defRPr>
            </a:lvl2pPr>
            <a:lvl3pPr marL="914400" indent="0" algn="l" defTabSz="914400" rtl="0" eaLnBrk="1" latinLnBrk="0" hangingPunct="1">
              <a:spcBef>
                <a:spcPts val="600"/>
              </a:spcBef>
              <a:buFont typeface="Wingdings 2" pitchFamily="18" charset="2"/>
              <a:buNone/>
              <a:defRPr sz="1000" kern="1200">
                <a:solidFill>
                  <a:schemeClr val="bg1"/>
                </a:solidFill>
                <a:effectLst>
                  <a:outerShdw blurRad="63500" dist="50800" dir="2700000" algn="tl" rotWithShape="0">
                    <a:prstClr val="black">
                      <a:alpha val="50000"/>
                    </a:prstClr>
                  </a:outerShdw>
                </a:effectLst>
                <a:latin typeface="+mn-lt"/>
                <a:ea typeface="+mn-ea"/>
                <a:cs typeface="+mn-cs"/>
              </a:defRPr>
            </a:lvl3pPr>
            <a:lvl4pPr marL="1371600" indent="0" algn="l" defTabSz="914400" rtl="0" eaLnBrk="1" latinLnBrk="0" hangingPunct="1">
              <a:spcBef>
                <a:spcPts val="600"/>
              </a:spcBef>
              <a:buFont typeface="Wingdings 2" pitchFamily="18" charset="2"/>
              <a:buNone/>
              <a:defRPr sz="900" kern="1200">
                <a:solidFill>
                  <a:schemeClr val="bg1"/>
                </a:solidFill>
                <a:effectLst>
                  <a:outerShdw blurRad="63500" dist="50800" dir="2700000" algn="tl" rotWithShape="0">
                    <a:prstClr val="black">
                      <a:alpha val="50000"/>
                    </a:prstClr>
                  </a:outerShdw>
                </a:effectLst>
                <a:latin typeface="+mn-lt"/>
                <a:ea typeface="+mn-ea"/>
                <a:cs typeface="+mn-cs"/>
              </a:defRPr>
            </a:lvl4pPr>
            <a:lvl5pPr marL="1828800" indent="0" algn="l" defTabSz="914400" rtl="0" eaLnBrk="1" latinLnBrk="0" hangingPunct="1">
              <a:spcBef>
                <a:spcPts val="600"/>
              </a:spcBef>
              <a:buFont typeface="Wingdings 2" pitchFamily="18" charset="2"/>
              <a:buNone/>
              <a:defRPr sz="900" kern="1200">
                <a:solidFill>
                  <a:schemeClr val="bg1"/>
                </a:solidFill>
                <a:effectLst>
                  <a:outerShdw blurRad="63500" dist="50800" dir="2700000" algn="tl" rotWithShape="0">
                    <a:prstClr val="black">
                      <a:alpha val="50000"/>
                    </a:prstClr>
                  </a:outerShdw>
                </a:effectLst>
                <a:latin typeface="+mn-lt"/>
                <a:ea typeface="+mn-ea"/>
                <a:cs typeface="+mn-cs"/>
              </a:defRPr>
            </a:lvl5pPr>
            <a:lvl6pPr marL="2286000" indent="0" algn="l" defTabSz="914400" rtl="0" eaLnBrk="1" latinLnBrk="0" hangingPunct="1">
              <a:spcBef>
                <a:spcPct val="20000"/>
              </a:spcBef>
              <a:buFont typeface="Wingdings 2" pitchFamily="18" charset="2"/>
              <a:buNone/>
              <a:defRPr lang="en-US" sz="900" kern="1200">
                <a:solidFill>
                  <a:schemeClr val="bg1"/>
                </a:solidFill>
                <a:effectLst>
                  <a:outerShdw blurRad="63500" dist="50800" dir="2700000" algn="tl" rotWithShape="0">
                    <a:prstClr val="black">
                      <a:alpha val="50000"/>
                    </a:prstClr>
                  </a:outerShdw>
                </a:effectLst>
                <a:latin typeface="+mn-lt"/>
                <a:ea typeface="+mn-ea"/>
                <a:cs typeface="+mn-cs"/>
              </a:defRPr>
            </a:lvl6pPr>
            <a:lvl7pPr marL="2743200" indent="0" algn="l" defTabSz="914400" rtl="0" eaLnBrk="1" latinLnBrk="0" hangingPunct="1">
              <a:spcBef>
                <a:spcPct val="20000"/>
              </a:spcBef>
              <a:buFont typeface="Wingdings 2" pitchFamily="18" charset="2"/>
              <a:buNone/>
              <a:defRPr lang="en-US" sz="900" kern="1200">
                <a:solidFill>
                  <a:schemeClr val="bg1"/>
                </a:solidFill>
                <a:effectLst>
                  <a:outerShdw blurRad="63500" dist="50800" dir="2700000" algn="tl" rotWithShape="0">
                    <a:prstClr val="black">
                      <a:alpha val="50000"/>
                    </a:prstClr>
                  </a:outerShdw>
                </a:effectLst>
                <a:latin typeface="+mn-lt"/>
                <a:ea typeface="+mn-ea"/>
                <a:cs typeface="+mn-cs"/>
              </a:defRPr>
            </a:lvl7pPr>
            <a:lvl8pPr marL="3200400" indent="0" algn="l" defTabSz="914400" rtl="0" eaLnBrk="1" latinLnBrk="0" hangingPunct="1">
              <a:spcBef>
                <a:spcPct val="20000"/>
              </a:spcBef>
              <a:buFont typeface="Wingdings 2" pitchFamily="18" charset="2"/>
              <a:buNone/>
              <a:defRPr lang="en-US" sz="900" kern="1200">
                <a:solidFill>
                  <a:schemeClr val="bg1"/>
                </a:solidFill>
                <a:effectLst>
                  <a:outerShdw blurRad="63500" dist="50800" dir="2700000" algn="tl" rotWithShape="0">
                    <a:prstClr val="black">
                      <a:alpha val="50000"/>
                    </a:prstClr>
                  </a:outerShdw>
                </a:effectLst>
                <a:latin typeface="+mn-lt"/>
                <a:ea typeface="+mn-ea"/>
                <a:cs typeface="+mn-cs"/>
              </a:defRPr>
            </a:lvl8pPr>
            <a:lvl9pPr marL="3657600" indent="0" algn="l" defTabSz="914400" rtl="0" eaLnBrk="1" latinLnBrk="0" hangingPunct="1">
              <a:spcBef>
                <a:spcPct val="20000"/>
              </a:spcBef>
              <a:buFont typeface="Wingdings 2" pitchFamily="18" charset="2"/>
              <a:buNone/>
              <a:defRPr lang="en-US" sz="900" kern="1200">
                <a:solidFill>
                  <a:schemeClr val="bg1"/>
                </a:solidFill>
                <a:effectLst>
                  <a:outerShdw blurRad="63500" dist="50800" dir="2700000" algn="tl" rotWithShape="0">
                    <a:prstClr val="black">
                      <a:alpha val="50000"/>
                    </a:prstClr>
                  </a:outerShdw>
                </a:effectLst>
                <a:latin typeface="+mn-lt"/>
                <a:ea typeface="+mn-ea"/>
                <a:cs typeface="+mn-cs"/>
              </a:defRPr>
            </a:lvl9pPr>
          </a:lstStyle>
          <a:p>
            <a:r>
              <a:rPr lang="en-US" sz="2800" dirty="0" smtClean="0">
                <a:solidFill>
                  <a:schemeClr val="accent1">
                    <a:lumMod val="60000"/>
                    <a:lumOff val="40000"/>
                  </a:schemeClr>
                </a:solidFill>
              </a:rPr>
              <a:t>JUSTIFICATION is </a:t>
            </a:r>
            <a:r>
              <a:rPr lang="en-US" sz="3200" dirty="0" smtClean="0">
                <a:solidFill>
                  <a:schemeClr val="accent1">
                    <a:lumMod val="60000"/>
                    <a:lumOff val="40000"/>
                  </a:schemeClr>
                </a:solidFill>
              </a:rPr>
              <a:t>the</a:t>
            </a:r>
            <a:r>
              <a:rPr lang="en-US" sz="2800" dirty="0" smtClean="0">
                <a:solidFill>
                  <a:schemeClr val="accent1">
                    <a:lumMod val="60000"/>
                    <a:lumOff val="40000"/>
                  </a:schemeClr>
                </a:solidFill>
              </a:rPr>
              <a:t> judicial act of God whereby those who put faith in Christ are declared righteous and declared free from guilt and punishment.</a:t>
            </a:r>
            <a:endParaRPr lang="en-US" sz="3200" dirty="0">
              <a:solidFill>
                <a:schemeClr val="accent1">
                  <a:lumMod val="60000"/>
                  <a:lumOff val="40000"/>
                </a:schemeClr>
              </a:solidFill>
            </a:endParaRPr>
          </a:p>
        </p:txBody>
      </p:sp>
      <p:sp>
        <p:nvSpPr>
          <p:cNvPr id="11" name="Title 1"/>
          <p:cNvSpPr txBox="1">
            <a:spLocks/>
          </p:cNvSpPr>
          <p:nvPr/>
        </p:nvSpPr>
        <p:spPr>
          <a:xfrm>
            <a:off x="328706" y="194236"/>
            <a:ext cx="8337175" cy="750526"/>
          </a:xfrm>
          <a:prstGeom prst="rect">
            <a:avLst/>
          </a:prstGeom>
        </p:spPr>
        <p:txBody>
          <a:bodyPr vert="horz" lIns="91440" tIns="45720" rIns="91440" bIns="45720" rtlCol="0" anchor="b" anchorCtr="0">
            <a:noAutofit/>
          </a:bodyPr>
          <a:lstStyle>
            <a:lvl1pPr algn="ctr" defTabSz="914400" rtl="0" eaLnBrk="1" latinLnBrk="0" hangingPunct="1">
              <a:spcBef>
                <a:spcPct val="0"/>
              </a:spcBef>
              <a:buNone/>
              <a:defRPr sz="4400" b="0" kern="1200">
                <a:solidFill>
                  <a:schemeClr val="bg1"/>
                </a:solidFill>
                <a:effectLst>
                  <a:outerShdw blurRad="63500" dist="50800" dir="2700000" algn="tl" rotWithShape="0">
                    <a:prstClr val="black">
                      <a:alpha val="50000"/>
                    </a:prstClr>
                  </a:outerShdw>
                </a:effectLst>
                <a:latin typeface="+mj-lt"/>
                <a:ea typeface="+mj-ea"/>
                <a:cs typeface="+mj-cs"/>
              </a:defRPr>
            </a:lvl1pPr>
          </a:lstStyle>
          <a:p>
            <a:r>
              <a:rPr lang="en-US" dirty="0" smtClean="0">
                <a:solidFill>
                  <a:srgbClr val="008000"/>
                </a:solidFill>
              </a:rPr>
              <a:t>The Definition of Justification</a:t>
            </a:r>
            <a:endParaRPr lang="en-US" dirty="0">
              <a:solidFill>
                <a:srgbClr val="008000"/>
              </a:solidFill>
            </a:endParaRPr>
          </a:p>
        </p:txBody>
      </p:sp>
      <p:sp>
        <p:nvSpPr>
          <p:cNvPr id="12" name="Title 1"/>
          <p:cNvSpPr txBox="1">
            <a:spLocks/>
          </p:cNvSpPr>
          <p:nvPr/>
        </p:nvSpPr>
        <p:spPr>
          <a:xfrm rot="16200000">
            <a:off x="1093985" y="5334430"/>
            <a:ext cx="572955" cy="2521866"/>
          </a:xfrm>
          <a:prstGeom prst="rect">
            <a:avLst/>
          </a:prstGeom>
        </p:spPr>
        <p:txBody>
          <a:bodyPr vert="eaVert" lIns="91440" tIns="45720" rIns="91440" bIns="45720" rtlCol="0" anchor="ctr" anchorCtr="0">
            <a:noAutofit/>
          </a:bodyPr>
          <a:lstStyle>
            <a:lvl1pPr algn="ctr" defTabSz="914400" rtl="0" eaLnBrk="1" latinLnBrk="0" hangingPunct="1">
              <a:spcBef>
                <a:spcPct val="0"/>
              </a:spcBef>
              <a:buNone/>
              <a:defRPr sz="4800" kern="1200">
                <a:solidFill>
                  <a:schemeClr val="tx2"/>
                </a:solidFill>
                <a:effectLst>
                  <a:outerShdw blurRad="50800" dist="25400" dir="2700000" algn="tl" rotWithShape="0">
                    <a:schemeClr val="bg1">
                      <a:alpha val="40000"/>
                    </a:schemeClr>
                  </a:outerShdw>
                </a:effectLst>
                <a:latin typeface="+mj-lt"/>
                <a:ea typeface="+mj-ea"/>
                <a:cs typeface="+mj-cs"/>
              </a:defRPr>
            </a:lvl1pPr>
          </a:lstStyle>
          <a:p>
            <a:pPr algn="l"/>
            <a:r>
              <a:rPr lang="en-US" sz="12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Bangla MN"/>
                <a:cs typeface="Bangla MN"/>
              </a:rPr>
              <a:t>L</a:t>
            </a:r>
            <a:r>
              <a:rPr lang="en-US" sz="120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Bangla MN"/>
                <a:cs typeface="Bangla MN"/>
              </a:rPr>
              <a:t>esson Six:  Justification</a:t>
            </a:r>
            <a:endParaRPr lang="en-US" sz="12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Bangla MN"/>
              <a:cs typeface="Bangla MN"/>
            </a:endParaRPr>
          </a:p>
        </p:txBody>
      </p:sp>
    </p:spTree>
    <p:extLst>
      <p:ext uri="{BB962C8B-B14F-4D97-AF65-F5344CB8AC3E}">
        <p14:creationId xmlns:p14="http://schemas.microsoft.com/office/powerpoint/2010/main" val="3583020981"/>
      </p:ext>
    </p:extLst>
  </p:cSld>
  <p:clrMapOvr>
    <a:masterClrMapping/>
  </p:clrMapOvr>
  <p:transition spd="slow">
    <p:wheel spokes="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50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1000"/>
                                        <p:tgtEl>
                                          <p:spTgt spid="11"/>
                                        </p:tgtEl>
                                      </p:cBhvr>
                                    </p:animEffect>
                                    <p:anim calcmode="lin" valueType="num">
                                      <p:cBhvr>
                                        <p:cTn id="8" dur="1000" fill="hold"/>
                                        <p:tgtEl>
                                          <p:spTgt spid="11"/>
                                        </p:tgtEl>
                                        <p:attrNameLst>
                                          <p:attrName>ppt_x</p:attrName>
                                        </p:attrNameLst>
                                      </p:cBhvr>
                                      <p:tavLst>
                                        <p:tav tm="0">
                                          <p:val>
                                            <p:strVal val="#ppt_x"/>
                                          </p:val>
                                        </p:tav>
                                        <p:tav tm="100000">
                                          <p:val>
                                            <p:strVal val="#ppt_x"/>
                                          </p:val>
                                        </p:tav>
                                      </p:tavLst>
                                    </p:anim>
                                    <p:anim calcmode="lin" valueType="num">
                                      <p:cBhvr>
                                        <p:cTn id="9" dur="1000" fill="hold"/>
                                        <p:tgtEl>
                                          <p:spTgt spid="11"/>
                                        </p:tgtEl>
                                        <p:attrNameLst>
                                          <p:attrName>ppt_y</p:attrName>
                                        </p:attrNameLst>
                                      </p:cBhvr>
                                      <p:tavLst>
                                        <p:tav tm="0">
                                          <p:val>
                                            <p:strVal val="#ppt_y-.1"/>
                                          </p:val>
                                        </p:tav>
                                        <p:tav tm="100000">
                                          <p:val>
                                            <p:strVal val="#ppt_y"/>
                                          </p:val>
                                        </p:tav>
                                      </p:tavLst>
                                    </p:anim>
                                  </p:childTnLst>
                                </p:cTn>
                              </p:par>
                            </p:childTnLst>
                          </p:cTn>
                        </p:par>
                        <p:par>
                          <p:cTn id="10" fill="hold">
                            <p:stCondLst>
                              <p:cond delay="1500"/>
                            </p:stCondLst>
                            <p:childTnLst>
                              <p:par>
                                <p:cTn id="11" presetID="2" presetClass="entr" presetSubtype="9" fill="hold" grpId="0" nodeType="afterEffect">
                                  <p:stCondLst>
                                    <p:cond delay="500"/>
                                  </p:stCondLst>
                                  <p:childTnLst>
                                    <p:set>
                                      <p:cBhvr>
                                        <p:cTn id="12" dur="1" fill="hold">
                                          <p:stCondLst>
                                            <p:cond delay="0"/>
                                          </p:stCondLst>
                                        </p:cTn>
                                        <p:tgtEl>
                                          <p:spTgt spid="4">
                                            <p:txEl>
                                              <p:pRg st="0" end="0"/>
                                            </p:txEl>
                                          </p:spTgt>
                                        </p:tgtEl>
                                        <p:attrNameLst>
                                          <p:attrName>style.visibility</p:attrName>
                                        </p:attrNameLst>
                                      </p:cBhvr>
                                      <p:to>
                                        <p:strVal val="visible"/>
                                      </p:to>
                                    </p:set>
                                    <p:anim calcmode="lin" valueType="num">
                                      <p:cBhvr additive="base">
                                        <p:cTn id="13" dur="1000" fill="hold"/>
                                        <p:tgtEl>
                                          <p:spTgt spid="4">
                                            <p:txEl>
                                              <p:pRg st="0" end="0"/>
                                            </p:txEl>
                                          </p:spTgt>
                                        </p:tgtEl>
                                        <p:attrNameLst>
                                          <p:attrName>ppt_x</p:attrName>
                                        </p:attrNameLst>
                                      </p:cBhvr>
                                      <p:tavLst>
                                        <p:tav tm="0">
                                          <p:val>
                                            <p:strVal val="0-#ppt_w/2"/>
                                          </p:val>
                                        </p:tav>
                                        <p:tav tm="100000">
                                          <p:val>
                                            <p:strVal val="#ppt_x"/>
                                          </p:val>
                                        </p:tav>
                                      </p:tavLst>
                                    </p:anim>
                                    <p:anim calcmode="lin" valueType="num">
                                      <p:cBhvr additive="base">
                                        <p:cTn id="14" dur="1000" fill="hold"/>
                                        <p:tgtEl>
                                          <p:spTgt spid="4">
                                            <p:txEl>
                                              <p:pRg st="0" end="0"/>
                                            </p:txEl>
                                          </p:spTgt>
                                        </p:tgtEl>
                                        <p:attrNameLst>
                                          <p:attrName>ppt_y</p:attrName>
                                        </p:attrNameLst>
                                      </p:cBhvr>
                                      <p:tavLst>
                                        <p:tav tm="0">
                                          <p:val>
                                            <p:strVal val="0-#ppt_h/2"/>
                                          </p:val>
                                        </p:tav>
                                        <p:tav tm="100000">
                                          <p:val>
                                            <p:strVal val="#ppt_y"/>
                                          </p:val>
                                        </p:tav>
                                      </p:tavLst>
                                    </p:anim>
                                  </p:childTnLst>
                                </p:cTn>
                              </p:par>
                            </p:childTnLst>
                          </p:cTn>
                        </p:par>
                        <p:par>
                          <p:cTn id="15" fill="hold">
                            <p:stCondLst>
                              <p:cond delay="3000"/>
                            </p:stCondLst>
                            <p:childTnLst>
                              <p:par>
                                <p:cTn id="16" presetID="2" presetClass="entr" presetSubtype="3" fill="hold" grpId="0" nodeType="afterEffect">
                                  <p:stCondLst>
                                    <p:cond delay="500"/>
                                  </p:stCondLst>
                                  <p:childTnLst>
                                    <p:set>
                                      <p:cBhvr>
                                        <p:cTn id="17" dur="1" fill="hold">
                                          <p:stCondLst>
                                            <p:cond delay="0"/>
                                          </p:stCondLst>
                                        </p:cTn>
                                        <p:tgtEl>
                                          <p:spTgt spid="9"/>
                                        </p:tgtEl>
                                        <p:attrNameLst>
                                          <p:attrName>style.visibility</p:attrName>
                                        </p:attrNameLst>
                                      </p:cBhvr>
                                      <p:to>
                                        <p:strVal val="visible"/>
                                      </p:to>
                                    </p:set>
                                    <p:anim calcmode="lin" valueType="num">
                                      <p:cBhvr additive="base">
                                        <p:cTn id="18" dur="1000" fill="hold"/>
                                        <p:tgtEl>
                                          <p:spTgt spid="9"/>
                                        </p:tgtEl>
                                        <p:attrNameLst>
                                          <p:attrName>ppt_x</p:attrName>
                                        </p:attrNameLst>
                                      </p:cBhvr>
                                      <p:tavLst>
                                        <p:tav tm="0">
                                          <p:val>
                                            <p:strVal val="1+#ppt_w/2"/>
                                          </p:val>
                                        </p:tav>
                                        <p:tav tm="100000">
                                          <p:val>
                                            <p:strVal val="#ppt_x"/>
                                          </p:val>
                                        </p:tav>
                                      </p:tavLst>
                                    </p:anim>
                                    <p:anim calcmode="lin" valueType="num">
                                      <p:cBhvr additive="base">
                                        <p:cTn id="19" dur="1000" fill="hold"/>
                                        <p:tgtEl>
                                          <p:spTgt spid="9"/>
                                        </p:tgtEl>
                                        <p:attrNameLst>
                                          <p:attrName>ppt_y</p:attrName>
                                        </p:attrNameLst>
                                      </p:cBhvr>
                                      <p:tavLst>
                                        <p:tav tm="0">
                                          <p:val>
                                            <p:strVal val="0-#ppt_h/2"/>
                                          </p:val>
                                        </p:tav>
                                        <p:tav tm="100000">
                                          <p:val>
                                            <p:strVal val="#ppt_y"/>
                                          </p:val>
                                        </p:tav>
                                      </p:tavLst>
                                    </p:anim>
                                  </p:childTnLst>
                                </p:cTn>
                              </p:par>
                            </p:childTnLst>
                          </p:cTn>
                        </p:par>
                        <p:par>
                          <p:cTn id="20" fill="hold">
                            <p:stCondLst>
                              <p:cond delay="4500"/>
                            </p:stCondLst>
                            <p:childTnLst>
                              <p:par>
                                <p:cTn id="21" presetID="31" presetClass="entr" presetSubtype="0" fill="hold" grpId="0" nodeType="afterEffect">
                                  <p:stCondLst>
                                    <p:cond delay="500"/>
                                  </p:stCondLst>
                                  <p:childTnLst>
                                    <p:set>
                                      <p:cBhvr>
                                        <p:cTn id="22" dur="1" fill="hold">
                                          <p:stCondLst>
                                            <p:cond delay="0"/>
                                          </p:stCondLst>
                                        </p:cTn>
                                        <p:tgtEl>
                                          <p:spTgt spid="10"/>
                                        </p:tgtEl>
                                        <p:attrNameLst>
                                          <p:attrName>style.visibility</p:attrName>
                                        </p:attrNameLst>
                                      </p:cBhvr>
                                      <p:to>
                                        <p:strVal val="visible"/>
                                      </p:to>
                                    </p:set>
                                    <p:anim calcmode="lin" valueType="num">
                                      <p:cBhvr>
                                        <p:cTn id="23" dur="1000" fill="hold"/>
                                        <p:tgtEl>
                                          <p:spTgt spid="10"/>
                                        </p:tgtEl>
                                        <p:attrNameLst>
                                          <p:attrName>ppt_w</p:attrName>
                                        </p:attrNameLst>
                                      </p:cBhvr>
                                      <p:tavLst>
                                        <p:tav tm="0">
                                          <p:val>
                                            <p:fltVal val="0"/>
                                          </p:val>
                                        </p:tav>
                                        <p:tav tm="100000">
                                          <p:val>
                                            <p:strVal val="#ppt_w"/>
                                          </p:val>
                                        </p:tav>
                                      </p:tavLst>
                                    </p:anim>
                                    <p:anim calcmode="lin" valueType="num">
                                      <p:cBhvr>
                                        <p:cTn id="24" dur="1000" fill="hold"/>
                                        <p:tgtEl>
                                          <p:spTgt spid="10"/>
                                        </p:tgtEl>
                                        <p:attrNameLst>
                                          <p:attrName>ppt_h</p:attrName>
                                        </p:attrNameLst>
                                      </p:cBhvr>
                                      <p:tavLst>
                                        <p:tav tm="0">
                                          <p:val>
                                            <p:fltVal val="0"/>
                                          </p:val>
                                        </p:tav>
                                        <p:tav tm="100000">
                                          <p:val>
                                            <p:strVal val="#ppt_h"/>
                                          </p:val>
                                        </p:tav>
                                      </p:tavLst>
                                    </p:anim>
                                    <p:anim calcmode="lin" valueType="num">
                                      <p:cBhvr>
                                        <p:cTn id="25" dur="1000" fill="hold"/>
                                        <p:tgtEl>
                                          <p:spTgt spid="10"/>
                                        </p:tgtEl>
                                        <p:attrNameLst>
                                          <p:attrName>style.rotation</p:attrName>
                                        </p:attrNameLst>
                                      </p:cBhvr>
                                      <p:tavLst>
                                        <p:tav tm="0">
                                          <p:val>
                                            <p:fltVal val="90"/>
                                          </p:val>
                                        </p:tav>
                                        <p:tav tm="100000">
                                          <p:val>
                                            <p:fltVal val="0"/>
                                          </p:val>
                                        </p:tav>
                                      </p:tavLst>
                                    </p:anim>
                                    <p:animEffect transition="in" filter="fade">
                                      <p:cBhvr>
                                        <p:cTn id="26" dur="1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P spid="9" grpId="0"/>
      <p:bldP spid="10" grpId="0"/>
      <p:bldP spid="11"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433295" y="1725456"/>
            <a:ext cx="8232586" cy="1077218"/>
          </a:xfrm>
          <a:prstGeom prst="rect">
            <a:avLst/>
          </a:prstGeom>
          <a:noFill/>
        </p:spPr>
        <p:txBody>
          <a:bodyPr wrap="square" rtlCol="0">
            <a:spAutoFit/>
          </a:bodyPr>
          <a:lstStyle/>
          <a:p>
            <a:pPr marL="457200" indent="-457200">
              <a:buAutoNum type="arabicPeriod"/>
            </a:pPr>
            <a:r>
              <a:rPr lang="en-US" sz="3200" dirty="0" smtClean="0">
                <a:solidFill>
                  <a:schemeClr val="bg1"/>
                </a:solidFill>
              </a:rPr>
              <a:t>Forgiveness of Sin and Removal of its Guilt</a:t>
            </a:r>
          </a:p>
        </p:txBody>
      </p:sp>
      <p:sp>
        <p:nvSpPr>
          <p:cNvPr id="6" name="Vertical Text Placeholder 5"/>
          <p:cNvSpPr>
            <a:spLocks noGrp="1"/>
          </p:cNvSpPr>
          <p:nvPr/>
        </p:nvSpPr>
        <p:spPr>
          <a:xfrm rot="16200000">
            <a:off x="7107380" y="5131042"/>
            <a:ext cx="562792" cy="3198985"/>
          </a:xfrm>
          <a:prstGeom prst="rect">
            <a:avLst/>
          </a:prstGeom>
        </p:spPr>
        <p:txBody>
          <a:bodyPr vert="eaVert"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r">
              <a:buNone/>
            </a:pPr>
            <a:r>
              <a:rPr lang="en-US" sz="1200" kern="1200" dirty="0" smtClean="0">
                <a:solidFill>
                  <a:schemeClr val="bg1"/>
                </a:solidFill>
              </a:rPr>
              <a:t>Global University of Theological Studies</a:t>
            </a:r>
            <a:endParaRPr lang="en-US" sz="1200" kern="1200" dirty="0">
              <a:solidFill>
                <a:schemeClr val="bg1"/>
              </a:solidFill>
            </a:endParaRPr>
          </a:p>
        </p:txBody>
      </p:sp>
      <p:sp>
        <p:nvSpPr>
          <p:cNvPr id="11" name="Title 1"/>
          <p:cNvSpPr txBox="1">
            <a:spLocks/>
          </p:cNvSpPr>
          <p:nvPr/>
        </p:nvSpPr>
        <p:spPr>
          <a:xfrm>
            <a:off x="328706" y="194236"/>
            <a:ext cx="8337175" cy="750526"/>
          </a:xfrm>
          <a:prstGeom prst="rect">
            <a:avLst/>
          </a:prstGeom>
        </p:spPr>
        <p:txBody>
          <a:bodyPr vert="horz" lIns="91440" tIns="45720" rIns="91440" bIns="45720" rtlCol="0" anchor="b" anchorCtr="0">
            <a:noAutofit/>
          </a:bodyPr>
          <a:lstStyle>
            <a:lvl1pPr algn="ctr" defTabSz="914400" rtl="0" eaLnBrk="1" latinLnBrk="0" hangingPunct="1">
              <a:spcBef>
                <a:spcPct val="0"/>
              </a:spcBef>
              <a:buNone/>
              <a:defRPr sz="4400" b="0" kern="1200">
                <a:solidFill>
                  <a:schemeClr val="bg1"/>
                </a:solidFill>
                <a:effectLst>
                  <a:outerShdw blurRad="63500" dist="50800" dir="2700000" algn="tl" rotWithShape="0">
                    <a:prstClr val="black">
                      <a:alpha val="50000"/>
                    </a:prstClr>
                  </a:outerShdw>
                </a:effectLst>
                <a:latin typeface="+mj-lt"/>
                <a:ea typeface="+mj-ea"/>
                <a:cs typeface="+mj-cs"/>
              </a:defRPr>
            </a:lvl1pPr>
          </a:lstStyle>
          <a:p>
            <a:r>
              <a:rPr lang="en-US" dirty="0" smtClean="0">
                <a:solidFill>
                  <a:srgbClr val="008000"/>
                </a:solidFill>
              </a:rPr>
              <a:t>What  Justification  Consists  Of</a:t>
            </a:r>
            <a:endParaRPr lang="en-US" dirty="0">
              <a:solidFill>
                <a:srgbClr val="008000"/>
              </a:solidFill>
            </a:endParaRPr>
          </a:p>
        </p:txBody>
      </p:sp>
      <p:sp>
        <p:nvSpPr>
          <p:cNvPr id="13" name="Title 1"/>
          <p:cNvSpPr txBox="1">
            <a:spLocks/>
          </p:cNvSpPr>
          <p:nvPr/>
        </p:nvSpPr>
        <p:spPr>
          <a:xfrm rot="16200000">
            <a:off x="1093985" y="5334430"/>
            <a:ext cx="572955" cy="2521866"/>
          </a:xfrm>
          <a:prstGeom prst="rect">
            <a:avLst/>
          </a:prstGeom>
        </p:spPr>
        <p:txBody>
          <a:bodyPr vert="eaVert" lIns="91440" tIns="45720" rIns="91440" bIns="45720" rtlCol="0" anchor="ctr" anchorCtr="0">
            <a:noAutofit/>
          </a:bodyPr>
          <a:lstStyle>
            <a:lvl1pPr algn="ctr" defTabSz="914400" rtl="0" eaLnBrk="1" latinLnBrk="0" hangingPunct="1">
              <a:spcBef>
                <a:spcPct val="0"/>
              </a:spcBef>
              <a:buNone/>
              <a:defRPr sz="4800" kern="1200">
                <a:solidFill>
                  <a:schemeClr val="tx2"/>
                </a:solidFill>
                <a:effectLst>
                  <a:outerShdw blurRad="50800" dist="25400" dir="2700000" algn="tl" rotWithShape="0">
                    <a:schemeClr val="bg1">
                      <a:alpha val="40000"/>
                    </a:schemeClr>
                  </a:outerShdw>
                </a:effectLst>
                <a:latin typeface="+mj-lt"/>
                <a:ea typeface="+mj-ea"/>
                <a:cs typeface="+mj-cs"/>
              </a:defRPr>
            </a:lvl1pPr>
          </a:lstStyle>
          <a:p>
            <a:pPr algn="l"/>
            <a:r>
              <a:rPr lang="en-US" sz="12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Bangla MN"/>
                <a:cs typeface="Bangla MN"/>
              </a:rPr>
              <a:t>L</a:t>
            </a:r>
            <a:r>
              <a:rPr lang="en-US" sz="120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Bangla MN"/>
                <a:cs typeface="Bangla MN"/>
              </a:rPr>
              <a:t>esson Six:  Justification</a:t>
            </a:r>
            <a:endParaRPr lang="en-US" sz="12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Bangla MN"/>
              <a:cs typeface="Bangla MN"/>
            </a:endParaRPr>
          </a:p>
        </p:txBody>
      </p:sp>
      <p:sp>
        <p:nvSpPr>
          <p:cNvPr id="15" name="TextBox 14"/>
          <p:cNvSpPr txBox="1"/>
          <p:nvPr/>
        </p:nvSpPr>
        <p:spPr>
          <a:xfrm>
            <a:off x="433295" y="3167529"/>
            <a:ext cx="8232586" cy="1200328"/>
          </a:xfrm>
          <a:prstGeom prst="rect">
            <a:avLst/>
          </a:prstGeom>
          <a:noFill/>
        </p:spPr>
        <p:txBody>
          <a:bodyPr wrap="square" rtlCol="0">
            <a:spAutoFit/>
          </a:bodyPr>
          <a:lstStyle/>
          <a:p>
            <a:r>
              <a:rPr lang="en-US" sz="2400" dirty="0" smtClean="0">
                <a:solidFill>
                  <a:schemeClr val="accent1">
                    <a:lumMod val="40000"/>
                    <a:lumOff val="60000"/>
                  </a:schemeClr>
                </a:solidFill>
              </a:rPr>
              <a:t>“That through this man is preached unto you the forgiveness of sins; and by him all that believe are justified from all things.”           			 </a:t>
            </a:r>
            <a:r>
              <a:rPr lang="en-US" sz="2000" dirty="0" smtClean="0">
                <a:solidFill>
                  <a:schemeClr val="bg1"/>
                </a:solidFill>
              </a:rPr>
              <a:t>Acts 13:38-39</a:t>
            </a:r>
            <a:endParaRPr lang="en-US" sz="2000" dirty="0">
              <a:solidFill>
                <a:schemeClr val="bg1"/>
              </a:solidFill>
            </a:endParaRPr>
          </a:p>
        </p:txBody>
      </p:sp>
      <p:sp>
        <p:nvSpPr>
          <p:cNvPr id="8" name="TextBox 7"/>
          <p:cNvSpPr txBox="1"/>
          <p:nvPr/>
        </p:nvSpPr>
        <p:spPr>
          <a:xfrm>
            <a:off x="421344" y="4485327"/>
            <a:ext cx="8232586" cy="1569660"/>
          </a:xfrm>
          <a:prstGeom prst="rect">
            <a:avLst/>
          </a:prstGeom>
          <a:noFill/>
        </p:spPr>
        <p:txBody>
          <a:bodyPr wrap="square" rtlCol="0">
            <a:spAutoFit/>
          </a:bodyPr>
          <a:lstStyle/>
          <a:p>
            <a:r>
              <a:rPr lang="en-US" sz="2400" dirty="0" smtClean="0">
                <a:solidFill>
                  <a:schemeClr val="accent1">
                    <a:lumMod val="40000"/>
                    <a:lumOff val="60000"/>
                  </a:schemeClr>
                </a:solidFill>
              </a:rPr>
              <a:t>“There is therefore now no condemnation to them which are in Christ Jesus. . . . Who shall lay any thing to the charge of God’s elect? It is God that </a:t>
            </a:r>
            <a:r>
              <a:rPr lang="en-US" sz="2400" dirty="0" err="1" smtClean="0">
                <a:solidFill>
                  <a:schemeClr val="accent1">
                    <a:lumMod val="40000"/>
                    <a:lumOff val="60000"/>
                  </a:schemeClr>
                </a:solidFill>
              </a:rPr>
              <a:t>justifieth</a:t>
            </a:r>
            <a:r>
              <a:rPr lang="en-US" sz="2400" dirty="0" smtClean="0">
                <a:solidFill>
                  <a:schemeClr val="accent1">
                    <a:lumMod val="40000"/>
                    <a:lumOff val="60000"/>
                  </a:schemeClr>
                </a:solidFill>
              </a:rPr>
              <a:t>..”           			 				</a:t>
            </a:r>
            <a:r>
              <a:rPr lang="en-US" sz="2000" dirty="0" smtClean="0">
                <a:solidFill>
                  <a:schemeClr val="bg1"/>
                </a:solidFill>
              </a:rPr>
              <a:t>Romans 8:1, 22</a:t>
            </a:r>
            <a:endParaRPr lang="en-US" sz="2000" dirty="0">
              <a:solidFill>
                <a:schemeClr val="bg1"/>
              </a:solidFill>
            </a:endParaRPr>
          </a:p>
        </p:txBody>
      </p:sp>
    </p:spTree>
    <p:extLst>
      <p:ext uri="{BB962C8B-B14F-4D97-AF65-F5344CB8AC3E}">
        <p14:creationId xmlns:p14="http://schemas.microsoft.com/office/powerpoint/2010/main" val="310205173"/>
      </p:ext>
    </p:extLst>
  </p:cSld>
  <p:clrMapOvr>
    <a:masterClrMapping/>
  </p:clrMapOvr>
  <p:transition spd="slow">
    <p:wheel spokes="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50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1000"/>
                                        <p:tgtEl>
                                          <p:spTgt spid="11"/>
                                        </p:tgtEl>
                                      </p:cBhvr>
                                    </p:animEffect>
                                    <p:anim calcmode="lin" valueType="num">
                                      <p:cBhvr>
                                        <p:cTn id="8" dur="1000" fill="hold"/>
                                        <p:tgtEl>
                                          <p:spTgt spid="11"/>
                                        </p:tgtEl>
                                        <p:attrNameLst>
                                          <p:attrName>ppt_x</p:attrName>
                                        </p:attrNameLst>
                                      </p:cBhvr>
                                      <p:tavLst>
                                        <p:tav tm="0">
                                          <p:val>
                                            <p:strVal val="#ppt_x"/>
                                          </p:val>
                                        </p:tav>
                                        <p:tav tm="100000">
                                          <p:val>
                                            <p:strVal val="#ppt_x"/>
                                          </p:val>
                                        </p:tav>
                                      </p:tavLst>
                                    </p:anim>
                                    <p:anim calcmode="lin" valueType="num">
                                      <p:cBhvr>
                                        <p:cTn id="9" dur="1000" fill="hold"/>
                                        <p:tgtEl>
                                          <p:spTgt spid="11"/>
                                        </p:tgtEl>
                                        <p:attrNameLst>
                                          <p:attrName>ppt_y</p:attrName>
                                        </p:attrNameLst>
                                      </p:cBhvr>
                                      <p:tavLst>
                                        <p:tav tm="0">
                                          <p:val>
                                            <p:strVal val="#ppt_y-.1"/>
                                          </p:val>
                                        </p:tav>
                                        <p:tav tm="100000">
                                          <p:val>
                                            <p:strVal val="#ppt_y"/>
                                          </p:val>
                                        </p:tav>
                                      </p:tavLst>
                                    </p:anim>
                                  </p:childTnLst>
                                </p:cTn>
                              </p:par>
                            </p:childTnLst>
                          </p:cTn>
                        </p:par>
                        <p:par>
                          <p:cTn id="10" fill="hold">
                            <p:stCondLst>
                              <p:cond delay="1500"/>
                            </p:stCondLst>
                            <p:childTnLst>
                              <p:par>
                                <p:cTn id="11" presetID="2" presetClass="entr" presetSubtype="8" fill="hold" grpId="0" nodeType="afterEffect">
                                  <p:stCondLst>
                                    <p:cond delay="500"/>
                                  </p:stCondLst>
                                  <p:childTnLst>
                                    <p:set>
                                      <p:cBhvr>
                                        <p:cTn id="12" dur="1" fill="hold">
                                          <p:stCondLst>
                                            <p:cond delay="0"/>
                                          </p:stCondLst>
                                        </p:cTn>
                                        <p:tgtEl>
                                          <p:spTgt spid="5"/>
                                        </p:tgtEl>
                                        <p:attrNameLst>
                                          <p:attrName>style.visibility</p:attrName>
                                        </p:attrNameLst>
                                      </p:cBhvr>
                                      <p:to>
                                        <p:strVal val="visible"/>
                                      </p:to>
                                    </p:set>
                                    <p:anim calcmode="lin" valueType="num">
                                      <p:cBhvr additive="base">
                                        <p:cTn id="13" dur="1000" fill="hold"/>
                                        <p:tgtEl>
                                          <p:spTgt spid="5"/>
                                        </p:tgtEl>
                                        <p:attrNameLst>
                                          <p:attrName>ppt_x</p:attrName>
                                        </p:attrNameLst>
                                      </p:cBhvr>
                                      <p:tavLst>
                                        <p:tav tm="0">
                                          <p:val>
                                            <p:strVal val="0-#ppt_w/2"/>
                                          </p:val>
                                        </p:tav>
                                        <p:tav tm="100000">
                                          <p:val>
                                            <p:strVal val="#ppt_x"/>
                                          </p:val>
                                        </p:tav>
                                      </p:tavLst>
                                    </p:anim>
                                    <p:anim calcmode="lin" valueType="num">
                                      <p:cBhvr additive="base">
                                        <p:cTn id="14" dur="1000" fill="hold"/>
                                        <p:tgtEl>
                                          <p:spTgt spid="5"/>
                                        </p:tgtEl>
                                        <p:attrNameLst>
                                          <p:attrName>ppt_y</p:attrName>
                                        </p:attrNameLst>
                                      </p:cBhvr>
                                      <p:tavLst>
                                        <p:tav tm="0">
                                          <p:val>
                                            <p:strVal val="#ppt_y"/>
                                          </p:val>
                                        </p:tav>
                                        <p:tav tm="100000">
                                          <p:val>
                                            <p:strVal val="#ppt_y"/>
                                          </p:val>
                                        </p:tav>
                                      </p:tavLst>
                                    </p:anim>
                                  </p:childTnLst>
                                </p:cTn>
                              </p:par>
                            </p:childTnLst>
                          </p:cTn>
                        </p:par>
                        <p:par>
                          <p:cTn id="15" fill="hold">
                            <p:stCondLst>
                              <p:cond delay="3000"/>
                            </p:stCondLst>
                            <p:childTnLst>
                              <p:par>
                                <p:cTn id="16" presetID="22" presetClass="entr" presetSubtype="1" fill="hold" grpId="0" nodeType="afterEffect">
                                  <p:stCondLst>
                                    <p:cond delay="500"/>
                                  </p:stCondLst>
                                  <p:childTnLst>
                                    <p:set>
                                      <p:cBhvr>
                                        <p:cTn id="17" dur="1" fill="hold">
                                          <p:stCondLst>
                                            <p:cond delay="0"/>
                                          </p:stCondLst>
                                        </p:cTn>
                                        <p:tgtEl>
                                          <p:spTgt spid="15"/>
                                        </p:tgtEl>
                                        <p:attrNameLst>
                                          <p:attrName>style.visibility</p:attrName>
                                        </p:attrNameLst>
                                      </p:cBhvr>
                                      <p:to>
                                        <p:strVal val="visible"/>
                                      </p:to>
                                    </p:set>
                                    <p:animEffect transition="in" filter="wipe(up)">
                                      <p:cBhvr>
                                        <p:cTn id="18" dur="1000"/>
                                        <p:tgtEl>
                                          <p:spTgt spid="15"/>
                                        </p:tgtEl>
                                      </p:cBhvr>
                                    </p:animEffect>
                                  </p:childTnLst>
                                </p:cTn>
                              </p:par>
                            </p:childTnLst>
                          </p:cTn>
                        </p:par>
                        <p:par>
                          <p:cTn id="19" fill="hold">
                            <p:stCondLst>
                              <p:cond delay="4500"/>
                            </p:stCondLst>
                            <p:childTnLst>
                              <p:par>
                                <p:cTn id="20" presetID="22" presetClass="entr" presetSubtype="1" fill="hold" grpId="0" nodeType="afterEffect">
                                  <p:stCondLst>
                                    <p:cond delay="500"/>
                                  </p:stCondLst>
                                  <p:childTnLst>
                                    <p:set>
                                      <p:cBhvr>
                                        <p:cTn id="21" dur="1" fill="hold">
                                          <p:stCondLst>
                                            <p:cond delay="0"/>
                                          </p:stCondLst>
                                        </p:cTn>
                                        <p:tgtEl>
                                          <p:spTgt spid="8"/>
                                        </p:tgtEl>
                                        <p:attrNameLst>
                                          <p:attrName>style.visibility</p:attrName>
                                        </p:attrNameLst>
                                      </p:cBhvr>
                                      <p:to>
                                        <p:strVal val="visible"/>
                                      </p:to>
                                    </p:set>
                                    <p:animEffect transition="in" filter="wipe(up)">
                                      <p:cBhvr>
                                        <p:cTn id="22" dur="1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11" grpId="0"/>
      <p:bldP spid="15" grpId="0"/>
      <p:bldP spid="8"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Group 8"/>
          <p:cNvGrpSpPr/>
          <p:nvPr/>
        </p:nvGrpSpPr>
        <p:grpSpPr>
          <a:xfrm>
            <a:off x="328707" y="268941"/>
            <a:ext cx="8546352" cy="5810388"/>
            <a:chOff x="717177" y="2734235"/>
            <a:chExt cx="7664823" cy="3585882"/>
          </a:xfrm>
          <a:blipFill rotWithShape="1">
            <a:blip r:embed="rId2"/>
            <a:tile tx="0" ty="0" sx="100000" sy="100000" flip="none" algn="tl"/>
          </a:blipFill>
        </p:grpSpPr>
        <p:sp>
          <p:nvSpPr>
            <p:cNvPr id="7" name="Rounded Rectangle 6"/>
            <p:cNvSpPr/>
            <p:nvPr/>
          </p:nvSpPr>
          <p:spPr>
            <a:xfrm>
              <a:off x="717177" y="2734235"/>
              <a:ext cx="7664823" cy="3585882"/>
            </a:xfrm>
            <a:prstGeom prst="roundRect">
              <a:avLst/>
            </a:prstGeom>
            <a:grp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TextBox 7"/>
            <p:cNvSpPr txBox="1"/>
            <p:nvPr/>
          </p:nvSpPr>
          <p:spPr>
            <a:xfrm rot="20786806">
              <a:off x="1517925" y="2956096"/>
              <a:ext cx="983426" cy="2025300"/>
            </a:xfrm>
            <a:prstGeom prst="rect">
              <a:avLst/>
            </a:prstGeom>
            <a:grpFill/>
          </p:spPr>
          <p:txBody>
            <a:bodyPr wrap="square" rtlCol="0">
              <a:spAutoFit/>
            </a:bodyPr>
            <a:lstStyle/>
            <a:p>
              <a:pPr algn="just"/>
              <a:r>
                <a:rPr lang="en-US" sz="6000" b="1" i="1" dirty="0" smtClean="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latin typeface="Bookman Old Style"/>
                  <a:cs typeface="Bookman Old Style"/>
                </a:rPr>
                <a:t>A</a:t>
              </a:r>
            </a:p>
            <a:p>
              <a:pPr algn="just"/>
              <a:r>
                <a:rPr lang="en-US" sz="6000" b="1" i="1" dirty="0" smtClean="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latin typeface="Bookman Old Style"/>
                  <a:cs typeface="Bookman Old Style"/>
                </a:rPr>
                <a:t>L</a:t>
              </a:r>
            </a:p>
            <a:p>
              <a:pPr algn="just"/>
              <a:r>
                <a:rPr lang="en-US" sz="6000" b="1" i="1" dirty="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latin typeface="Bookman Old Style"/>
                  <a:cs typeface="Bookman Old Style"/>
                </a:rPr>
                <a:t>L</a:t>
              </a:r>
              <a:endParaRPr lang="en-US" sz="6000" b="1" i="1" dirty="0" smtClean="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latin typeface="Bookman Old Style"/>
                <a:cs typeface="Bookman Old Style"/>
              </a:endParaRPr>
            </a:p>
          </p:txBody>
        </p:sp>
      </p:grpSp>
      <p:sp>
        <p:nvSpPr>
          <p:cNvPr id="10" name="Vertical Text Placeholder 5"/>
          <p:cNvSpPr>
            <a:spLocks noGrp="1"/>
          </p:cNvSpPr>
          <p:nvPr/>
        </p:nvSpPr>
        <p:spPr>
          <a:xfrm rot="16200000">
            <a:off x="7107380" y="5131042"/>
            <a:ext cx="562792" cy="3198985"/>
          </a:xfrm>
          <a:prstGeom prst="rect">
            <a:avLst/>
          </a:prstGeom>
        </p:spPr>
        <p:txBody>
          <a:bodyPr vert="eaVert"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r">
              <a:buNone/>
            </a:pPr>
            <a:r>
              <a:rPr lang="en-US" sz="1200" kern="1200" dirty="0" smtClean="0">
                <a:solidFill>
                  <a:schemeClr val="bg1"/>
                </a:solidFill>
              </a:rPr>
              <a:t>Global University of Theological Studies</a:t>
            </a:r>
            <a:endParaRPr lang="en-US" sz="1200" kern="1200" dirty="0">
              <a:solidFill>
                <a:schemeClr val="bg1"/>
              </a:solidFill>
            </a:endParaRPr>
          </a:p>
        </p:txBody>
      </p:sp>
      <p:sp>
        <p:nvSpPr>
          <p:cNvPr id="13" name="Title 1"/>
          <p:cNvSpPr txBox="1">
            <a:spLocks/>
          </p:cNvSpPr>
          <p:nvPr/>
        </p:nvSpPr>
        <p:spPr>
          <a:xfrm rot="16200000">
            <a:off x="1093985" y="5334430"/>
            <a:ext cx="572955" cy="2521866"/>
          </a:xfrm>
          <a:prstGeom prst="rect">
            <a:avLst/>
          </a:prstGeom>
        </p:spPr>
        <p:txBody>
          <a:bodyPr vert="eaVert" lIns="91440" tIns="45720" rIns="91440" bIns="45720" rtlCol="0" anchor="ctr" anchorCtr="0">
            <a:noAutofit/>
          </a:bodyPr>
          <a:lstStyle>
            <a:lvl1pPr algn="ctr" defTabSz="914400" rtl="0" eaLnBrk="1" latinLnBrk="0" hangingPunct="1">
              <a:spcBef>
                <a:spcPct val="0"/>
              </a:spcBef>
              <a:buNone/>
              <a:defRPr sz="4800" kern="1200">
                <a:solidFill>
                  <a:schemeClr val="tx2"/>
                </a:solidFill>
                <a:effectLst>
                  <a:outerShdw blurRad="50800" dist="25400" dir="2700000" algn="tl" rotWithShape="0">
                    <a:schemeClr val="bg1">
                      <a:alpha val="40000"/>
                    </a:schemeClr>
                  </a:outerShdw>
                </a:effectLst>
                <a:latin typeface="+mj-lt"/>
                <a:ea typeface="+mj-ea"/>
                <a:cs typeface="+mj-cs"/>
              </a:defRPr>
            </a:lvl1pPr>
          </a:lstStyle>
          <a:p>
            <a:pPr algn="l"/>
            <a:r>
              <a:rPr lang="en-US" sz="12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Bangla MN"/>
                <a:cs typeface="Bangla MN"/>
              </a:rPr>
              <a:t>L</a:t>
            </a:r>
            <a:r>
              <a:rPr lang="en-US" sz="120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Bangla MN"/>
                <a:cs typeface="Bangla MN"/>
              </a:rPr>
              <a:t>esson Six:  Justification</a:t>
            </a:r>
            <a:endParaRPr lang="en-US" sz="12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Bangla MN"/>
              <a:cs typeface="Bangla MN"/>
            </a:endParaRPr>
          </a:p>
        </p:txBody>
      </p:sp>
      <p:sp>
        <p:nvSpPr>
          <p:cNvPr id="14" name="TextBox 13"/>
          <p:cNvSpPr txBox="1"/>
          <p:nvPr/>
        </p:nvSpPr>
        <p:spPr>
          <a:xfrm>
            <a:off x="2163278" y="986118"/>
            <a:ext cx="6009546" cy="1569660"/>
          </a:xfrm>
          <a:prstGeom prst="rect">
            <a:avLst/>
          </a:prstGeom>
          <a:noFill/>
        </p:spPr>
        <p:txBody>
          <a:bodyPr wrap="square" rtlCol="0">
            <a:spAutoFit/>
          </a:bodyPr>
          <a:lstStyle/>
          <a:p>
            <a:r>
              <a:rPr lang="en-US" sz="3200" dirty="0" smtClean="0"/>
              <a:t>. . . SINS are forgiven and the guilt and punishment is removed!</a:t>
            </a:r>
            <a:endParaRPr lang="en-US" sz="3200" dirty="0"/>
          </a:p>
        </p:txBody>
      </p:sp>
      <p:sp>
        <p:nvSpPr>
          <p:cNvPr id="15" name="TextBox 14"/>
          <p:cNvSpPr txBox="1"/>
          <p:nvPr/>
        </p:nvSpPr>
        <p:spPr>
          <a:xfrm>
            <a:off x="1613647" y="3738828"/>
            <a:ext cx="6851703" cy="1754327"/>
          </a:xfrm>
          <a:prstGeom prst="rect">
            <a:avLst/>
          </a:prstGeom>
          <a:noFill/>
        </p:spPr>
        <p:txBody>
          <a:bodyPr wrap="square" rtlCol="0">
            <a:spAutoFit/>
          </a:bodyPr>
          <a:lstStyle/>
          <a:p>
            <a:r>
              <a:rPr lang="en-US" sz="3600" dirty="0" smtClean="0"/>
              <a:t>Justification is more than just being acquitted.  It is just as if you had never sinned!</a:t>
            </a:r>
            <a:endParaRPr lang="en-US" sz="3600" dirty="0"/>
          </a:p>
        </p:txBody>
      </p:sp>
    </p:spTree>
    <p:extLst>
      <p:ext uri="{BB962C8B-B14F-4D97-AF65-F5344CB8AC3E}">
        <p14:creationId xmlns:p14="http://schemas.microsoft.com/office/powerpoint/2010/main" val="2427895954"/>
      </p:ext>
    </p:extLst>
  </p:cSld>
  <p:clrMapOvr>
    <a:masterClrMapping/>
  </p:clrMapOvr>
  <p:transition spd="slow">
    <p:wheel spokes="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1000" fill="hold"/>
                                        <p:tgtEl>
                                          <p:spTgt spid="9"/>
                                        </p:tgtEl>
                                        <p:attrNameLst>
                                          <p:attrName>ppt_x</p:attrName>
                                        </p:attrNameLst>
                                      </p:cBhvr>
                                      <p:tavLst>
                                        <p:tav tm="0">
                                          <p:val>
                                            <p:strVal val="0-#ppt_w/2"/>
                                          </p:val>
                                        </p:tav>
                                        <p:tav tm="100000">
                                          <p:val>
                                            <p:strVal val="#ppt_x"/>
                                          </p:val>
                                        </p:tav>
                                      </p:tavLst>
                                    </p:anim>
                                    <p:anim calcmode="lin" valueType="num">
                                      <p:cBhvr additive="base">
                                        <p:cTn id="8" dur="1000" fill="hold"/>
                                        <p:tgtEl>
                                          <p:spTgt spid="9"/>
                                        </p:tgtEl>
                                        <p:attrNameLst>
                                          <p:attrName>ppt_y</p:attrName>
                                        </p:attrNameLst>
                                      </p:cBhvr>
                                      <p:tavLst>
                                        <p:tav tm="0">
                                          <p:val>
                                            <p:strVal val="0-#ppt_h/2"/>
                                          </p:val>
                                        </p:tav>
                                        <p:tav tm="100000">
                                          <p:val>
                                            <p:strVal val="#ppt_y"/>
                                          </p:val>
                                        </p:tav>
                                      </p:tavLst>
                                    </p:anim>
                                  </p:childTnLst>
                                </p:cTn>
                              </p:par>
                            </p:childTnLst>
                          </p:cTn>
                        </p:par>
                        <p:par>
                          <p:cTn id="9" fill="hold">
                            <p:stCondLst>
                              <p:cond delay="1000"/>
                            </p:stCondLst>
                            <p:childTnLst>
                              <p:par>
                                <p:cTn id="10" presetID="22" presetClass="entr" presetSubtype="8" fill="hold" grpId="0" nodeType="afterEffect">
                                  <p:stCondLst>
                                    <p:cond delay="500"/>
                                  </p:stCondLst>
                                  <p:childTnLst>
                                    <p:set>
                                      <p:cBhvr>
                                        <p:cTn id="11" dur="1" fill="hold">
                                          <p:stCondLst>
                                            <p:cond delay="0"/>
                                          </p:stCondLst>
                                        </p:cTn>
                                        <p:tgtEl>
                                          <p:spTgt spid="14"/>
                                        </p:tgtEl>
                                        <p:attrNameLst>
                                          <p:attrName>style.visibility</p:attrName>
                                        </p:attrNameLst>
                                      </p:cBhvr>
                                      <p:to>
                                        <p:strVal val="visible"/>
                                      </p:to>
                                    </p:set>
                                    <p:animEffect transition="in" filter="wipe(left)">
                                      <p:cBhvr>
                                        <p:cTn id="12" dur="1000"/>
                                        <p:tgtEl>
                                          <p:spTgt spid="14"/>
                                        </p:tgtEl>
                                      </p:cBhvr>
                                    </p:animEffect>
                                  </p:childTnLst>
                                </p:cTn>
                              </p:par>
                            </p:childTnLst>
                          </p:cTn>
                        </p:par>
                        <p:par>
                          <p:cTn id="13" fill="hold">
                            <p:stCondLst>
                              <p:cond delay="2500"/>
                            </p:stCondLst>
                            <p:childTnLst>
                              <p:par>
                                <p:cTn id="14" presetID="4" presetClass="entr" presetSubtype="16" fill="hold" grpId="0" nodeType="afterEffect">
                                  <p:stCondLst>
                                    <p:cond delay="500"/>
                                  </p:stCondLst>
                                  <p:childTnLst>
                                    <p:set>
                                      <p:cBhvr>
                                        <p:cTn id="15" dur="1" fill="hold">
                                          <p:stCondLst>
                                            <p:cond delay="0"/>
                                          </p:stCondLst>
                                        </p:cTn>
                                        <p:tgtEl>
                                          <p:spTgt spid="15"/>
                                        </p:tgtEl>
                                        <p:attrNameLst>
                                          <p:attrName>style.visibility</p:attrName>
                                        </p:attrNameLst>
                                      </p:cBhvr>
                                      <p:to>
                                        <p:strVal val="visible"/>
                                      </p:to>
                                    </p:set>
                                    <p:animEffect transition="in" filter="box(in)">
                                      <p:cBhvr>
                                        <p:cTn id="16" dur="1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5"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Vertical Text Placeholder 5"/>
          <p:cNvSpPr>
            <a:spLocks noGrp="1"/>
          </p:cNvSpPr>
          <p:nvPr/>
        </p:nvSpPr>
        <p:spPr>
          <a:xfrm rot="16200000">
            <a:off x="7107380" y="5131042"/>
            <a:ext cx="562792" cy="3198985"/>
          </a:xfrm>
          <a:prstGeom prst="rect">
            <a:avLst/>
          </a:prstGeom>
        </p:spPr>
        <p:txBody>
          <a:bodyPr vert="eaVert"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r">
              <a:buNone/>
            </a:pPr>
            <a:r>
              <a:rPr lang="en-US" sz="1200" kern="1200" dirty="0" smtClean="0">
                <a:solidFill>
                  <a:schemeClr val="bg1"/>
                </a:solidFill>
              </a:rPr>
              <a:t>Global University of Theological Studies</a:t>
            </a:r>
            <a:endParaRPr lang="en-US" sz="1200" kern="1200" dirty="0">
              <a:solidFill>
                <a:schemeClr val="bg1"/>
              </a:solidFill>
            </a:endParaRPr>
          </a:p>
        </p:txBody>
      </p:sp>
      <p:sp>
        <p:nvSpPr>
          <p:cNvPr id="11" name="Title 1"/>
          <p:cNvSpPr txBox="1">
            <a:spLocks/>
          </p:cNvSpPr>
          <p:nvPr/>
        </p:nvSpPr>
        <p:spPr>
          <a:xfrm>
            <a:off x="328706" y="194236"/>
            <a:ext cx="8337175" cy="750526"/>
          </a:xfrm>
          <a:prstGeom prst="rect">
            <a:avLst/>
          </a:prstGeom>
        </p:spPr>
        <p:txBody>
          <a:bodyPr vert="horz" lIns="91440" tIns="45720" rIns="91440" bIns="45720" rtlCol="0" anchor="b" anchorCtr="0">
            <a:noAutofit/>
          </a:bodyPr>
          <a:lstStyle>
            <a:lvl1pPr algn="ctr" defTabSz="914400" rtl="0" eaLnBrk="1" latinLnBrk="0" hangingPunct="1">
              <a:spcBef>
                <a:spcPct val="0"/>
              </a:spcBef>
              <a:buNone/>
              <a:defRPr sz="4400" b="0" kern="1200">
                <a:solidFill>
                  <a:schemeClr val="bg1"/>
                </a:solidFill>
                <a:effectLst>
                  <a:outerShdw blurRad="63500" dist="50800" dir="2700000" algn="tl" rotWithShape="0">
                    <a:prstClr val="black">
                      <a:alpha val="50000"/>
                    </a:prstClr>
                  </a:outerShdw>
                </a:effectLst>
                <a:latin typeface="+mj-lt"/>
                <a:ea typeface="+mj-ea"/>
                <a:cs typeface="+mj-cs"/>
              </a:defRPr>
            </a:lvl1pPr>
          </a:lstStyle>
          <a:p>
            <a:r>
              <a:rPr lang="en-US" dirty="0" smtClean="0">
                <a:solidFill>
                  <a:srgbClr val="008000"/>
                </a:solidFill>
              </a:rPr>
              <a:t>What  Justification  Consists  Of</a:t>
            </a:r>
            <a:endParaRPr lang="en-US" dirty="0">
              <a:solidFill>
                <a:srgbClr val="008000"/>
              </a:solidFill>
            </a:endParaRPr>
          </a:p>
        </p:txBody>
      </p:sp>
      <p:sp>
        <p:nvSpPr>
          <p:cNvPr id="13" name="Title 1"/>
          <p:cNvSpPr txBox="1">
            <a:spLocks/>
          </p:cNvSpPr>
          <p:nvPr/>
        </p:nvSpPr>
        <p:spPr>
          <a:xfrm rot="16200000">
            <a:off x="1093985" y="5334430"/>
            <a:ext cx="572955" cy="2521866"/>
          </a:xfrm>
          <a:prstGeom prst="rect">
            <a:avLst/>
          </a:prstGeom>
        </p:spPr>
        <p:txBody>
          <a:bodyPr vert="eaVert" lIns="91440" tIns="45720" rIns="91440" bIns="45720" rtlCol="0" anchor="ctr" anchorCtr="0">
            <a:noAutofit/>
          </a:bodyPr>
          <a:lstStyle>
            <a:lvl1pPr algn="ctr" defTabSz="914400" rtl="0" eaLnBrk="1" latinLnBrk="0" hangingPunct="1">
              <a:spcBef>
                <a:spcPct val="0"/>
              </a:spcBef>
              <a:buNone/>
              <a:defRPr sz="4800" kern="1200">
                <a:solidFill>
                  <a:schemeClr val="tx2"/>
                </a:solidFill>
                <a:effectLst>
                  <a:outerShdw blurRad="50800" dist="25400" dir="2700000" algn="tl" rotWithShape="0">
                    <a:schemeClr val="bg1">
                      <a:alpha val="40000"/>
                    </a:schemeClr>
                  </a:outerShdw>
                </a:effectLst>
                <a:latin typeface="+mj-lt"/>
                <a:ea typeface="+mj-ea"/>
                <a:cs typeface="+mj-cs"/>
              </a:defRPr>
            </a:lvl1pPr>
          </a:lstStyle>
          <a:p>
            <a:pPr algn="l"/>
            <a:r>
              <a:rPr lang="en-US" sz="12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Bangla MN"/>
                <a:cs typeface="Bangla MN"/>
              </a:rPr>
              <a:t>L</a:t>
            </a:r>
            <a:r>
              <a:rPr lang="en-US" sz="120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Bangla MN"/>
                <a:cs typeface="Bangla MN"/>
              </a:rPr>
              <a:t>esson Six:  Justification</a:t>
            </a:r>
            <a:endParaRPr lang="en-US" sz="12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Bangla MN"/>
              <a:cs typeface="Bangla MN"/>
            </a:endParaRPr>
          </a:p>
        </p:txBody>
      </p:sp>
      <p:sp>
        <p:nvSpPr>
          <p:cNvPr id="14" name="TextBox 13"/>
          <p:cNvSpPr txBox="1"/>
          <p:nvPr/>
        </p:nvSpPr>
        <p:spPr>
          <a:xfrm>
            <a:off x="328706" y="1728328"/>
            <a:ext cx="8068234" cy="1569660"/>
          </a:xfrm>
          <a:prstGeom prst="rect">
            <a:avLst/>
          </a:prstGeom>
          <a:noFill/>
        </p:spPr>
        <p:txBody>
          <a:bodyPr wrap="square" rtlCol="0">
            <a:spAutoFit/>
          </a:bodyPr>
          <a:lstStyle/>
          <a:p>
            <a:pPr marL="342900" indent="-342900">
              <a:buFont typeface="+mj-lt"/>
              <a:buAutoNum type="arabicPeriod" startAt="2"/>
            </a:pPr>
            <a:r>
              <a:rPr lang="en-US" sz="3200" dirty="0" smtClean="0">
                <a:solidFill>
                  <a:schemeClr val="bg1"/>
                </a:solidFill>
              </a:rPr>
              <a:t> Imputation </a:t>
            </a:r>
            <a:r>
              <a:rPr lang="en-US" sz="3200" dirty="0">
                <a:solidFill>
                  <a:schemeClr val="bg1"/>
                </a:solidFill>
              </a:rPr>
              <a:t>of the Righteousness of Christ to the Sinners</a:t>
            </a:r>
          </a:p>
          <a:p>
            <a:endParaRPr lang="en-US" sz="3200" dirty="0"/>
          </a:p>
        </p:txBody>
      </p:sp>
      <p:sp>
        <p:nvSpPr>
          <p:cNvPr id="15" name="TextBox 14"/>
          <p:cNvSpPr txBox="1"/>
          <p:nvPr/>
        </p:nvSpPr>
        <p:spPr>
          <a:xfrm>
            <a:off x="433295" y="3466352"/>
            <a:ext cx="8232586" cy="1200328"/>
          </a:xfrm>
          <a:prstGeom prst="rect">
            <a:avLst/>
          </a:prstGeom>
          <a:noFill/>
        </p:spPr>
        <p:txBody>
          <a:bodyPr wrap="square" rtlCol="0">
            <a:spAutoFit/>
          </a:bodyPr>
          <a:lstStyle/>
          <a:p>
            <a:r>
              <a:rPr lang="en-US" sz="2400" dirty="0" smtClean="0">
                <a:solidFill>
                  <a:schemeClr val="accent1">
                    <a:lumMod val="40000"/>
                    <a:lumOff val="60000"/>
                  </a:schemeClr>
                </a:solidFill>
              </a:rPr>
              <a:t>“Even the righteousness of God which is by faith of Jesus Christ unto all and upon all them that believe.”           							 </a:t>
            </a:r>
            <a:r>
              <a:rPr lang="en-US" sz="2000" dirty="0" smtClean="0">
                <a:solidFill>
                  <a:schemeClr val="bg1"/>
                </a:solidFill>
              </a:rPr>
              <a:t>(Romans 3:22)</a:t>
            </a:r>
            <a:endParaRPr lang="en-US" sz="2000" dirty="0">
              <a:solidFill>
                <a:schemeClr val="bg1"/>
              </a:solidFill>
            </a:endParaRPr>
          </a:p>
        </p:txBody>
      </p:sp>
      <p:sp>
        <p:nvSpPr>
          <p:cNvPr id="16" name="TextBox 15"/>
          <p:cNvSpPr txBox="1"/>
          <p:nvPr/>
        </p:nvSpPr>
        <p:spPr>
          <a:xfrm>
            <a:off x="436285" y="4828973"/>
            <a:ext cx="8232586" cy="1200328"/>
          </a:xfrm>
          <a:prstGeom prst="rect">
            <a:avLst/>
          </a:prstGeom>
          <a:noFill/>
        </p:spPr>
        <p:txBody>
          <a:bodyPr wrap="square" rtlCol="0">
            <a:spAutoFit/>
          </a:bodyPr>
          <a:lstStyle/>
          <a:p>
            <a:r>
              <a:rPr lang="en-US" sz="2400" dirty="0" smtClean="0">
                <a:solidFill>
                  <a:schemeClr val="accent1">
                    <a:lumMod val="40000"/>
                    <a:lumOff val="60000"/>
                  </a:schemeClr>
                </a:solidFill>
              </a:rPr>
              <a:t>“But of him are ye in Christ Jesus, who of God is made unto us wisdom, and righteousness, and sanctification, and redemption.”           				</a:t>
            </a:r>
            <a:r>
              <a:rPr lang="en-US" sz="2000" dirty="0" smtClean="0">
                <a:solidFill>
                  <a:schemeClr val="bg1"/>
                </a:solidFill>
              </a:rPr>
              <a:t>(I Corinthians 1:30)</a:t>
            </a:r>
            <a:endParaRPr lang="en-US" sz="2000" dirty="0">
              <a:solidFill>
                <a:schemeClr val="bg1"/>
              </a:solidFill>
            </a:endParaRPr>
          </a:p>
        </p:txBody>
      </p:sp>
    </p:spTree>
    <p:extLst>
      <p:ext uri="{BB962C8B-B14F-4D97-AF65-F5344CB8AC3E}">
        <p14:creationId xmlns:p14="http://schemas.microsoft.com/office/powerpoint/2010/main" val="1353786036"/>
      </p:ext>
    </p:extLst>
  </p:cSld>
  <p:clrMapOvr>
    <a:masterClrMapping/>
  </p:clrMapOvr>
  <p:transition spd="slow">
    <p:wheel spokes="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50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1000"/>
                                        <p:tgtEl>
                                          <p:spTgt spid="11"/>
                                        </p:tgtEl>
                                      </p:cBhvr>
                                    </p:animEffect>
                                    <p:anim calcmode="lin" valueType="num">
                                      <p:cBhvr>
                                        <p:cTn id="8" dur="1000" fill="hold"/>
                                        <p:tgtEl>
                                          <p:spTgt spid="11"/>
                                        </p:tgtEl>
                                        <p:attrNameLst>
                                          <p:attrName>ppt_x</p:attrName>
                                        </p:attrNameLst>
                                      </p:cBhvr>
                                      <p:tavLst>
                                        <p:tav tm="0">
                                          <p:val>
                                            <p:strVal val="#ppt_x"/>
                                          </p:val>
                                        </p:tav>
                                        <p:tav tm="100000">
                                          <p:val>
                                            <p:strVal val="#ppt_x"/>
                                          </p:val>
                                        </p:tav>
                                      </p:tavLst>
                                    </p:anim>
                                    <p:anim calcmode="lin" valueType="num">
                                      <p:cBhvr>
                                        <p:cTn id="9" dur="1000" fill="hold"/>
                                        <p:tgtEl>
                                          <p:spTgt spid="11"/>
                                        </p:tgtEl>
                                        <p:attrNameLst>
                                          <p:attrName>ppt_y</p:attrName>
                                        </p:attrNameLst>
                                      </p:cBhvr>
                                      <p:tavLst>
                                        <p:tav tm="0">
                                          <p:val>
                                            <p:strVal val="#ppt_y-.1"/>
                                          </p:val>
                                        </p:tav>
                                        <p:tav tm="100000">
                                          <p:val>
                                            <p:strVal val="#ppt_y"/>
                                          </p:val>
                                        </p:tav>
                                      </p:tavLst>
                                    </p:anim>
                                  </p:childTnLst>
                                </p:cTn>
                              </p:par>
                            </p:childTnLst>
                          </p:cTn>
                        </p:par>
                        <p:par>
                          <p:cTn id="10" fill="hold">
                            <p:stCondLst>
                              <p:cond delay="1500"/>
                            </p:stCondLst>
                            <p:childTnLst>
                              <p:par>
                                <p:cTn id="11" presetID="2" presetClass="entr" presetSubtype="8" fill="hold" grpId="0" nodeType="afterEffect">
                                  <p:stCondLst>
                                    <p:cond delay="500"/>
                                  </p:stCondLst>
                                  <p:childTnLst>
                                    <p:set>
                                      <p:cBhvr>
                                        <p:cTn id="12" dur="1" fill="hold">
                                          <p:stCondLst>
                                            <p:cond delay="0"/>
                                          </p:stCondLst>
                                        </p:cTn>
                                        <p:tgtEl>
                                          <p:spTgt spid="14"/>
                                        </p:tgtEl>
                                        <p:attrNameLst>
                                          <p:attrName>style.visibility</p:attrName>
                                        </p:attrNameLst>
                                      </p:cBhvr>
                                      <p:to>
                                        <p:strVal val="visible"/>
                                      </p:to>
                                    </p:set>
                                    <p:anim calcmode="lin" valueType="num">
                                      <p:cBhvr additive="base">
                                        <p:cTn id="13" dur="1000" fill="hold"/>
                                        <p:tgtEl>
                                          <p:spTgt spid="14"/>
                                        </p:tgtEl>
                                        <p:attrNameLst>
                                          <p:attrName>ppt_x</p:attrName>
                                        </p:attrNameLst>
                                      </p:cBhvr>
                                      <p:tavLst>
                                        <p:tav tm="0">
                                          <p:val>
                                            <p:strVal val="0-#ppt_w/2"/>
                                          </p:val>
                                        </p:tav>
                                        <p:tav tm="100000">
                                          <p:val>
                                            <p:strVal val="#ppt_x"/>
                                          </p:val>
                                        </p:tav>
                                      </p:tavLst>
                                    </p:anim>
                                    <p:anim calcmode="lin" valueType="num">
                                      <p:cBhvr additive="base">
                                        <p:cTn id="14" dur="1000" fill="hold"/>
                                        <p:tgtEl>
                                          <p:spTgt spid="14"/>
                                        </p:tgtEl>
                                        <p:attrNameLst>
                                          <p:attrName>ppt_y</p:attrName>
                                        </p:attrNameLst>
                                      </p:cBhvr>
                                      <p:tavLst>
                                        <p:tav tm="0">
                                          <p:val>
                                            <p:strVal val="#ppt_y"/>
                                          </p:val>
                                        </p:tav>
                                        <p:tav tm="100000">
                                          <p:val>
                                            <p:strVal val="#ppt_y"/>
                                          </p:val>
                                        </p:tav>
                                      </p:tavLst>
                                    </p:anim>
                                  </p:childTnLst>
                                </p:cTn>
                              </p:par>
                            </p:childTnLst>
                          </p:cTn>
                        </p:par>
                        <p:par>
                          <p:cTn id="15" fill="hold">
                            <p:stCondLst>
                              <p:cond delay="3000"/>
                            </p:stCondLst>
                            <p:childTnLst>
                              <p:par>
                                <p:cTn id="16" presetID="22" presetClass="entr" presetSubtype="1" fill="hold" grpId="0" nodeType="afterEffect">
                                  <p:stCondLst>
                                    <p:cond delay="500"/>
                                  </p:stCondLst>
                                  <p:childTnLst>
                                    <p:set>
                                      <p:cBhvr>
                                        <p:cTn id="17" dur="1" fill="hold">
                                          <p:stCondLst>
                                            <p:cond delay="0"/>
                                          </p:stCondLst>
                                        </p:cTn>
                                        <p:tgtEl>
                                          <p:spTgt spid="15"/>
                                        </p:tgtEl>
                                        <p:attrNameLst>
                                          <p:attrName>style.visibility</p:attrName>
                                        </p:attrNameLst>
                                      </p:cBhvr>
                                      <p:to>
                                        <p:strVal val="visible"/>
                                      </p:to>
                                    </p:set>
                                    <p:animEffect transition="in" filter="wipe(up)">
                                      <p:cBhvr>
                                        <p:cTn id="18" dur="1000"/>
                                        <p:tgtEl>
                                          <p:spTgt spid="15"/>
                                        </p:tgtEl>
                                      </p:cBhvr>
                                    </p:animEffect>
                                  </p:childTnLst>
                                </p:cTn>
                              </p:par>
                            </p:childTnLst>
                          </p:cTn>
                        </p:par>
                        <p:par>
                          <p:cTn id="19" fill="hold">
                            <p:stCondLst>
                              <p:cond delay="4500"/>
                            </p:stCondLst>
                            <p:childTnLst>
                              <p:par>
                                <p:cTn id="20" presetID="22" presetClass="entr" presetSubtype="1" fill="hold" grpId="0" nodeType="afterEffect">
                                  <p:stCondLst>
                                    <p:cond delay="500"/>
                                  </p:stCondLst>
                                  <p:childTnLst>
                                    <p:set>
                                      <p:cBhvr>
                                        <p:cTn id="21" dur="1" fill="hold">
                                          <p:stCondLst>
                                            <p:cond delay="0"/>
                                          </p:stCondLst>
                                        </p:cTn>
                                        <p:tgtEl>
                                          <p:spTgt spid="16"/>
                                        </p:tgtEl>
                                        <p:attrNameLst>
                                          <p:attrName>style.visibility</p:attrName>
                                        </p:attrNameLst>
                                      </p:cBhvr>
                                      <p:to>
                                        <p:strVal val="visible"/>
                                      </p:to>
                                    </p:set>
                                    <p:animEffect transition="in" filter="wipe(up)">
                                      <p:cBhvr>
                                        <p:cTn id="22" dur="10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4" grpId="0"/>
      <p:bldP spid="15" grpId="0"/>
      <p:bldP spid="16"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ounded Rectangle 6"/>
          <p:cNvSpPr/>
          <p:nvPr/>
        </p:nvSpPr>
        <p:spPr>
          <a:xfrm>
            <a:off x="328707" y="373530"/>
            <a:ext cx="8546352" cy="5626557"/>
          </a:xfrm>
          <a:prstGeom prst="roundRect">
            <a:avLst/>
          </a:prstGeom>
          <a:blipFill rotWithShape="1">
            <a:blip r:embed="rId2"/>
            <a:tile tx="0" ty="0" sx="100000" sy="100000" flip="none" algn="tl"/>
          </a:blip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TextBox 7"/>
          <p:cNvSpPr txBox="1"/>
          <p:nvPr/>
        </p:nvSpPr>
        <p:spPr>
          <a:xfrm rot="20786806">
            <a:off x="592206" y="640033"/>
            <a:ext cx="6110384" cy="1569660"/>
          </a:xfrm>
          <a:prstGeom prst="rect">
            <a:avLst/>
          </a:prstGeom>
          <a:noFill/>
        </p:spPr>
        <p:txBody>
          <a:bodyPr wrap="square" rtlCol="0">
            <a:spAutoFit/>
          </a:bodyPr>
          <a:lstStyle/>
          <a:p>
            <a:r>
              <a:rPr lang="en-US" sz="3600" b="1" i="1" dirty="0" smtClean="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latin typeface="Bookman Old Style"/>
                <a:cs typeface="Bookman Old Style"/>
              </a:rPr>
              <a:t>In the </a:t>
            </a:r>
          </a:p>
          <a:p>
            <a:r>
              <a:rPr lang="en-US" sz="6000" b="1" i="1" dirty="0" smtClean="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latin typeface="Bookman Old Style"/>
                <a:cs typeface="Bookman Old Style"/>
              </a:rPr>
              <a:t>Old Testament</a:t>
            </a:r>
          </a:p>
        </p:txBody>
      </p:sp>
      <p:sp>
        <p:nvSpPr>
          <p:cNvPr id="10" name="Vertical Text Placeholder 5"/>
          <p:cNvSpPr>
            <a:spLocks noGrp="1"/>
          </p:cNvSpPr>
          <p:nvPr/>
        </p:nvSpPr>
        <p:spPr>
          <a:xfrm rot="16200000">
            <a:off x="7107380" y="5131042"/>
            <a:ext cx="562792" cy="3198985"/>
          </a:xfrm>
          <a:prstGeom prst="rect">
            <a:avLst/>
          </a:prstGeom>
        </p:spPr>
        <p:txBody>
          <a:bodyPr vert="eaVert"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r">
              <a:buNone/>
            </a:pPr>
            <a:r>
              <a:rPr lang="en-US" sz="1200" kern="1200" dirty="0" smtClean="0">
                <a:solidFill>
                  <a:schemeClr val="bg1"/>
                </a:solidFill>
              </a:rPr>
              <a:t>Global University of Theological Studies</a:t>
            </a:r>
            <a:endParaRPr lang="en-US" sz="1200" kern="1200" dirty="0">
              <a:solidFill>
                <a:schemeClr val="bg1"/>
              </a:solidFill>
            </a:endParaRPr>
          </a:p>
        </p:txBody>
      </p:sp>
      <p:sp>
        <p:nvSpPr>
          <p:cNvPr id="13" name="Title 1"/>
          <p:cNvSpPr txBox="1">
            <a:spLocks/>
          </p:cNvSpPr>
          <p:nvPr/>
        </p:nvSpPr>
        <p:spPr>
          <a:xfrm rot="16200000">
            <a:off x="1093985" y="5334430"/>
            <a:ext cx="572955" cy="2521866"/>
          </a:xfrm>
          <a:prstGeom prst="rect">
            <a:avLst/>
          </a:prstGeom>
        </p:spPr>
        <p:txBody>
          <a:bodyPr vert="eaVert" lIns="91440" tIns="45720" rIns="91440" bIns="45720" rtlCol="0" anchor="ctr" anchorCtr="0">
            <a:noAutofit/>
          </a:bodyPr>
          <a:lstStyle>
            <a:lvl1pPr algn="ctr" defTabSz="914400" rtl="0" eaLnBrk="1" latinLnBrk="0" hangingPunct="1">
              <a:spcBef>
                <a:spcPct val="0"/>
              </a:spcBef>
              <a:buNone/>
              <a:defRPr sz="4800" kern="1200">
                <a:solidFill>
                  <a:schemeClr val="tx2"/>
                </a:solidFill>
                <a:effectLst>
                  <a:outerShdw blurRad="50800" dist="25400" dir="2700000" algn="tl" rotWithShape="0">
                    <a:schemeClr val="bg1">
                      <a:alpha val="40000"/>
                    </a:schemeClr>
                  </a:outerShdw>
                </a:effectLst>
                <a:latin typeface="+mj-lt"/>
                <a:ea typeface="+mj-ea"/>
                <a:cs typeface="+mj-cs"/>
              </a:defRPr>
            </a:lvl1pPr>
          </a:lstStyle>
          <a:p>
            <a:pPr algn="l"/>
            <a:r>
              <a:rPr lang="en-US" sz="12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Bangla MN"/>
                <a:cs typeface="Bangla MN"/>
              </a:rPr>
              <a:t>L</a:t>
            </a:r>
            <a:r>
              <a:rPr lang="en-US" sz="120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Bangla MN"/>
                <a:cs typeface="Bangla MN"/>
              </a:rPr>
              <a:t>esson Six:  Justification</a:t>
            </a:r>
            <a:endParaRPr lang="en-US" sz="12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Bangla MN"/>
              <a:cs typeface="Bangla MN"/>
            </a:endParaRPr>
          </a:p>
        </p:txBody>
      </p:sp>
      <p:sp>
        <p:nvSpPr>
          <p:cNvPr id="14" name="TextBox 13"/>
          <p:cNvSpPr txBox="1"/>
          <p:nvPr/>
        </p:nvSpPr>
        <p:spPr>
          <a:xfrm>
            <a:off x="4420639" y="1845318"/>
            <a:ext cx="4123766" cy="1077218"/>
          </a:xfrm>
          <a:prstGeom prst="rect">
            <a:avLst/>
          </a:prstGeom>
          <a:noFill/>
        </p:spPr>
        <p:txBody>
          <a:bodyPr wrap="square" rtlCol="0">
            <a:spAutoFit/>
          </a:bodyPr>
          <a:lstStyle/>
          <a:p>
            <a:r>
              <a:rPr lang="en-US" sz="3200" dirty="0" smtClean="0"/>
              <a:t>…</a:t>
            </a:r>
            <a:r>
              <a:rPr lang="en-US" sz="3200" u="sng" dirty="0" smtClean="0"/>
              <a:t>righteousness</a:t>
            </a:r>
            <a:r>
              <a:rPr lang="en-US" sz="3200" dirty="0" smtClean="0"/>
              <a:t> was imputed only!</a:t>
            </a:r>
            <a:endParaRPr lang="en-US" sz="3200" dirty="0"/>
          </a:p>
        </p:txBody>
      </p:sp>
      <p:sp>
        <p:nvSpPr>
          <p:cNvPr id="15" name="TextBox 14"/>
          <p:cNvSpPr txBox="1"/>
          <p:nvPr/>
        </p:nvSpPr>
        <p:spPr>
          <a:xfrm>
            <a:off x="4183528" y="4575525"/>
            <a:ext cx="4610527" cy="1077218"/>
          </a:xfrm>
          <a:prstGeom prst="rect">
            <a:avLst/>
          </a:prstGeom>
          <a:noFill/>
        </p:spPr>
        <p:txBody>
          <a:bodyPr wrap="square" rtlCol="0">
            <a:spAutoFit/>
          </a:bodyPr>
          <a:lstStyle/>
          <a:p>
            <a:r>
              <a:rPr lang="en-US" sz="3200" dirty="0" smtClean="0"/>
              <a:t>…</a:t>
            </a:r>
            <a:r>
              <a:rPr lang="en-US" sz="3200" u="sng" dirty="0" smtClean="0"/>
              <a:t>righteousness</a:t>
            </a:r>
            <a:r>
              <a:rPr lang="en-US" sz="3200" dirty="0" smtClean="0"/>
              <a:t> is both imputed and imparted!</a:t>
            </a:r>
            <a:endParaRPr lang="en-US" sz="3200" dirty="0"/>
          </a:p>
        </p:txBody>
      </p:sp>
      <p:sp>
        <p:nvSpPr>
          <p:cNvPr id="11" name="TextBox 10"/>
          <p:cNvSpPr txBox="1"/>
          <p:nvPr/>
        </p:nvSpPr>
        <p:spPr>
          <a:xfrm rot="20786806">
            <a:off x="705830" y="3207358"/>
            <a:ext cx="6512613" cy="1569660"/>
          </a:xfrm>
          <a:prstGeom prst="rect">
            <a:avLst/>
          </a:prstGeom>
          <a:noFill/>
        </p:spPr>
        <p:txBody>
          <a:bodyPr wrap="square" rtlCol="0">
            <a:spAutoFit/>
          </a:bodyPr>
          <a:lstStyle/>
          <a:p>
            <a:r>
              <a:rPr lang="en-US" sz="3600" b="1" i="1" dirty="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latin typeface="Bookman Old Style"/>
                <a:cs typeface="Bookman Old Style"/>
              </a:rPr>
              <a:t>In the </a:t>
            </a:r>
            <a:endParaRPr lang="en-US" sz="3600" b="1" i="1" dirty="0" smtClean="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latin typeface="Bookman Old Style"/>
              <a:cs typeface="Bookman Old Style"/>
            </a:endParaRPr>
          </a:p>
          <a:p>
            <a:r>
              <a:rPr lang="en-US" sz="6000" b="1" i="1" dirty="0" smtClean="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latin typeface="Bookman Old Style"/>
                <a:cs typeface="Bookman Old Style"/>
              </a:rPr>
              <a:t>New Testament</a:t>
            </a:r>
          </a:p>
        </p:txBody>
      </p:sp>
    </p:spTree>
    <p:extLst>
      <p:ext uri="{BB962C8B-B14F-4D97-AF65-F5344CB8AC3E}">
        <p14:creationId xmlns:p14="http://schemas.microsoft.com/office/powerpoint/2010/main" val="1141520598"/>
      </p:ext>
    </p:extLst>
  </p:cSld>
  <p:clrMapOvr>
    <a:masterClrMapping/>
  </p:clrMapOvr>
  <p:transition spd="slow">
    <p:wheel spokes="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8" fill="hold" grpId="0" nodeType="afterEffect">
                                  <p:stCondLst>
                                    <p:cond delay="500"/>
                                  </p:stCondLst>
                                  <p:childTnLst>
                                    <p:set>
                                      <p:cBhvr>
                                        <p:cTn id="6" dur="1" fill="hold">
                                          <p:stCondLst>
                                            <p:cond delay="0"/>
                                          </p:stCondLst>
                                        </p:cTn>
                                        <p:tgtEl>
                                          <p:spTgt spid="7"/>
                                        </p:tgtEl>
                                        <p:attrNameLst>
                                          <p:attrName>style.visibility</p:attrName>
                                        </p:attrNameLst>
                                      </p:cBhvr>
                                      <p:to>
                                        <p:strVal val="visible"/>
                                      </p:to>
                                    </p:set>
                                    <p:animEffect transition="in" filter="wheel(8)">
                                      <p:cBhvr>
                                        <p:cTn id="7" dur="2000"/>
                                        <p:tgtEl>
                                          <p:spTgt spid="7"/>
                                        </p:tgtEl>
                                      </p:cBhvr>
                                    </p:animEffect>
                                  </p:childTnLst>
                                </p:cTn>
                              </p:par>
                            </p:childTnLst>
                          </p:cTn>
                        </p:par>
                        <p:par>
                          <p:cTn id="8" fill="hold">
                            <p:stCondLst>
                              <p:cond delay="2500"/>
                            </p:stCondLst>
                            <p:childTnLst>
                              <p:par>
                                <p:cTn id="9" presetID="2" presetClass="entr" presetSubtype="9" fill="hold" grpId="0" nodeType="afterEffect">
                                  <p:stCondLst>
                                    <p:cond delay="50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1000" fill="hold"/>
                                        <p:tgtEl>
                                          <p:spTgt spid="8"/>
                                        </p:tgtEl>
                                        <p:attrNameLst>
                                          <p:attrName>ppt_x</p:attrName>
                                        </p:attrNameLst>
                                      </p:cBhvr>
                                      <p:tavLst>
                                        <p:tav tm="0">
                                          <p:val>
                                            <p:strVal val="0-#ppt_w/2"/>
                                          </p:val>
                                        </p:tav>
                                        <p:tav tm="100000">
                                          <p:val>
                                            <p:strVal val="#ppt_x"/>
                                          </p:val>
                                        </p:tav>
                                      </p:tavLst>
                                    </p:anim>
                                    <p:anim calcmode="lin" valueType="num">
                                      <p:cBhvr additive="base">
                                        <p:cTn id="12" dur="1000" fill="hold"/>
                                        <p:tgtEl>
                                          <p:spTgt spid="8"/>
                                        </p:tgtEl>
                                        <p:attrNameLst>
                                          <p:attrName>ppt_y</p:attrName>
                                        </p:attrNameLst>
                                      </p:cBhvr>
                                      <p:tavLst>
                                        <p:tav tm="0">
                                          <p:val>
                                            <p:strVal val="0-#ppt_h/2"/>
                                          </p:val>
                                        </p:tav>
                                        <p:tav tm="100000">
                                          <p:val>
                                            <p:strVal val="#ppt_y"/>
                                          </p:val>
                                        </p:tav>
                                      </p:tavLst>
                                    </p:anim>
                                  </p:childTnLst>
                                </p:cTn>
                              </p:par>
                            </p:childTnLst>
                          </p:cTn>
                        </p:par>
                        <p:par>
                          <p:cTn id="13" fill="hold">
                            <p:stCondLst>
                              <p:cond delay="4000"/>
                            </p:stCondLst>
                            <p:childTnLst>
                              <p:par>
                                <p:cTn id="14" presetID="31" presetClass="entr" presetSubtype="0" fill="hold" grpId="0" nodeType="afterEffect">
                                  <p:stCondLst>
                                    <p:cond delay="500"/>
                                  </p:stCondLst>
                                  <p:childTnLst>
                                    <p:set>
                                      <p:cBhvr>
                                        <p:cTn id="15" dur="1" fill="hold">
                                          <p:stCondLst>
                                            <p:cond delay="0"/>
                                          </p:stCondLst>
                                        </p:cTn>
                                        <p:tgtEl>
                                          <p:spTgt spid="14"/>
                                        </p:tgtEl>
                                        <p:attrNameLst>
                                          <p:attrName>style.visibility</p:attrName>
                                        </p:attrNameLst>
                                      </p:cBhvr>
                                      <p:to>
                                        <p:strVal val="visible"/>
                                      </p:to>
                                    </p:set>
                                    <p:anim calcmode="lin" valueType="num">
                                      <p:cBhvr>
                                        <p:cTn id="16" dur="1000" fill="hold"/>
                                        <p:tgtEl>
                                          <p:spTgt spid="14"/>
                                        </p:tgtEl>
                                        <p:attrNameLst>
                                          <p:attrName>ppt_w</p:attrName>
                                        </p:attrNameLst>
                                      </p:cBhvr>
                                      <p:tavLst>
                                        <p:tav tm="0">
                                          <p:val>
                                            <p:fltVal val="0"/>
                                          </p:val>
                                        </p:tav>
                                        <p:tav tm="100000">
                                          <p:val>
                                            <p:strVal val="#ppt_w"/>
                                          </p:val>
                                        </p:tav>
                                      </p:tavLst>
                                    </p:anim>
                                    <p:anim calcmode="lin" valueType="num">
                                      <p:cBhvr>
                                        <p:cTn id="17" dur="1000" fill="hold"/>
                                        <p:tgtEl>
                                          <p:spTgt spid="14"/>
                                        </p:tgtEl>
                                        <p:attrNameLst>
                                          <p:attrName>ppt_h</p:attrName>
                                        </p:attrNameLst>
                                      </p:cBhvr>
                                      <p:tavLst>
                                        <p:tav tm="0">
                                          <p:val>
                                            <p:fltVal val="0"/>
                                          </p:val>
                                        </p:tav>
                                        <p:tav tm="100000">
                                          <p:val>
                                            <p:strVal val="#ppt_h"/>
                                          </p:val>
                                        </p:tav>
                                      </p:tavLst>
                                    </p:anim>
                                    <p:anim calcmode="lin" valueType="num">
                                      <p:cBhvr>
                                        <p:cTn id="18" dur="1000" fill="hold"/>
                                        <p:tgtEl>
                                          <p:spTgt spid="14"/>
                                        </p:tgtEl>
                                        <p:attrNameLst>
                                          <p:attrName>style.rotation</p:attrName>
                                        </p:attrNameLst>
                                      </p:cBhvr>
                                      <p:tavLst>
                                        <p:tav tm="0">
                                          <p:val>
                                            <p:fltVal val="90"/>
                                          </p:val>
                                        </p:tav>
                                        <p:tav tm="100000">
                                          <p:val>
                                            <p:fltVal val="0"/>
                                          </p:val>
                                        </p:tav>
                                      </p:tavLst>
                                    </p:anim>
                                    <p:animEffect transition="in" filter="fade">
                                      <p:cBhvr>
                                        <p:cTn id="19" dur="1000"/>
                                        <p:tgtEl>
                                          <p:spTgt spid="14"/>
                                        </p:tgtEl>
                                      </p:cBhvr>
                                    </p:animEffect>
                                  </p:childTnLst>
                                </p:cTn>
                              </p:par>
                            </p:childTnLst>
                          </p:cTn>
                        </p:par>
                        <p:par>
                          <p:cTn id="20" fill="hold">
                            <p:stCondLst>
                              <p:cond delay="5500"/>
                            </p:stCondLst>
                            <p:childTnLst>
                              <p:par>
                                <p:cTn id="21" presetID="2" presetClass="entr" presetSubtype="12" fill="hold" grpId="0" nodeType="afterEffect">
                                  <p:stCondLst>
                                    <p:cond delay="500"/>
                                  </p:stCondLst>
                                  <p:childTnLst>
                                    <p:set>
                                      <p:cBhvr>
                                        <p:cTn id="22" dur="1" fill="hold">
                                          <p:stCondLst>
                                            <p:cond delay="0"/>
                                          </p:stCondLst>
                                        </p:cTn>
                                        <p:tgtEl>
                                          <p:spTgt spid="11"/>
                                        </p:tgtEl>
                                        <p:attrNameLst>
                                          <p:attrName>style.visibility</p:attrName>
                                        </p:attrNameLst>
                                      </p:cBhvr>
                                      <p:to>
                                        <p:strVal val="visible"/>
                                      </p:to>
                                    </p:set>
                                    <p:anim calcmode="lin" valueType="num">
                                      <p:cBhvr additive="base">
                                        <p:cTn id="23" dur="1000" fill="hold"/>
                                        <p:tgtEl>
                                          <p:spTgt spid="11"/>
                                        </p:tgtEl>
                                        <p:attrNameLst>
                                          <p:attrName>ppt_x</p:attrName>
                                        </p:attrNameLst>
                                      </p:cBhvr>
                                      <p:tavLst>
                                        <p:tav tm="0">
                                          <p:val>
                                            <p:strVal val="0-#ppt_w/2"/>
                                          </p:val>
                                        </p:tav>
                                        <p:tav tm="100000">
                                          <p:val>
                                            <p:strVal val="#ppt_x"/>
                                          </p:val>
                                        </p:tav>
                                      </p:tavLst>
                                    </p:anim>
                                    <p:anim calcmode="lin" valueType="num">
                                      <p:cBhvr additive="base">
                                        <p:cTn id="24" dur="1000" fill="hold"/>
                                        <p:tgtEl>
                                          <p:spTgt spid="11"/>
                                        </p:tgtEl>
                                        <p:attrNameLst>
                                          <p:attrName>ppt_y</p:attrName>
                                        </p:attrNameLst>
                                      </p:cBhvr>
                                      <p:tavLst>
                                        <p:tav tm="0">
                                          <p:val>
                                            <p:strVal val="1+#ppt_h/2"/>
                                          </p:val>
                                        </p:tav>
                                        <p:tav tm="100000">
                                          <p:val>
                                            <p:strVal val="#ppt_y"/>
                                          </p:val>
                                        </p:tav>
                                      </p:tavLst>
                                    </p:anim>
                                  </p:childTnLst>
                                </p:cTn>
                              </p:par>
                            </p:childTnLst>
                          </p:cTn>
                        </p:par>
                        <p:par>
                          <p:cTn id="25" fill="hold">
                            <p:stCondLst>
                              <p:cond delay="7000"/>
                            </p:stCondLst>
                            <p:childTnLst>
                              <p:par>
                                <p:cTn id="26" presetID="31" presetClass="entr" presetSubtype="0" fill="hold" grpId="0" nodeType="afterEffect">
                                  <p:stCondLst>
                                    <p:cond delay="500"/>
                                  </p:stCondLst>
                                  <p:childTnLst>
                                    <p:set>
                                      <p:cBhvr>
                                        <p:cTn id="27" dur="1" fill="hold">
                                          <p:stCondLst>
                                            <p:cond delay="0"/>
                                          </p:stCondLst>
                                        </p:cTn>
                                        <p:tgtEl>
                                          <p:spTgt spid="15"/>
                                        </p:tgtEl>
                                        <p:attrNameLst>
                                          <p:attrName>style.visibility</p:attrName>
                                        </p:attrNameLst>
                                      </p:cBhvr>
                                      <p:to>
                                        <p:strVal val="visible"/>
                                      </p:to>
                                    </p:set>
                                    <p:anim calcmode="lin" valueType="num">
                                      <p:cBhvr>
                                        <p:cTn id="28" dur="1000" fill="hold"/>
                                        <p:tgtEl>
                                          <p:spTgt spid="15"/>
                                        </p:tgtEl>
                                        <p:attrNameLst>
                                          <p:attrName>ppt_w</p:attrName>
                                        </p:attrNameLst>
                                      </p:cBhvr>
                                      <p:tavLst>
                                        <p:tav tm="0">
                                          <p:val>
                                            <p:fltVal val="0"/>
                                          </p:val>
                                        </p:tav>
                                        <p:tav tm="100000">
                                          <p:val>
                                            <p:strVal val="#ppt_w"/>
                                          </p:val>
                                        </p:tav>
                                      </p:tavLst>
                                    </p:anim>
                                    <p:anim calcmode="lin" valueType="num">
                                      <p:cBhvr>
                                        <p:cTn id="29" dur="1000" fill="hold"/>
                                        <p:tgtEl>
                                          <p:spTgt spid="15"/>
                                        </p:tgtEl>
                                        <p:attrNameLst>
                                          <p:attrName>ppt_h</p:attrName>
                                        </p:attrNameLst>
                                      </p:cBhvr>
                                      <p:tavLst>
                                        <p:tav tm="0">
                                          <p:val>
                                            <p:fltVal val="0"/>
                                          </p:val>
                                        </p:tav>
                                        <p:tav tm="100000">
                                          <p:val>
                                            <p:strVal val="#ppt_h"/>
                                          </p:val>
                                        </p:tav>
                                      </p:tavLst>
                                    </p:anim>
                                    <p:anim calcmode="lin" valueType="num">
                                      <p:cBhvr>
                                        <p:cTn id="30" dur="1000" fill="hold"/>
                                        <p:tgtEl>
                                          <p:spTgt spid="15"/>
                                        </p:tgtEl>
                                        <p:attrNameLst>
                                          <p:attrName>style.rotation</p:attrName>
                                        </p:attrNameLst>
                                      </p:cBhvr>
                                      <p:tavLst>
                                        <p:tav tm="0">
                                          <p:val>
                                            <p:fltVal val="90"/>
                                          </p:val>
                                        </p:tav>
                                        <p:tav tm="100000">
                                          <p:val>
                                            <p:fltVal val="0"/>
                                          </p:val>
                                        </p:tav>
                                      </p:tavLst>
                                    </p:anim>
                                    <p:animEffect transition="in" filter="fade">
                                      <p:cBhvr>
                                        <p:cTn id="31" dur="10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p:bldP spid="14" grpId="0"/>
      <p:bldP spid="15" grpId="0"/>
      <p:bldP spid="11"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Vertical Text Placeholder 5"/>
          <p:cNvSpPr>
            <a:spLocks noGrp="1"/>
          </p:cNvSpPr>
          <p:nvPr/>
        </p:nvSpPr>
        <p:spPr>
          <a:xfrm rot="16200000">
            <a:off x="6853387" y="5131042"/>
            <a:ext cx="562792" cy="3198985"/>
          </a:xfrm>
          <a:prstGeom prst="rect">
            <a:avLst/>
          </a:prstGeom>
        </p:spPr>
        <p:txBody>
          <a:bodyPr vert="eaVert"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r">
              <a:buNone/>
            </a:pPr>
            <a:r>
              <a:rPr lang="en-US" sz="1200" kern="1200" dirty="0" smtClean="0">
                <a:solidFill>
                  <a:schemeClr val="bg1"/>
                </a:solidFill>
              </a:rPr>
              <a:t>Global University of Theological Studies</a:t>
            </a:r>
            <a:endParaRPr lang="en-US" sz="1200" kern="1200" dirty="0">
              <a:solidFill>
                <a:schemeClr val="bg1"/>
              </a:solidFill>
            </a:endParaRPr>
          </a:p>
        </p:txBody>
      </p:sp>
      <p:sp>
        <p:nvSpPr>
          <p:cNvPr id="8" name="Rectangle 7"/>
          <p:cNvSpPr/>
          <p:nvPr/>
        </p:nvSpPr>
        <p:spPr>
          <a:xfrm>
            <a:off x="4049060" y="679925"/>
            <a:ext cx="4990353" cy="2123658"/>
          </a:xfrm>
          <a:prstGeom prst="rect">
            <a:avLst/>
          </a:prstGeom>
          <a:noFill/>
        </p:spPr>
        <p:txBody>
          <a:bodyPr wrap="square" lIns="91440" tIns="45720" rIns="91440" bIns="45720">
            <a:spAutoFit/>
          </a:bodyPr>
          <a:lstStyle/>
          <a:p>
            <a:pPr algn="ctr"/>
            <a:r>
              <a:rPr lang="en-US" sz="36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Not by </a:t>
            </a:r>
            <a:r>
              <a:rPr lang="en-US" sz="4400" b="1" u="sng"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WORKS</a:t>
            </a:r>
            <a:r>
              <a:rPr lang="en-US" sz="36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a:t>
            </a:r>
          </a:p>
          <a:p>
            <a:pPr algn="ctr"/>
            <a:r>
              <a:rPr lang="en-US" sz="4400" b="1" cap="all" dirty="0" smtClean="0">
                <a:ln w="9000" cmpd="sng">
                  <a:solidFill>
                    <a:schemeClr val="accent4">
                      <a:shade val="50000"/>
                      <a:satMod val="120000"/>
                    </a:schemeClr>
                  </a:solidFill>
                  <a:prstDash val="solid"/>
                </a:ln>
                <a:solidFill>
                  <a:schemeClr val="accent1">
                    <a:lumMod val="60000"/>
                    <a:lumOff val="40000"/>
                  </a:schemeClr>
                </a:solidFill>
                <a:effectLst>
                  <a:reflection blurRad="12700" stA="28000" endPos="45000" dist="1000" dir="5400000" sy="-100000" algn="bl" rotWithShape="0"/>
                </a:effectLst>
              </a:rPr>
              <a:t>BUT</a:t>
            </a:r>
            <a:endParaRPr lang="en-US" sz="4400" b="1" cap="all" dirty="0">
              <a:ln w="9000" cmpd="sng">
                <a:solidFill>
                  <a:schemeClr val="accent4">
                    <a:shade val="50000"/>
                    <a:satMod val="120000"/>
                  </a:schemeClr>
                </a:solidFill>
                <a:prstDash val="solid"/>
              </a:ln>
              <a:solidFill>
                <a:schemeClr val="accent1">
                  <a:lumMod val="60000"/>
                  <a:lumOff val="40000"/>
                </a:schemeClr>
              </a:solidFill>
              <a:effectLst>
                <a:reflection blurRad="12700" stA="28000" endPos="45000" dist="1000" dir="5400000" sy="-100000" algn="bl" rotWithShape="0"/>
              </a:effectLst>
            </a:endParaRPr>
          </a:p>
          <a:p>
            <a:pPr algn="ctr"/>
            <a:r>
              <a:rPr lang="en-US" sz="3600" b="1" cap="none" spc="0"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t>
            </a:r>
            <a:r>
              <a:rPr lang="en-US" sz="36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by </a:t>
            </a:r>
            <a:r>
              <a:rPr lang="en-US" sz="4400" b="1" u="sng"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FAITH</a:t>
            </a:r>
            <a:r>
              <a:rPr lang="en-US" sz="36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a:t>
            </a:r>
            <a:endParaRPr lang="en-US" sz="3600" b="1" cap="none" spc="0"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10" name="TextBox 9"/>
          <p:cNvSpPr txBox="1"/>
          <p:nvPr/>
        </p:nvSpPr>
        <p:spPr>
          <a:xfrm>
            <a:off x="4420454" y="3645647"/>
            <a:ext cx="4313822" cy="2400657"/>
          </a:xfrm>
          <a:prstGeom prst="rect">
            <a:avLst/>
          </a:prstGeom>
          <a:noFill/>
        </p:spPr>
        <p:txBody>
          <a:bodyPr wrap="square" rtlCol="0">
            <a:spAutoFit/>
          </a:bodyPr>
          <a:lstStyle/>
          <a:p>
            <a:pPr algn="ctr"/>
            <a:r>
              <a:rPr lang="en-US" sz="3000" dirty="0" smtClean="0">
                <a:solidFill>
                  <a:srgbClr val="FFE796"/>
                </a:solidFill>
              </a:rPr>
              <a:t>The first step in justification is FAITH.  Good works follow but do not precede justification.</a:t>
            </a:r>
            <a:endParaRPr lang="en-US" sz="3000" dirty="0">
              <a:solidFill>
                <a:srgbClr val="FFE796"/>
              </a:solidFill>
            </a:endParaRPr>
          </a:p>
        </p:txBody>
      </p:sp>
      <p:grpSp>
        <p:nvGrpSpPr>
          <p:cNvPr id="3" name="Group 2"/>
          <p:cNvGrpSpPr/>
          <p:nvPr/>
        </p:nvGrpSpPr>
        <p:grpSpPr>
          <a:xfrm>
            <a:off x="0" y="142042"/>
            <a:ext cx="4522467" cy="3139321"/>
            <a:chOff x="0" y="142042"/>
            <a:chExt cx="4522467" cy="3139321"/>
          </a:xfrm>
        </p:grpSpPr>
        <p:sp>
          <p:nvSpPr>
            <p:cNvPr id="5" name="Rectangle 4"/>
            <p:cNvSpPr/>
            <p:nvPr/>
          </p:nvSpPr>
          <p:spPr>
            <a:xfrm>
              <a:off x="493970" y="2265700"/>
              <a:ext cx="3397371" cy="1015663"/>
            </a:xfrm>
            <a:prstGeom prst="rect">
              <a:avLst/>
            </a:prstGeom>
            <a:noFill/>
          </p:spPr>
          <p:txBody>
            <a:bodyPr wrap="square" lIns="91440" tIns="45720" rIns="91440" bIns="45720">
              <a:spAutoFit/>
            </a:bodyPr>
            <a:lstStyle/>
            <a:p>
              <a:pPr algn="ctr"/>
              <a:r>
                <a:rPr lang="en-US" sz="6000" b="1" dirty="0" smtClean="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rPr>
                <a:t>Justified</a:t>
              </a:r>
              <a:endParaRPr lang="en-US" sz="6000" b="1" dirty="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endParaRPr>
            </a:p>
          </p:txBody>
        </p:sp>
        <p:sp>
          <p:nvSpPr>
            <p:cNvPr id="12" name="Rectangle 11"/>
            <p:cNvSpPr/>
            <p:nvPr/>
          </p:nvSpPr>
          <p:spPr>
            <a:xfrm>
              <a:off x="0" y="142042"/>
              <a:ext cx="4522467" cy="1938992"/>
            </a:xfrm>
            <a:prstGeom prst="rect">
              <a:avLst/>
            </a:prstGeom>
            <a:noFill/>
          </p:spPr>
          <p:txBody>
            <a:bodyPr wrap="square" lIns="91440" tIns="45720" rIns="91440" bIns="45720">
              <a:spAutoFit/>
            </a:bodyPr>
            <a:lstStyle/>
            <a:p>
              <a:pPr algn="ctr"/>
              <a:r>
                <a:rPr lang="en-US" sz="6000" b="1" dirty="0" smtClean="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rPr>
                <a:t>How  we  are</a:t>
              </a:r>
              <a:endParaRPr lang="en-US" sz="6000" b="1" dirty="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endParaRPr>
            </a:p>
          </p:txBody>
        </p:sp>
      </p:grpSp>
      <p:sp>
        <p:nvSpPr>
          <p:cNvPr id="14" name="Title 1"/>
          <p:cNvSpPr txBox="1">
            <a:spLocks/>
          </p:cNvSpPr>
          <p:nvPr/>
        </p:nvSpPr>
        <p:spPr>
          <a:xfrm rot="16200000">
            <a:off x="1631869" y="5374062"/>
            <a:ext cx="572955" cy="2521866"/>
          </a:xfrm>
          <a:prstGeom prst="rect">
            <a:avLst/>
          </a:prstGeom>
        </p:spPr>
        <p:txBody>
          <a:bodyPr vert="eaVert" lIns="91440" tIns="45720" rIns="91440" bIns="45720" rtlCol="0" anchor="ctr" anchorCtr="0">
            <a:noAutofit/>
          </a:bodyPr>
          <a:lstStyle>
            <a:lvl1pPr algn="ctr" defTabSz="914400" rtl="0" eaLnBrk="1" latinLnBrk="0" hangingPunct="1">
              <a:spcBef>
                <a:spcPct val="0"/>
              </a:spcBef>
              <a:buNone/>
              <a:defRPr sz="4800" kern="1200">
                <a:solidFill>
                  <a:schemeClr val="tx2"/>
                </a:solidFill>
                <a:effectLst>
                  <a:outerShdw blurRad="50800" dist="25400" dir="2700000" algn="tl" rotWithShape="0">
                    <a:schemeClr val="bg1">
                      <a:alpha val="40000"/>
                    </a:schemeClr>
                  </a:outerShdw>
                </a:effectLst>
                <a:latin typeface="+mj-lt"/>
                <a:ea typeface="+mj-ea"/>
                <a:cs typeface="+mj-cs"/>
              </a:defRPr>
            </a:lvl1pPr>
          </a:lstStyle>
          <a:p>
            <a:pPr algn="l"/>
            <a:r>
              <a:rPr lang="en-US" sz="12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Bangla MN"/>
                <a:cs typeface="Bangla MN"/>
              </a:rPr>
              <a:t>L</a:t>
            </a:r>
            <a:r>
              <a:rPr lang="en-US" sz="120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Bangla MN"/>
                <a:cs typeface="Bangla MN"/>
              </a:rPr>
              <a:t>esson Six:  Justification</a:t>
            </a:r>
            <a:endParaRPr lang="en-US" sz="12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Bangla MN"/>
              <a:cs typeface="Bangla MN"/>
            </a:endParaRPr>
          </a:p>
        </p:txBody>
      </p:sp>
      <p:pic>
        <p:nvPicPr>
          <p:cNvPr id="16" name="Picture 15"/>
          <p:cNvPicPr>
            <a:picLocks noChangeAspect="1"/>
          </p:cNvPicPr>
          <p:nvPr/>
        </p:nvPicPr>
        <p:blipFill>
          <a:blip r:embed="rId2"/>
          <a:stretch>
            <a:fillRect/>
          </a:stretch>
        </p:blipFill>
        <p:spPr>
          <a:xfrm rot="5400000">
            <a:off x="1213256" y="3180364"/>
            <a:ext cx="2028152" cy="3466725"/>
          </a:xfrm>
          <a:prstGeom prst="rect">
            <a:avLst/>
          </a:prstGeom>
        </p:spPr>
      </p:pic>
    </p:spTree>
    <p:extLst>
      <p:ext uri="{BB962C8B-B14F-4D97-AF65-F5344CB8AC3E}">
        <p14:creationId xmlns:p14="http://schemas.microsoft.com/office/powerpoint/2010/main" val="2558413265"/>
      </p:ext>
    </p:extLst>
  </p:cSld>
  <p:clrMapOvr>
    <a:masterClrMapping/>
  </p:clrMapOvr>
  <p:transition spd="slow">
    <p:wheel spokes="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500"/>
                                  </p:stCondLst>
                                  <p:childTnLst>
                                    <p:set>
                                      <p:cBhvr>
                                        <p:cTn id="6" dur="1" fill="hold">
                                          <p:stCondLst>
                                            <p:cond delay="0"/>
                                          </p:stCondLst>
                                        </p:cTn>
                                        <p:tgtEl>
                                          <p:spTgt spid="3"/>
                                        </p:tgtEl>
                                        <p:attrNameLst>
                                          <p:attrName>style.visibility</p:attrName>
                                        </p:attrNameLst>
                                      </p:cBhvr>
                                      <p:to>
                                        <p:strVal val="visible"/>
                                      </p:to>
                                    </p:set>
                                    <p:animEffect transition="in" filter="wipe(up)">
                                      <p:cBhvr>
                                        <p:cTn id="7" dur="1000"/>
                                        <p:tgtEl>
                                          <p:spTgt spid="3"/>
                                        </p:tgtEl>
                                      </p:cBhvr>
                                    </p:animEffect>
                                  </p:childTnLst>
                                </p:cTn>
                              </p:par>
                            </p:childTnLst>
                          </p:cTn>
                        </p:par>
                        <p:par>
                          <p:cTn id="8" fill="hold">
                            <p:stCondLst>
                              <p:cond delay="1500"/>
                            </p:stCondLst>
                            <p:childTnLst>
                              <p:par>
                                <p:cTn id="9" presetID="31" presetClass="entr" presetSubtype="0" fill="hold" grpId="0" nodeType="afterEffect">
                                  <p:stCondLst>
                                    <p:cond delay="500"/>
                                  </p:stCondLst>
                                  <p:childTnLst>
                                    <p:set>
                                      <p:cBhvr>
                                        <p:cTn id="10" dur="1" fill="hold">
                                          <p:stCondLst>
                                            <p:cond delay="0"/>
                                          </p:stCondLst>
                                        </p:cTn>
                                        <p:tgtEl>
                                          <p:spTgt spid="8"/>
                                        </p:tgtEl>
                                        <p:attrNameLst>
                                          <p:attrName>style.visibility</p:attrName>
                                        </p:attrNameLst>
                                      </p:cBhvr>
                                      <p:to>
                                        <p:strVal val="visible"/>
                                      </p:to>
                                    </p:set>
                                    <p:anim calcmode="lin" valueType="num">
                                      <p:cBhvr>
                                        <p:cTn id="11" dur="1000" fill="hold"/>
                                        <p:tgtEl>
                                          <p:spTgt spid="8"/>
                                        </p:tgtEl>
                                        <p:attrNameLst>
                                          <p:attrName>ppt_w</p:attrName>
                                        </p:attrNameLst>
                                      </p:cBhvr>
                                      <p:tavLst>
                                        <p:tav tm="0">
                                          <p:val>
                                            <p:fltVal val="0"/>
                                          </p:val>
                                        </p:tav>
                                        <p:tav tm="100000">
                                          <p:val>
                                            <p:strVal val="#ppt_w"/>
                                          </p:val>
                                        </p:tav>
                                      </p:tavLst>
                                    </p:anim>
                                    <p:anim calcmode="lin" valueType="num">
                                      <p:cBhvr>
                                        <p:cTn id="12" dur="1000" fill="hold"/>
                                        <p:tgtEl>
                                          <p:spTgt spid="8"/>
                                        </p:tgtEl>
                                        <p:attrNameLst>
                                          <p:attrName>ppt_h</p:attrName>
                                        </p:attrNameLst>
                                      </p:cBhvr>
                                      <p:tavLst>
                                        <p:tav tm="0">
                                          <p:val>
                                            <p:fltVal val="0"/>
                                          </p:val>
                                        </p:tav>
                                        <p:tav tm="100000">
                                          <p:val>
                                            <p:strVal val="#ppt_h"/>
                                          </p:val>
                                        </p:tav>
                                      </p:tavLst>
                                    </p:anim>
                                    <p:anim calcmode="lin" valueType="num">
                                      <p:cBhvr>
                                        <p:cTn id="13" dur="1000" fill="hold"/>
                                        <p:tgtEl>
                                          <p:spTgt spid="8"/>
                                        </p:tgtEl>
                                        <p:attrNameLst>
                                          <p:attrName>style.rotation</p:attrName>
                                        </p:attrNameLst>
                                      </p:cBhvr>
                                      <p:tavLst>
                                        <p:tav tm="0">
                                          <p:val>
                                            <p:fltVal val="90"/>
                                          </p:val>
                                        </p:tav>
                                        <p:tav tm="100000">
                                          <p:val>
                                            <p:fltVal val="0"/>
                                          </p:val>
                                        </p:tav>
                                      </p:tavLst>
                                    </p:anim>
                                    <p:animEffect transition="in" filter="fade">
                                      <p:cBhvr>
                                        <p:cTn id="14" dur="1000"/>
                                        <p:tgtEl>
                                          <p:spTgt spid="8"/>
                                        </p:tgtEl>
                                      </p:cBhvr>
                                    </p:animEffect>
                                  </p:childTnLst>
                                </p:cTn>
                              </p:par>
                            </p:childTnLst>
                          </p:cTn>
                        </p:par>
                        <p:par>
                          <p:cTn id="15" fill="hold">
                            <p:stCondLst>
                              <p:cond delay="3000"/>
                            </p:stCondLst>
                            <p:childTnLst>
                              <p:par>
                                <p:cTn id="16" presetID="6" presetClass="entr" presetSubtype="32" fill="hold" nodeType="afterEffect">
                                  <p:stCondLst>
                                    <p:cond delay="500"/>
                                  </p:stCondLst>
                                  <p:childTnLst>
                                    <p:set>
                                      <p:cBhvr>
                                        <p:cTn id="17" dur="1" fill="hold">
                                          <p:stCondLst>
                                            <p:cond delay="0"/>
                                          </p:stCondLst>
                                        </p:cTn>
                                        <p:tgtEl>
                                          <p:spTgt spid="16"/>
                                        </p:tgtEl>
                                        <p:attrNameLst>
                                          <p:attrName>style.visibility</p:attrName>
                                        </p:attrNameLst>
                                      </p:cBhvr>
                                      <p:to>
                                        <p:strVal val="visible"/>
                                      </p:to>
                                    </p:set>
                                    <p:animEffect transition="in" filter="circle(out)">
                                      <p:cBhvr>
                                        <p:cTn id="18" dur="2000"/>
                                        <p:tgtEl>
                                          <p:spTgt spid="16"/>
                                        </p:tgtEl>
                                      </p:cBhvr>
                                    </p:animEffect>
                                  </p:childTnLst>
                                </p:cTn>
                              </p:par>
                            </p:childTnLst>
                          </p:cTn>
                        </p:par>
                        <p:par>
                          <p:cTn id="19" fill="hold">
                            <p:stCondLst>
                              <p:cond delay="5500"/>
                            </p:stCondLst>
                            <p:childTnLst>
                              <p:par>
                                <p:cTn id="20" presetID="21" presetClass="entr" presetSubtype="8" fill="hold" grpId="0" nodeType="afterEffect">
                                  <p:stCondLst>
                                    <p:cond delay="500"/>
                                  </p:stCondLst>
                                  <p:childTnLst>
                                    <p:set>
                                      <p:cBhvr>
                                        <p:cTn id="21" dur="1" fill="hold">
                                          <p:stCondLst>
                                            <p:cond delay="0"/>
                                          </p:stCondLst>
                                        </p:cTn>
                                        <p:tgtEl>
                                          <p:spTgt spid="10"/>
                                        </p:tgtEl>
                                        <p:attrNameLst>
                                          <p:attrName>style.visibility</p:attrName>
                                        </p:attrNameLst>
                                      </p:cBhvr>
                                      <p:to>
                                        <p:strVal val="visible"/>
                                      </p:to>
                                    </p:set>
                                    <p:animEffect transition="in" filter="wheel(8)">
                                      <p:cBhvr>
                                        <p:cTn id="22" dur="1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0"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720536" y="1314824"/>
            <a:ext cx="5421342" cy="887412"/>
          </a:xfrm>
        </p:spPr>
        <p:txBody>
          <a:bodyPr/>
          <a:lstStyle/>
          <a:p>
            <a:r>
              <a:rPr lang="en-US" sz="5400" b="1" dirty="0" smtClean="0">
                <a:solidFill>
                  <a:schemeClr val="tx1"/>
                </a:solidFill>
              </a:rPr>
              <a:t>Not by Works</a:t>
            </a:r>
            <a:r>
              <a:rPr lang="en-US" sz="3600" b="1" dirty="0" smtClean="0">
                <a:solidFill>
                  <a:schemeClr val="tx1"/>
                </a:solidFill>
              </a:rPr>
              <a:t>—</a:t>
            </a:r>
            <a:endParaRPr lang="en-US" sz="3600" b="1" dirty="0">
              <a:solidFill>
                <a:schemeClr val="tx1"/>
              </a:solidFill>
            </a:endParaRPr>
          </a:p>
        </p:txBody>
      </p:sp>
      <p:sp>
        <p:nvSpPr>
          <p:cNvPr id="3" name="Subtitle 2"/>
          <p:cNvSpPr>
            <a:spLocks noGrp="1"/>
          </p:cNvSpPr>
          <p:nvPr>
            <p:ph type="subTitle" idx="1"/>
          </p:nvPr>
        </p:nvSpPr>
        <p:spPr>
          <a:xfrm>
            <a:off x="851647" y="2704352"/>
            <a:ext cx="7455647" cy="1366000"/>
          </a:xfrm>
        </p:spPr>
        <p:txBody>
          <a:bodyPr/>
          <a:lstStyle/>
          <a:p>
            <a:pPr algn="ctr"/>
            <a:r>
              <a:rPr lang="en-US" sz="2800" dirty="0" smtClean="0">
                <a:solidFill>
                  <a:srgbClr val="FFFFFF"/>
                </a:solidFill>
              </a:rPr>
              <a:t>“Therefore by the deeds of the law there shall no flesh be justified.”  	</a:t>
            </a:r>
          </a:p>
          <a:p>
            <a:pPr algn="ctr"/>
            <a:r>
              <a:rPr lang="en-US" sz="2000" b="1" dirty="0" smtClean="0">
                <a:solidFill>
                  <a:schemeClr val="tx1"/>
                </a:solidFill>
              </a:rPr>
              <a:t>(Romans 3:20)</a:t>
            </a:r>
            <a:endParaRPr lang="en-US" sz="2000" b="1" dirty="0">
              <a:solidFill>
                <a:schemeClr val="tx1"/>
              </a:solidFill>
            </a:endParaRPr>
          </a:p>
        </p:txBody>
      </p:sp>
      <p:sp>
        <p:nvSpPr>
          <p:cNvPr id="4" name="Vertical Text Placeholder 5"/>
          <p:cNvSpPr>
            <a:spLocks noGrp="1"/>
          </p:cNvSpPr>
          <p:nvPr/>
        </p:nvSpPr>
        <p:spPr>
          <a:xfrm rot="16200000">
            <a:off x="7107380" y="5131042"/>
            <a:ext cx="562792" cy="3198985"/>
          </a:xfrm>
          <a:prstGeom prst="rect">
            <a:avLst/>
          </a:prstGeom>
        </p:spPr>
        <p:txBody>
          <a:bodyPr vert="eaVert"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r">
              <a:buNone/>
            </a:pPr>
            <a:r>
              <a:rPr lang="en-US" sz="1200" kern="1200" dirty="0" smtClean="0">
                <a:solidFill>
                  <a:schemeClr val="bg1"/>
                </a:solidFill>
              </a:rPr>
              <a:t>Global University of Theological Studies</a:t>
            </a:r>
            <a:endParaRPr lang="en-US" sz="1200" kern="1200" dirty="0">
              <a:solidFill>
                <a:schemeClr val="bg1"/>
              </a:solidFill>
            </a:endParaRPr>
          </a:p>
        </p:txBody>
      </p:sp>
      <p:sp>
        <p:nvSpPr>
          <p:cNvPr id="8" name="Subtitle 2"/>
          <p:cNvSpPr txBox="1">
            <a:spLocks/>
          </p:cNvSpPr>
          <p:nvPr/>
        </p:nvSpPr>
        <p:spPr>
          <a:xfrm>
            <a:off x="747059" y="4070352"/>
            <a:ext cx="7918822" cy="1333446"/>
          </a:xfrm>
          <a:prstGeom prst="rect">
            <a:avLst/>
          </a:prstGeom>
        </p:spPr>
        <p:txBody>
          <a:bodyPr vert="horz" lIns="91440" tIns="45720" rIns="91440" bIns="45720" rtlCol="0" anchor="t" anchorCtr="0">
            <a:noAutofit/>
          </a:bodyPr>
          <a:lstStyle>
            <a:lvl1pPr marL="0" indent="0" algn="l" defTabSz="914400" rtl="0" eaLnBrk="1" latinLnBrk="0" hangingPunct="1">
              <a:spcBef>
                <a:spcPct val="0"/>
              </a:spcBef>
              <a:buFont typeface="Wingdings 2" pitchFamily="18" charset="2"/>
              <a:buNone/>
              <a:defRPr sz="1800" kern="1200">
                <a:solidFill>
                  <a:schemeClr val="tx2"/>
                </a:solidFill>
                <a:effectLst>
                  <a:outerShdw blurRad="50800" dist="25400" dir="2700000" algn="tl" rotWithShape="0">
                    <a:schemeClr val="bg1">
                      <a:alpha val="40000"/>
                    </a:schemeClr>
                  </a:outerShdw>
                </a:effectLst>
                <a:latin typeface="+mj-lt"/>
                <a:ea typeface="+mj-ea"/>
                <a:cs typeface="+mj-cs"/>
              </a:defRPr>
            </a:lvl1pPr>
            <a:lvl2pPr marL="457200" indent="0" algn="ctr" defTabSz="914400" rtl="0" eaLnBrk="1" latinLnBrk="0" hangingPunct="1">
              <a:spcBef>
                <a:spcPts val="600"/>
              </a:spcBef>
              <a:buFont typeface="Wingdings 2" pitchFamily="18" charset="2"/>
              <a:buNone/>
              <a:defRPr sz="2200" kern="1200">
                <a:solidFill>
                  <a:schemeClr val="tx1">
                    <a:tint val="75000"/>
                  </a:schemeClr>
                </a:solidFill>
                <a:effectLst>
                  <a:outerShdw blurRad="63500" dist="50800" dir="2700000" algn="tl" rotWithShape="0">
                    <a:prstClr val="black">
                      <a:alpha val="50000"/>
                    </a:prstClr>
                  </a:outerShdw>
                </a:effectLst>
                <a:latin typeface="+mn-lt"/>
                <a:ea typeface="+mn-ea"/>
                <a:cs typeface="+mn-cs"/>
              </a:defRPr>
            </a:lvl2pPr>
            <a:lvl3pPr marL="914400" indent="0" algn="ctr" defTabSz="914400" rtl="0" eaLnBrk="1" latinLnBrk="0" hangingPunct="1">
              <a:spcBef>
                <a:spcPts val="600"/>
              </a:spcBef>
              <a:buFont typeface="Wingdings 2" pitchFamily="18" charset="2"/>
              <a:buNone/>
              <a:defRPr sz="2000" kern="1200">
                <a:solidFill>
                  <a:schemeClr val="tx1">
                    <a:tint val="75000"/>
                  </a:schemeClr>
                </a:solidFill>
                <a:effectLst>
                  <a:outerShdw blurRad="63500" dist="50800" dir="2700000" algn="tl" rotWithShape="0">
                    <a:prstClr val="black">
                      <a:alpha val="50000"/>
                    </a:prstClr>
                  </a:outerShdw>
                </a:effectLst>
                <a:latin typeface="+mn-lt"/>
                <a:ea typeface="+mn-ea"/>
                <a:cs typeface="+mn-cs"/>
              </a:defRPr>
            </a:lvl3pPr>
            <a:lvl4pPr marL="1371600" indent="0" algn="ctr" defTabSz="914400" rtl="0" eaLnBrk="1" latinLnBrk="0" hangingPunct="1">
              <a:spcBef>
                <a:spcPts val="600"/>
              </a:spcBef>
              <a:buFont typeface="Wingdings 2" pitchFamily="18" charset="2"/>
              <a:buNone/>
              <a:defRPr sz="1800" kern="1200">
                <a:solidFill>
                  <a:schemeClr val="tx1">
                    <a:tint val="75000"/>
                  </a:schemeClr>
                </a:solidFill>
                <a:effectLst>
                  <a:outerShdw blurRad="63500" dist="50800" dir="2700000" algn="tl" rotWithShape="0">
                    <a:prstClr val="black">
                      <a:alpha val="50000"/>
                    </a:prstClr>
                  </a:outerShdw>
                </a:effectLst>
                <a:latin typeface="+mn-lt"/>
                <a:ea typeface="+mn-ea"/>
                <a:cs typeface="+mn-cs"/>
              </a:defRPr>
            </a:lvl4pPr>
            <a:lvl5pPr marL="1828800" indent="0" algn="ctr" defTabSz="914400" rtl="0" eaLnBrk="1" latinLnBrk="0" hangingPunct="1">
              <a:spcBef>
                <a:spcPts val="600"/>
              </a:spcBef>
              <a:buFont typeface="Wingdings 2" pitchFamily="18" charset="2"/>
              <a:buNone/>
              <a:defRPr sz="1800" kern="1200">
                <a:solidFill>
                  <a:schemeClr val="tx1">
                    <a:tint val="75000"/>
                  </a:schemeClr>
                </a:solidFill>
                <a:effectLst>
                  <a:outerShdw blurRad="63500" dist="50800" dir="2700000" algn="tl" rotWithShape="0">
                    <a:prstClr val="black">
                      <a:alpha val="50000"/>
                    </a:prstClr>
                  </a:outerShdw>
                </a:effectLst>
                <a:latin typeface="+mn-lt"/>
                <a:ea typeface="+mn-ea"/>
                <a:cs typeface="+mn-cs"/>
              </a:defRPr>
            </a:lvl5pPr>
            <a:lvl6pPr marL="2286000" indent="0" algn="ctr" defTabSz="914400" rtl="0" eaLnBrk="1" latinLnBrk="0" hangingPunct="1">
              <a:spcBef>
                <a:spcPct val="20000"/>
              </a:spcBef>
              <a:buFont typeface="Wingdings 2" pitchFamily="18" charset="2"/>
              <a:buNone/>
              <a:defRPr lang="en-US" sz="1800" kern="1200">
                <a:solidFill>
                  <a:schemeClr val="tx1">
                    <a:tint val="75000"/>
                  </a:schemeClr>
                </a:solidFill>
                <a:effectLst>
                  <a:outerShdw blurRad="63500" dist="50800" dir="2700000" algn="tl" rotWithShape="0">
                    <a:prstClr val="black">
                      <a:alpha val="50000"/>
                    </a:prstClr>
                  </a:outerShdw>
                </a:effectLst>
                <a:latin typeface="+mn-lt"/>
                <a:ea typeface="+mn-ea"/>
                <a:cs typeface="+mn-cs"/>
              </a:defRPr>
            </a:lvl6pPr>
            <a:lvl7pPr marL="2743200" indent="0" algn="ctr" defTabSz="914400" rtl="0" eaLnBrk="1" latinLnBrk="0" hangingPunct="1">
              <a:spcBef>
                <a:spcPct val="20000"/>
              </a:spcBef>
              <a:buFont typeface="Wingdings 2" pitchFamily="18" charset="2"/>
              <a:buNone/>
              <a:defRPr lang="en-US" sz="1800" kern="1200">
                <a:solidFill>
                  <a:schemeClr val="tx1">
                    <a:tint val="75000"/>
                  </a:schemeClr>
                </a:solidFill>
                <a:effectLst>
                  <a:outerShdw blurRad="63500" dist="50800" dir="2700000" algn="tl" rotWithShape="0">
                    <a:prstClr val="black">
                      <a:alpha val="50000"/>
                    </a:prstClr>
                  </a:outerShdw>
                </a:effectLst>
                <a:latin typeface="+mn-lt"/>
                <a:ea typeface="+mn-ea"/>
                <a:cs typeface="+mn-cs"/>
              </a:defRPr>
            </a:lvl7pPr>
            <a:lvl8pPr marL="3200400" indent="0" algn="ctr" defTabSz="914400" rtl="0" eaLnBrk="1" latinLnBrk="0" hangingPunct="1">
              <a:spcBef>
                <a:spcPct val="20000"/>
              </a:spcBef>
              <a:buFont typeface="Wingdings 2" pitchFamily="18" charset="2"/>
              <a:buNone/>
              <a:defRPr lang="en-US" sz="1800" kern="1200">
                <a:solidFill>
                  <a:schemeClr val="tx1">
                    <a:tint val="75000"/>
                  </a:schemeClr>
                </a:solidFill>
                <a:effectLst>
                  <a:outerShdw blurRad="63500" dist="50800" dir="2700000" algn="tl" rotWithShape="0">
                    <a:prstClr val="black">
                      <a:alpha val="50000"/>
                    </a:prstClr>
                  </a:outerShdw>
                </a:effectLst>
                <a:latin typeface="+mn-lt"/>
                <a:ea typeface="+mn-ea"/>
                <a:cs typeface="+mn-cs"/>
              </a:defRPr>
            </a:lvl8pPr>
            <a:lvl9pPr marL="3657600" indent="0" algn="ctr" defTabSz="914400" rtl="0" eaLnBrk="1" latinLnBrk="0" hangingPunct="1">
              <a:spcBef>
                <a:spcPct val="20000"/>
              </a:spcBef>
              <a:buFont typeface="Wingdings 2" pitchFamily="18" charset="2"/>
              <a:buNone/>
              <a:defRPr lang="en-US" sz="1800" kern="1200">
                <a:solidFill>
                  <a:schemeClr val="tx1">
                    <a:tint val="75000"/>
                  </a:schemeClr>
                </a:solidFill>
                <a:effectLst>
                  <a:outerShdw blurRad="63500" dist="50800" dir="2700000" algn="tl" rotWithShape="0">
                    <a:prstClr val="black">
                      <a:alpha val="50000"/>
                    </a:prstClr>
                  </a:outerShdw>
                </a:effectLst>
                <a:latin typeface="+mn-lt"/>
                <a:ea typeface="+mn-ea"/>
                <a:cs typeface="+mn-cs"/>
              </a:defRPr>
            </a:lvl9pPr>
          </a:lstStyle>
          <a:p>
            <a:pPr algn="ctr"/>
            <a:r>
              <a:rPr lang="en-US" sz="2800" dirty="0" smtClean="0">
                <a:solidFill>
                  <a:srgbClr val="FFFFFF"/>
                </a:solidFill>
              </a:rPr>
              <a:t>“ Therefore we conclude that a man is </a:t>
            </a:r>
            <a:r>
              <a:rPr lang="en-US" sz="2800" dirty="0" err="1" smtClean="0">
                <a:solidFill>
                  <a:srgbClr val="FFFFFF"/>
                </a:solidFill>
              </a:rPr>
              <a:t>justifeid</a:t>
            </a:r>
            <a:r>
              <a:rPr lang="en-US" sz="2800" dirty="0" smtClean="0">
                <a:solidFill>
                  <a:srgbClr val="FFFFFF"/>
                </a:solidFill>
              </a:rPr>
              <a:t> by faith without the deeds of the law.”		</a:t>
            </a:r>
          </a:p>
          <a:p>
            <a:pPr algn="ctr"/>
            <a:r>
              <a:rPr lang="en-US" sz="2000" b="1" dirty="0" smtClean="0">
                <a:solidFill>
                  <a:schemeClr val="tx1"/>
                </a:solidFill>
              </a:rPr>
              <a:t>(Romans 3:26)</a:t>
            </a:r>
            <a:endParaRPr lang="en-US" sz="2000" b="1" dirty="0">
              <a:solidFill>
                <a:schemeClr val="tx1"/>
              </a:solidFill>
            </a:endParaRPr>
          </a:p>
          <a:p>
            <a:endParaRPr lang="en-US" sz="2800" dirty="0">
              <a:solidFill>
                <a:srgbClr val="FFFFFF"/>
              </a:solidFill>
            </a:endParaRPr>
          </a:p>
        </p:txBody>
      </p:sp>
      <p:sp>
        <p:nvSpPr>
          <p:cNvPr id="9" name="Rectangle 8"/>
          <p:cNvSpPr/>
          <p:nvPr/>
        </p:nvSpPr>
        <p:spPr>
          <a:xfrm>
            <a:off x="239060" y="978110"/>
            <a:ext cx="1498728" cy="1569660"/>
          </a:xfrm>
          <a:prstGeom prst="rect">
            <a:avLst/>
          </a:prstGeom>
        </p:spPr>
        <p:txBody>
          <a:bodyPr wrap="none">
            <a:spAutoFit/>
          </a:bodyPr>
          <a:lstStyle/>
          <a:p>
            <a:r>
              <a:rPr lang="en-US" sz="9600" dirty="0">
                <a:latin typeface="Wingdings"/>
                <a:ea typeface="Wingdings"/>
                <a:cs typeface="Wingdings"/>
                <a:sym typeface="Wingdings"/>
              </a:rPr>
              <a:t></a:t>
            </a:r>
            <a:endParaRPr lang="en-US" sz="9600" dirty="0"/>
          </a:p>
        </p:txBody>
      </p:sp>
      <p:sp>
        <p:nvSpPr>
          <p:cNvPr id="10" name="Title 1"/>
          <p:cNvSpPr txBox="1">
            <a:spLocks/>
          </p:cNvSpPr>
          <p:nvPr/>
        </p:nvSpPr>
        <p:spPr>
          <a:xfrm>
            <a:off x="328706" y="104590"/>
            <a:ext cx="8337175" cy="750526"/>
          </a:xfrm>
          <a:prstGeom prst="rect">
            <a:avLst/>
          </a:prstGeom>
        </p:spPr>
        <p:txBody>
          <a:bodyPr vert="horz" lIns="91440" tIns="45720" rIns="91440" bIns="45720" rtlCol="0" anchor="b" anchorCtr="0">
            <a:noAutofit/>
            <a:scene3d>
              <a:camera prst="orthographicFront"/>
              <a:lightRig rig="flat" dir="tl">
                <a:rot lat="0" lon="0" rev="6600000"/>
              </a:lightRig>
            </a:scene3d>
            <a:sp3d extrusionH="25400" contourW="8890">
              <a:bevelT w="38100" h="31750"/>
              <a:contourClr>
                <a:schemeClr val="accent2">
                  <a:shade val="75000"/>
                </a:schemeClr>
              </a:contourClr>
            </a:sp3d>
          </a:bodyPr>
          <a:lstStyle>
            <a:lvl1pPr algn="ctr" defTabSz="914400" rtl="0" eaLnBrk="1" latinLnBrk="0" hangingPunct="1">
              <a:spcBef>
                <a:spcPct val="0"/>
              </a:spcBef>
              <a:buNone/>
              <a:defRPr sz="4400" b="0" kern="1200">
                <a:solidFill>
                  <a:schemeClr val="bg1"/>
                </a:solidFill>
                <a:effectLst>
                  <a:outerShdw blurRad="63500" dist="50800" dir="2700000" algn="tl" rotWithShape="0">
                    <a:prstClr val="black">
                      <a:alpha val="50000"/>
                    </a:prstClr>
                  </a:outerShdw>
                </a:effectLst>
                <a:latin typeface="+mj-lt"/>
                <a:ea typeface="+mj-ea"/>
                <a:cs typeface="+mj-cs"/>
              </a:defRPr>
            </a:lvl1pPr>
          </a:lstStyle>
          <a:p>
            <a:r>
              <a:rPr lang="en-US" sz="46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How we are justified</a:t>
            </a:r>
            <a:endParaRPr lang="en-US" sz="46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
        <p:nvSpPr>
          <p:cNvPr id="11" name="Subtitle 2"/>
          <p:cNvSpPr txBox="1">
            <a:spLocks/>
          </p:cNvSpPr>
          <p:nvPr/>
        </p:nvSpPr>
        <p:spPr>
          <a:xfrm>
            <a:off x="194238" y="5403798"/>
            <a:ext cx="9158929" cy="1478044"/>
          </a:xfrm>
          <a:prstGeom prst="rect">
            <a:avLst/>
          </a:prstGeom>
        </p:spPr>
        <p:txBody>
          <a:bodyPr vert="horz" lIns="91440" tIns="45720" rIns="91440" bIns="45720" rtlCol="0" anchor="t" anchorCtr="0">
            <a:noAutofit/>
          </a:bodyPr>
          <a:lstStyle>
            <a:lvl1pPr marL="0" indent="0" algn="l" defTabSz="914400" rtl="0" eaLnBrk="1" latinLnBrk="0" hangingPunct="1">
              <a:spcBef>
                <a:spcPct val="0"/>
              </a:spcBef>
              <a:buFont typeface="Wingdings 2" pitchFamily="18" charset="2"/>
              <a:buNone/>
              <a:defRPr sz="1800" kern="1200">
                <a:solidFill>
                  <a:schemeClr val="tx2"/>
                </a:solidFill>
                <a:effectLst>
                  <a:outerShdw blurRad="50800" dist="25400" dir="2700000" algn="tl" rotWithShape="0">
                    <a:schemeClr val="bg1">
                      <a:alpha val="40000"/>
                    </a:schemeClr>
                  </a:outerShdw>
                </a:effectLst>
                <a:latin typeface="+mj-lt"/>
                <a:ea typeface="+mj-ea"/>
                <a:cs typeface="+mj-cs"/>
              </a:defRPr>
            </a:lvl1pPr>
            <a:lvl2pPr marL="457200" indent="0" algn="ctr" defTabSz="914400" rtl="0" eaLnBrk="1" latinLnBrk="0" hangingPunct="1">
              <a:spcBef>
                <a:spcPts val="600"/>
              </a:spcBef>
              <a:buFont typeface="Wingdings 2" pitchFamily="18" charset="2"/>
              <a:buNone/>
              <a:defRPr sz="2200" kern="1200">
                <a:solidFill>
                  <a:schemeClr val="tx1">
                    <a:tint val="75000"/>
                  </a:schemeClr>
                </a:solidFill>
                <a:effectLst>
                  <a:outerShdw blurRad="63500" dist="50800" dir="2700000" algn="tl" rotWithShape="0">
                    <a:prstClr val="black">
                      <a:alpha val="50000"/>
                    </a:prstClr>
                  </a:outerShdw>
                </a:effectLst>
                <a:latin typeface="+mn-lt"/>
                <a:ea typeface="+mn-ea"/>
                <a:cs typeface="+mn-cs"/>
              </a:defRPr>
            </a:lvl2pPr>
            <a:lvl3pPr marL="914400" indent="0" algn="ctr" defTabSz="914400" rtl="0" eaLnBrk="1" latinLnBrk="0" hangingPunct="1">
              <a:spcBef>
                <a:spcPts val="600"/>
              </a:spcBef>
              <a:buFont typeface="Wingdings 2" pitchFamily="18" charset="2"/>
              <a:buNone/>
              <a:defRPr sz="2000" kern="1200">
                <a:solidFill>
                  <a:schemeClr val="tx1">
                    <a:tint val="75000"/>
                  </a:schemeClr>
                </a:solidFill>
                <a:effectLst>
                  <a:outerShdw blurRad="63500" dist="50800" dir="2700000" algn="tl" rotWithShape="0">
                    <a:prstClr val="black">
                      <a:alpha val="50000"/>
                    </a:prstClr>
                  </a:outerShdw>
                </a:effectLst>
                <a:latin typeface="+mn-lt"/>
                <a:ea typeface="+mn-ea"/>
                <a:cs typeface="+mn-cs"/>
              </a:defRPr>
            </a:lvl3pPr>
            <a:lvl4pPr marL="1371600" indent="0" algn="ctr" defTabSz="914400" rtl="0" eaLnBrk="1" latinLnBrk="0" hangingPunct="1">
              <a:spcBef>
                <a:spcPts val="600"/>
              </a:spcBef>
              <a:buFont typeface="Wingdings 2" pitchFamily="18" charset="2"/>
              <a:buNone/>
              <a:defRPr sz="1800" kern="1200">
                <a:solidFill>
                  <a:schemeClr val="tx1">
                    <a:tint val="75000"/>
                  </a:schemeClr>
                </a:solidFill>
                <a:effectLst>
                  <a:outerShdw blurRad="63500" dist="50800" dir="2700000" algn="tl" rotWithShape="0">
                    <a:prstClr val="black">
                      <a:alpha val="50000"/>
                    </a:prstClr>
                  </a:outerShdw>
                </a:effectLst>
                <a:latin typeface="+mn-lt"/>
                <a:ea typeface="+mn-ea"/>
                <a:cs typeface="+mn-cs"/>
              </a:defRPr>
            </a:lvl4pPr>
            <a:lvl5pPr marL="1828800" indent="0" algn="ctr" defTabSz="914400" rtl="0" eaLnBrk="1" latinLnBrk="0" hangingPunct="1">
              <a:spcBef>
                <a:spcPts val="600"/>
              </a:spcBef>
              <a:buFont typeface="Wingdings 2" pitchFamily="18" charset="2"/>
              <a:buNone/>
              <a:defRPr sz="1800" kern="1200">
                <a:solidFill>
                  <a:schemeClr val="tx1">
                    <a:tint val="75000"/>
                  </a:schemeClr>
                </a:solidFill>
                <a:effectLst>
                  <a:outerShdw blurRad="63500" dist="50800" dir="2700000" algn="tl" rotWithShape="0">
                    <a:prstClr val="black">
                      <a:alpha val="50000"/>
                    </a:prstClr>
                  </a:outerShdw>
                </a:effectLst>
                <a:latin typeface="+mn-lt"/>
                <a:ea typeface="+mn-ea"/>
                <a:cs typeface="+mn-cs"/>
              </a:defRPr>
            </a:lvl5pPr>
            <a:lvl6pPr marL="2286000" indent="0" algn="ctr" defTabSz="914400" rtl="0" eaLnBrk="1" latinLnBrk="0" hangingPunct="1">
              <a:spcBef>
                <a:spcPct val="20000"/>
              </a:spcBef>
              <a:buFont typeface="Wingdings 2" pitchFamily="18" charset="2"/>
              <a:buNone/>
              <a:defRPr lang="en-US" sz="1800" kern="1200">
                <a:solidFill>
                  <a:schemeClr val="tx1">
                    <a:tint val="75000"/>
                  </a:schemeClr>
                </a:solidFill>
                <a:effectLst>
                  <a:outerShdw blurRad="63500" dist="50800" dir="2700000" algn="tl" rotWithShape="0">
                    <a:prstClr val="black">
                      <a:alpha val="50000"/>
                    </a:prstClr>
                  </a:outerShdw>
                </a:effectLst>
                <a:latin typeface="+mn-lt"/>
                <a:ea typeface="+mn-ea"/>
                <a:cs typeface="+mn-cs"/>
              </a:defRPr>
            </a:lvl6pPr>
            <a:lvl7pPr marL="2743200" indent="0" algn="ctr" defTabSz="914400" rtl="0" eaLnBrk="1" latinLnBrk="0" hangingPunct="1">
              <a:spcBef>
                <a:spcPct val="20000"/>
              </a:spcBef>
              <a:buFont typeface="Wingdings 2" pitchFamily="18" charset="2"/>
              <a:buNone/>
              <a:defRPr lang="en-US" sz="1800" kern="1200">
                <a:solidFill>
                  <a:schemeClr val="tx1">
                    <a:tint val="75000"/>
                  </a:schemeClr>
                </a:solidFill>
                <a:effectLst>
                  <a:outerShdw blurRad="63500" dist="50800" dir="2700000" algn="tl" rotWithShape="0">
                    <a:prstClr val="black">
                      <a:alpha val="50000"/>
                    </a:prstClr>
                  </a:outerShdw>
                </a:effectLst>
                <a:latin typeface="+mn-lt"/>
                <a:ea typeface="+mn-ea"/>
                <a:cs typeface="+mn-cs"/>
              </a:defRPr>
            </a:lvl7pPr>
            <a:lvl8pPr marL="3200400" indent="0" algn="ctr" defTabSz="914400" rtl="0" eaLnBrk="1" latinLnBrk="0" hangingPunct="1">
              <a:spcBef>
                <a:spcPct val="20000"/>
              </a:spcBef>
              <a:buFont typeface="Wingdings 2" pitchFamily="18" charset="2"/>
              <a:buNone/>
              <a:defRPr lang="en-US" sz="1800" kern="1200">
                <a:solidFill>
                  <a:schemeClr val="tx1">
                    <a:tint val="75000"/>
                  </a:schemeClr>
                </a:solidFill>
                <a:effectLst>
                  <a:outerShdw blurRad="63500" dist="50800" dir="2700000" algn="tl" rotWithShape="0">
                    <a:prstClr val="black">
                      <a:alpha val="50000"/>
                    </a:prstClr>
                  </a:outerShdw>
                </a:effectLst>
                <a:latin typeface="+mn-lt"/>
                <a:ea typeface="+mn-ea"/>
                <a:cs typeface="+mn-cs"/>
              </a:defRPr>
            </a:lvl8pPr>
            <a:lvl9pPr marL="3657600" indent="0" algn="ctr" defTabSz="914400" rtl="0" eaLnBrk="1" latinLnBrk="0" hangingPunct="1">
              <a:spcBef>
                <a:spcPct val="20000"/>
              </a:spcBef>
              <a:buFont typeface="Wingdings 2" pitchFamily="18" charset="2"/>
              <a:buNone/>
              <a:defRPr lang="en-US" sz="1800" kern="1200">
                <a:solidFill>
                  <a:schemeClr val="tx1">
                    <a:tint val="75000"/>
                  </a:schemeClr>
                </a:solidFill>
                <a:effectLst>
                  <a:outerShdw blurRad="63500" dist="50800" dir="2700000" algn="tl" rotWithShape="0">
                    <a:prstClr val="black">
                      <a:alpha val="50000"/>
                    </a:prstClr>
                  </a:outerShdw>
                </a:effectLst>
                <a:latin typeface="+mn-lt"/>
                <a:ea typeface="+mn-ea"/>
                <a:cs typeface="+mn-cs"/>
              </a:defRPr>
            </a:lvl9pPr>
          </a:lstStyle>
          <a:p>
            <a:pPr algn="ctr"/>
            <a:r>
              <a:rPr lang="en-US" sz="2800" dirty="0" smtClean="0">
                <a:solidFill>
                  <a:srgbClr val="FFFFFF"/>
                </a:solidFill>
              </a:rPr>
              <a:t>“Not by works, lest any man should boast.” </a:t>
            </a:r>
          </a:p>
          <a:p>
            <a:pPr algn="ctr"/>
            <a:r>
              <a:rPr lang="en-US" sz="2000" b="1" dirty="0" smtClean="0">
                <a:solidFill>
                  <a:schemeClr val="tx1"/>
                </a:solidFill>
              </a:rPr>
              <a:t>(Ephesians 2:9)</a:t>
            </a:r>
            <a:endParaRPr lang="en-US" sz="2000" b="1" dirty="0">
              <a:solidFill>
                <a:schemeClr val="tx1"/>
              </a:solidFill>
            </a:endParaRPr>
          </a:p>
        </p:txBody>
      </p:sp>
      <p:sp>
        <p:nvSpPr>
          <p:cNvPr id="13" name="Title 1"/>
          <p:cNvSpPr txBox="1">
            <a:spLocks/>
          </p:cNvSpPr>
          <p:nvPr/>
        </p:nvSpPr>
        <p:spPr>
          <a:xfrm rot="16200000">
            <a:off x="1093985" y="5334430"/>
            <a:ext cx="572955" cy="2521866"/>
          </a:xfrm>
          <a:prstGeom prst="rect">
            <a:avLst/>
          </a:prstGeom>
        </p:spPr>
        <p:txBody>
          <a:bodyPr vert="eaVert" lIns="91440" tIns="45720" rIns="91440" bIns="45720" rtlCol="0" anchor="ctr" anchorCtr="0">
            <a:noAutofit/>
          </a:bodyPr>
          <a:lstStyle>
            <a:lvl1pPr algn="ctr" defTabSz="914400" rtl="0" eaLnBrk="1" latinLnBrk="0" hangingPunct="1">
              <a:spcBef>
                <a:spcPct val="0"/>
              </a:spcBef>
              <a:buNone/>
              <a:defRPr sz="4800" kern="1200">
                <a:solidFill>
                  <a:schemeClr val="tx2"/>
                </a:solidFill>
                <a:effectLst>
                  <a:outerShdw blurRad="50800" dist="25400" dir="2700000" algn="tl" rotWithShape="0">
                    <a:schemeClr val="bg1">
                      <a:alpha val="40000"/>
                    </a:schemeClr>
                  </a:outerShdw>
                </a:effectLst>
                <a:latin typeface="+mj-lt"/>
                <a:ea typeface="+mj-ea"/>
                <a:cs typeface="+mj-cs"/>
              </a:defRPr>
            </a:lvl1pPr>
          </a:lstStyle>
          <a:p>
            <a:pPr algn="l"/>
            <a:r>
              <a:rPr lang="en-US" sz="12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Bangla MN"/>
                <a:cs typeface="Bangla MN"/>
              </a:rPr>
              <a:t>L</a:t>
            </a:r>
            <a:r>
              <a:rPr lang="en-US" sz="120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Bangla MN"/>
                <a:cs typeface="Bangla MN"/>
              </a:rPr>
              <a:t>esson Six:  Justification</a:t>
            </a:r>
            <a:endParaRPr lang="en-US" sz="12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Bangla MN"/>
              <a:cs typeface="Bangla MN"/>
            </a:endParaRPr>
          </a:p>
        </p:txBody>
      </p:sp>
    </p:spTree>
    <p:extLst>
      <p:ext uri="{BB962C8B-B14F-4D97-AF65-F5344CB8AC3E}">
        <p14:creationId xmlns:p14="http://schemas.microsoft.com/office/powerpoint/2010/main" val="4281518586"/>
      </p:ext>
    </p:extLst>
  </p:cSld>
  <p:clrMapOvr>
    <a:masterClrMapping/>
  </p:clrMapOvr>
  <p:transition spd="slow">
    <p:wheel spokes="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50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1000"/>
                                        <p:tgtEl>
                                          <p:spTgt spid="10"/>
                                        </p:tgtEl>
                                      </p:cBhvr>
                                    </p:animEffect>
                                    <p:anim calcmode="lin" valueType="num">
                                      <p:cBhvr>
                                        <p:cTn id="8" dur="1000" fill="hold"/>
                                        <p:tgtEl>
                                          <p:spTgt spid="10"/>
                                        </p:tgtEl>
                                        <p:attrNameLst>
                                          <p:attrName>ppt_x</p:attrName>
                                        </p:attrNameLst>
                                      </p:cBhvr>
                                      <p:tavLst>
                                        <p:tav tm="0">
                                          <p:val>
                                            <p:strVal val="#ppt_x"/>
                                          </p:val>
                                        </p:tav>
                                        <p:tav tm="100000">
                                          <p:val>
                                            <p:strVal val="#ppt_x"/>
                                          </p:val>
                                        </p:tav>
                                      </p:tavLst>
                                    </p:anim>
                                    <p:anim calcmode="lin" valueType="num">
                                      <p:cBhvr>
                                        <p:cTn id="9" dur="1000" fill="hold"/>
                                        <p:tgtEl>
                                          <p:spTgt spid="10"/>
                                        </p:tgtEl>
                                        <p:attrNameLst>
                                          <p:attrName>ppt_y</p:attrName>
                                        </p:attrNameLst>
                                      </p:cBhvr>
                                      <p:tavLst>
                                        <p:tav tm="0">
                                          <p:val>
                                            <p:strVal val="#ppt_y+.1"/>
                                          </p:val>
                                        </p:tav>
                                        <p:tav tm="100000">
                                          <p:val>
                                            <p:strVal val="#ppt_y"/>
                                          </p:val>
                                        </p:tav>
                                      </p:tavLst>
                                    </p:anim>
                                  </p:childTnLst>
                                </p:cTn>
                              </p:par>
                            </p:childTnLst>
                          </p:cTn>
                        </p:par>
                        <p:par>
                          <p:cTn id="10" fill="hold">
                            <p:stCondLst>
                              <p:cond delay="1500"/>
                            </p:stCondLst>
                            <p:childTnLst>
                              <p:par>
                                <p:cTn id="11" presetID="22" presetClass="entr" presetSubtype="8" fill="hold" grpId="0" nodeType="afterEffect">
                                  <p:stCondLst>
                                    <p:cond delay="500"/>
                                  </p:stCondLst>
                                  <p:childTnLst>
                                    <p:set>
                                      <p:cBhvr>
                                        <p:cTn id="12" dur="1" fill="hold">
                                          <p:stCondLst>
                                            <p:cond delay="0"/>
                                          </p:stCondLst>
                                        </p:cTn>
                                        <p:tgtEl>
                                          <p:spTgt spid="9"/>
                                        </p:tgtEl>
                                        <p:attrNameLst>
                                          <p:attrName>style.visibility</p:attrName>
                                        </p:attrNameLst>
                                      </p:cBhvr>
                                      <p:to>
                                        <p:strVal val="visible"/>
                                      </p:to>
                                    </p:set>
                                    <p:animEffect transition="in" filter="wipe(left)">
                                      <p:cBhvr>
                                        <p:cTn id="13" dur="1500"/>
                                        <p:tgtEl>
                                          <p:spTgt spid="9"/>
                                        </p:tgtEl>
                                      </p:cBhvr>
                                    </p:animEffect>
                                  </p:childTnLst>
                                </p:cTn>
                              </p:par>
                            </p:childTnLst>
                          </p:cTn>
                        </p:par>
                        <p:par>
                          <p:cTn id="14" fill="hold">
                            <p:stCondLst>
                              <p:cond delay="3500"/>
                            </p:stCondLst>
                            <p:childTnLst>
                              <p:par>
                                <p:cTn id="15" presetID="22" presetClass="entr" presetSubtype="8" fill="hold" grpId="0" nodeType="afterEffect">
                                  <p:stCondLst>
                                    <p:cond delay="0"/>
                                  </p:stCondLst>
                                  <p:childTnLst>
                                    <p:set>
                                      <p:cBhvr>
                                        <p:cTn id="16" dur="1" fill="hold">
                                          <p:stCondLst>
                                            <p:cond delay="0"/>
                                          </p:stCondLst>
                                        </p:cTn>
                                        <p:tgtEl>
                                          <p:spTgt spid="2"/>
                                        </p:tgtEl>
                                        <p:attrNameLst>
                                          <p:attrName>style.visibility</p:attrName>
                                        </p:attrNameLst>
                                      </p:cBhvr>
                                      <p:to>
                                        <p:strVal val="visible"/>
                                      </p:to>
                                    </p:set>
                                    <p:animEffect transition="in" filter="wipe(left)">
                                      <p:cBhvr>
                                        <p:cTn id="17" dur="1500"/>
                                        <p:tgtEl>
                                          <p:spTgt spid="2"/>
                                        </p:tgtEl>
                                      </p:cBhvr>
                                    </p:animEffect>
                                  </p:childTnLst>
                                </p:cTn>
                              </p:par>
                            </p:childTnLst>
                          </p:cTn>
                        </p:par>
                        <p:par>
                          <p:cTn id="18" fill="hold">
                            <p:stCondLst>
                              <p:cond delay="5000"/>
                            </p:stCondLst>
                            <p:childTnLst>
                              <p:par>
                                <p:cTn id="19" presetID="2" presetClass="entr" presetSubtype="4" fill="hold" grpId="0" nodeType="afterEffect">
                                  <p:stCondLst>
                                    <p:cond delay="500"/>
                                  </p:stCondLst>
                                  <p:childTnLst>
                                    <p:set>
                                      <p:cBhvr>
                                        <p:cTn id="20" dur="1" fill="hold">
                                          <p:stCondLst>
                                            <p:cond delay="0"/>
                                          </p:stCondLst>
                                        </p:cTn>
                                        <p:tgtEl>
                                          <p:spTgt spid="3"/>
                                        </p:tgtEl>
                                        <p:attrNameLst>
                                          <p:attrName>style.visibility</p:attrName>
                                        </p:attrNameLst>
                                      </p:cBhvr>
                                      <p:to>
                                        <p:strVal val="visible"/>
                                      </p:to>
                                    </p:set>
                                    <p:anim calcmode="lin" valueType="num">
                                      <p:cBhvr additive="base">
                                        <p:cTn id="21" dur="1250" fill="hold"/>
                                        <p:tgtEl>
                                          <p:spTgt spid="3"/>
                                        </p:tgtEl>
                                        <p:attrNameLst>
                                          <p:attrName>ppt_x</p:attrName>
                                        </p:attrNameLst>
                                      </p:cBhvr>
                                      <p:tavLst>
                                        <p:tav tm="0">
                                          <p:val>
                                            <p:strVal val="#ppt_x"/>
                                          </p:val>
                                        </p:tav>
                                        <p:tav tm="100000">
                                          <p:val>
                                            <p:strVal val="#ppt_x"/>
                                          </p:val>
                                        </p:tav>
                                      </p:tavLst>
                                    </p:anim>
                                    <p:anim calcmode="lin" valueType="num">
                                      <p:cBhvr additive="base">
                                        <p:cTn id="22" dur="1250" fill="hold"/>
                                        <p:tgtEl>
                                          <p:spTgt spid="3"/>
                                        </p:tgtEl>
                                        <p:attrNameLst>
                                          <p:attrName>ppt_y</p:attrName>
                                        </p:attrNameLst>
                                      </p:cBhvr>
                                      <p:tavLst>
                                        <p:tav tm="0">
                                          <p:val>
                                            <p:strVal val="1+#ppt_h/2"/>
                                          </p:val>
                                        </p:tav>
                                        <p:tav tm="100000">
                                          <p:val>
                                            <p:strVal val="#ppt_y"/>
                                          </p:val>
                                        </p:tav>
                                      </p:tavLst>
                                    </p:anim>
                                  </p:childTnLst>
                                </p:cTn>
                              </p:par>
                            </p:childTnLst>
                          </p:cTn>
                        </p:par>
                        <p:par>
                          <p:cTn id="23" fill="hold">
                            <p:stCondLst>
                              <p:cond delay="6750"/>
                            </p:stCondLst>
                            <p:childTnLst>
                              <p:par>
                                <p:cTn id="24" presetID="2" presetClass="entr" presetSubtype="4" fill="hold" grpId="0" nodeType="afterEffect">
                                  <p:stCondLst>
                                    <p:cond delay="1000"/>
                                  </p:stCondLst>
                                  <p:childTnLst>
                                    <p:set>
                                      <p:cBhvr>
                                        <p:cTn id="25" dur="1" fill="hold">
                                          <p:stCondLst>
                                            <p:cond delay="0"/>
                                          </p:stCondLst>
                                        </p:cTn>
                                        <p:tgtEl>
                                          <p:spTgt spid="8"/>
                                        </p:tgtEl>
                                        <p:attrNameLst>
                                          <p:attrName>style.visibility</p:attrName>
                                        </p:attrNameLst>
                                      </p:cBhvr>
                                      <p:to>
                                        <p:strVal val="visible"/>
                                      </p:to>
                                    </p:set>
                                    <p:anim calcmode="lin" valueType="num">
                                      <p:cBhvr additive="base">
                                        <p:cTn id="26" dur="1250" fill="hold"/>
                                        <p:tgtEl>
                                          <p:spTgt spid="8"/>
                                        </p:tgtEl>
                                        <p:attrNameLst>
                                          <p:attrName>ppt_x</p:attrName>
                                        </p:attrNameLst>
                                      </p:cBhvr>
                                      <p:tavLst>
                                        <p:tav tm="0">
                                          <p:val>
                                            <p:strVal val="#ppt_x"/>
                                          </p:val>
                                        </p:tav>
                                        <p:tav tm="100000">
                                          <p:val>
                                            <p:strVal val="#ppt_x"/>
                                          </p:val>
                                        </p:tav>
                                      </p:tavLst>
                                    </p:anim>
                                    <p:anim calcmode="lin" valueType="num">
                                      <p:cBhvr additive="base">
                                        <p:cTn id="27" dur="1250" fill="hold"/>
                                        <p:tgtEl>
                                          <p:spTgt spid="8"/>
                                        </p:tgtEl>
                                        <p:attrNameLst>
                                          <p:attrName>ppt_y</p:attrName>
                                        </p:attrNameLst>
                                      </p:cBhvr>
                                      <p:tavLst>
                                        <p:tav tm="0">
                                          <p:val>
                                            <p:strVal val="1+#ppt_h/2"/>
                                          </p:val>
                                        </p:tav>
                                        <p:tav tm="100000">
                                          <p:val>
                                            <p:strVal val="#ppt_y"/>
                                          </p:val>
                                        </p:tav>
                                      </p:tavLst>
                                    </p:anim>
                                  </p:childTnLst>
                                </p:cTn>
                              </p:par>
                            </p:childTnLst>
                          </p:cTn>
                        </p:par>
                        <p:par>
                          <p:cTn id="28" fill="hold">
                            <p:stCondLst>
                              <p:cond delay="9000"/>
                            </p:stCondLst>
                            <p:childTnLst>
                              <p:par>
                                <p:cTn id="29" presetID="2" presetClass="entr" presetSubtype="4" fill="hold" grpId="0" nodeType="afterEffect">
                                  <p:stCondLst>
                                    <p:cond delay="1000"/>
                                  </p:stCondLst>
                                  <p:childTnLst>
                                    <p:set>
                                      <p:cBhvr>
                                        <p:cTn id="30" dur="1" fill="hold">
                                          <p:stCondLst>
                                            <p:cond delay="0"/>
                                          </p:stCondLst>
                                        </p:cTn>
                                        <p:tgtEl>
                                          <p:spTgt spid="11"/>
                                        </p:tgtEl>
                                        <p:attrNameLst>
                                          <p:attrName>style.visibility</p:attrName>
                                        </p:attrNameLst>
                                      </p:cBhvr>
                                      <p:to>
                                        <p:strVal val="visible"/>
                                      </p:to>
                                    </p:set>
                                    <p:anim calcmode="lin" valueType="num">
                                      <p:cBhvr additive="base">
                                        <p:cTn id="31" dur="1250" fill="hold"/>
                                        <p:tgtEl>
                                          <p:spTgt spid="11"/>
                                        </p:tgtEl>
                                        <p:attrNameLst>
                                          <p:attrName>ppt_x</p:attrName>
                                        </p:attrNameLst>
                                      </p:cBhvr>
                                      <p:tavLst>
                                        <p:tav tm="0">
                                          <p:val>
                                            <p:strVal val="#ppt_x"/>
                                          </p:val>
                                        </p:tav>
                                        <p:tav tm="100000">
                                          <p:val>
                                            <p:strVal val="#ppt_x"/>
                                          </p:val>
                                        </p:tav>
                                      </p:tavLst>
                                    </p:anim>
                                    <p:anim calcmode="lin" valueType="num">
                                      <p:cBhvr additive="base">
                                        <p:cTn id="32" dur="1250" fill="hold"/>
                                        <p:tgtEl>
                                          <p:spTgt spid="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8" grpId="0"/>
      <p:bldP spid="9" grpId="0"/>
      <p:bldP spid="10" grpId="0"/>
      <p:bldP spid="11" grpId="0"/>
    </p:bldLst>
  </p:timing>
</p:sld>
</file>

<file path=ppt/theme/_rels/them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image" Target="../media/image1.jpeg"/><Relationship Id="rId5" Type="http://schemas.openxmlformats.org/officeDocument/2006/relationships/image" Target="../media/image5.jpeg"/><Relationship Id="rId4" Type="http://schemas.openxmlformats.org/officeDocument/2006/relationships/image" Target="../media/image4.jpeg"/></Relationships>
</file>

<file path=ppt/theme/theme1.xml><?xml version="1.0" encoding="utf-8"?>
<a:theme xmlns:a="http://schemas.openxmlformats.org/drawingml/2006/main" name="Habitat">
  <a:themeElements>
    <a:clrScheme name="Habitat">
      <a:dk1>
        <a:sysClr val="windowText" lastClr="000000"/>
      </a:dk1>
      <a:lt1>
        <a:sysClr val="window" lastClr="FFFFFF"/>
      </a:lt1>
      <a:dk2>
        <a:srgbClr val="194431"/>
      </a:dk2>
      <a:lt2>
        <a:srgbClr val="F0E6C3"/>
      </a:lt2>
      <a:accent1>
        <a:srgbClr val="F8C000"/>
      </a:accent1>
      <a:accent2>
        <a:srgbClr val="F88600"/>
      </a:accent2>
      <a:accent3>
        <a:srgbClr val="F83500"/>
      </a:accent3>
      <a:accent4>
        <a:srgbClr val="8B723D"/>
      </a:accent4>
      <a:accent5>
        <a:srgbClr val="818B3D"/>
      </a:accent5>
      <a:accent6>
        <a:srgbClr val="586215"/>
      </a:accent6>
      <a:hlink>
        <a:srgbClr val="FF621D"/>
      </a:hlink>
      <a:folHlink>
        <a:srgbClr val="F3D260"/>
      </a:folHlink>
    </a:clrScheme>
    <a:fontScheme name="Habitat">
      <a:majorFont>
        <a:latin typeface="Book Antiqua"/>
        <a:ea typeface=""/>
        <a:cs typeface=""/>
        <a:font script="Jpan" typeface="ＭＳ 明朝"/>
        <a:font script="Hans" typeface="宋体"/>
        <a:font script="Hant" typeface="新細明體"/>
      </a:majorFont>
      <a:minorFont>
        <a:latin typeface="Book Antiqua"/>
        <a:ea typeface=""/>
        <a:cs typeface=""/>
        <a:font script="Jpan" typeface="ＭＳ 明朝"/>
        <a:font script="Hans" typeface="宋体"/>
        <a:font script="Hant" typeface="新細明體"/>
      </a:minorFont>
    </a:fontScheme>
    <a:fmtScheme name="Habitat">
      <a:fillStyleLst>
        <a:solidFill>
          <a:schemeClr val="phClr"/>
        </a:solidFill>
        <a:blipFill rotWithShape="1">
          <a:blip xmlns:r="http://schemas.openxmlformats.org/officeDocument/2006/relationships" r:embed="rId1">
            <a:duotone>
              <a:schemeClr val="phClr">
                <a:shade val="10000"/>
                <a:satMod val="130000"/>
              </a:schemeClr>
              <a:schemeClr val="phClr">
                <a:satMod val="275000"/>
              </a:schemeClr>
            </a:duotone>
          </a:blip>
          <a:tile tx="0" ty="0" sx="40000" sy="40000" flip="none" algn="tl"/>
        </a:blipFill>
        <a:blipFill rotWithShape="1">
          <a:blip xmlns:r="http://schemas.openxmlformats.org/officeDocument/2006/relationships" r:embed="rId2">
            <a:duotone>
              <a:schemeClr val="phClr">
                <a:shade val="40000"/>
                <a:satMod val="130000"/>
              </a:schemeClr>
              <a:schemeClr val="phClr">
                <a:satMod val="275000"/>
              </a:schemeClr>
            </a:duotone>
          </a:blip>
          <a:stretch/>
        </a:blipFill>
      </a:fillStyleLst>
      <a:lnStyleLst>
        <a:ln w="12700" cap="flat" cmpd="sng" algn="ctr">
          <a:solidFill>
            <a:schemeClr val="phClr">
              <a:shade val="90000"/>
              <a:satMod val="105000"/>
            </a:schemeClr>
          </a:solidFill>
          <a:prstDash val="solid"/>
        </a:ln>
        <a:ln w="25400" cap="flat" cmpd="sng" algn="ctr">
          <a:solidFill>
            <a:schemeClr val="phClr">
              <a:shade val="80000"/>
            </a:schemeClr>
          </a:solidFill>
          <a:prstDash val="solid"/>
        </a:ln>
        <a:ln w="25400" cap="flat" cmpd="sng" algn="ctr">
          <a:solidFill>
            <a:schemeClr val="phClr">
              <a:shade val="70000"/>
            </a:schemeClr>
          </a:solidFill>
          <a:prstDash val="solid"/>
        </a:ln>
      </a:lnStyleLst>
      <a:effectStyleLst>
        <a:effectStyle>
          <a:effectLst/>
        </a:effectStyle>
        <a:effectStyle>
          <a:effectLst>
            <a:outerShdw blurRad="88900" dir="4200000" sx="105000" sy="105000" algn="t" rotWithShape="0">
              <a:srgbClr val="000000">
                <a:alpha val="40000"/>
              </a:srgbClr>
            </a:outerShdw>
          </a:effectLst>
        </a:effectStyle>
        <a:effectStyle>
          <a:effectLst>
            <a:innerShdw blurRad="76200" dist="25400" dir="13200000">
              <a:srgbClr val="000000">
                <a:alpha val="80000"/>
              </a:srgbClr>
            </a:innerShdw>
          </a:effectLst>
          <a:scene3d>
            <a:camera prst="orthographicFront">
              <a:rot lat="0" lon="0" rev="0"/>
            </a:camera>
            <a:lightRig rig="balanced" dir="t">
              <a:rot lat="0" lon="0" rev="19800000"/>
            </a:lightRig>
          </a:scene3d>
          <a:sp3d prstMaterial="softEdge">
            <a:bevelT w="0" h="0"/>
          </a:sp3d>
        </a:effectStyle>
      </a:effectStyleLst>
      <a:bgFillStyleLst>
        <a:blipFill rotWithShape="1">
          <a:blip xmlns:r="http://schemas.openxmlformats.org/officeDocument/2006/relationships" r:embed="rId3"/>
          <a:stretch/>
        </a:blipFill>
        <a:blipFill rotWithShape="1">
          <a:blip xmlns:r="http://schemas.openxmlformats.org/officeDocument/2006/relationships" r:embed="rId4"/>
          <a:stretch/>
        </a:blipFill>
        <a:blipFill rotWithShape="1">
          <a:blip xmlns:r="http://schemas.openxmlformats.org/officeDocument/2006/relationships" r:embed="rId5"/>
          <a:stretch/>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Habitat.thmx</Template>
  <TotalTime>13299</TotalTime>
  <Words>689</Words>
  <Application>Microsoft Office PowerPoint</Application>
  <PresentationFormat>On-screen Show (4:3)</PresentationFormat>
  <Paragraphs>119</Paragraphs>
  <Slides>16</Slides>
  <Notes>1</Notes>
  <HiddenSlides>0</HiddenSlides>
  <MMClips>0</MMClips>
  <ScaleCrop>false</ScaleCrop>
  <HeadingPairs>
    <vt:vector size="4" baseType="variant">
      <vt:variant>
        <vt:lpstr>Theme</vt:lpstr>
      </vt:variant>
      <vt:variant>
        <vt:i4>1</vt:i4>
      </vt:variant>
      <vt:variant>
        <vt:lpstr>Slide Titles</vt:lpstr>
      </vt:variant>
      <vt:variant>
        <vt:i4>16</vt:i4>
      </vt:variant>
    </vt:vector>
  </HeadingPairs>
  <TitlesOfParts>
    <vt:vector size="17" baseType="lpstr">
      <vt:lpstr>Habitat</vt:lpstr>
      <vt:lpstr>Lesson Six:  JUSTIFICATION</vt:lpstr>
      <vt:lpstr>Definition  Of  JUSTIFICATION</vt:lpstr>
      <vt:lpstr>PowerPoint Presentation</vt:lpstr>
      <vt:lpstr>PowerPoint Presentation</vt:lpstr>
      <vt:lpstr>PowerPoint Presentation</vt:lpstr>
      <vt:lpstr>PowerPoint Presentation</vt:lpstr>
      <vt:lpstr>PowerPoint Presentation</vt:lpstr>
      <vt:lpstr>PowerPoint Presentation</vt:lpstr>
      <vt:lpstr>Not by Works—</vt:lpstr>
      <vt:lpstr>PowerPoint Presentation</vt:lpstr>
      <vt:lpstr>      Abraham believed God, and it was counted unto him for righteousness.  The condition that Abraham met is the condition that we must meet today.</vt:lpstr>
      <vt:lpstr>PowerPoint Presentation</vt:lpstr>
      <vt:lpstr>PowerPoint Presentation</vt:lpstr>
      <vt:lpstr>PowerPoint Presentation</vt:lpstr>
      <vt:lpstr>PowerPoint Presentation</vt:lpstr>
      <vt:lpstr>PowerPoint Presentation</vt:lpstr>
    </vt:vector>
  </TitlesOfParts>
  <Company>UPCI</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Jerry Richardson</dc:creator>
  <cp:lastModifiedBy>Jim Poitras</cp:lastModifiedBy>
  <cp:revision>66</cp:revision>
  <dcterms:created xsi:type="dcterms:W3CDTF">2011-12-17T17:23:16Z</dcterms:created>
  <dcterms:modified xsi:type="dcterms:W3CDTF">2012-04-17T20:50:13Z</dcterms:modified>
</cp:coreProperties>
</file>