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72" r:id="rId6"/>
    <p:sldId id="261" r:id="rId7"/>
    <p:sldId id="262" r:id="rId8"/>
    <p:sldId id="270" r:id="rId9"/>
    <p:sldId id="266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204" autoAdjust="0"/>
  </p:normalViewPr>
  <p:slideViewPr>
    <p:cSldViewPr snapToGrid="0" snapToObjects="1">
      <p:cViewPr>
        <p:scale>
          <a:sx n="85" d="100"/>
          <a:sy n="85" d="100"/>
        </p:scale>
        <p:origin x="-236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B9EB-E7F7-FB4C-AF39-0037BC1FD1AA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5FE9-6870-AE45-8C84-5ED768B69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Layout is :  URBAN POP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FE9-6870-AE45-8C84-5ED768B69F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55A2E49-18A1-40BC-BA5D-5A2EC8FDDF15}" type="datetime4">
              <a:rPr lang="en-US" smtClean="0"/>
              <a:pPr/>
              <a:t>April 17,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April 17, 2012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62945"/>
            <a:ext cx="9143999" cy="831274"/>
          </a:xfrm>
        </p:spPr>
        <p:txBody>
          <a:bodyPr/>
          <a:lstStyle/>
          <a:p>
            <a:pPr algn="ctr"/>
            <a:r>
              <a:rPr lang="en-US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Lesson Five:   </a:t>
            </a:r>
            <a:r>
              <a:rPr lang="en-US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8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ngla MN"/>
              </a:rPr>
              <a:t>Faith</a:t>
            </a:r>
            <a:endParaRPr lang="en-US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8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angla MN"/>
              <a:cs typeface="Bangla MN"/>
            </a:endParaRPr>
          </a:p>
        </p:txBody>
      </p:sp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2368616" y="4283490"/>
            <a:ext cx="618758" cy="4624168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800" kern="1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2"/>
          <p:cNvSpPr txBox="1">
            <a:spLocks/>
          </p:cNvSpPr>
          <p:nvPr/>
        </p:nvSpPr>
        <p:spPr>
          <a:xfrm rot="20744353">
            <a:off x="1314787" y="2734234"/>
            <a:ext cx="6943818" cy="13447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r>
              <a:rPr lang="en-US" sz="4800" dirty="0" smtClean="0">
                <a:solidFill>
                  <a:srgbClr val="FF6600"/>
                </a:solidFill>
              </a:rPr>
              <a:t>End of Lesson Five</a:t>
            </a:r>
            <a:endParaRPr lang="en-US" sz="4800" dirty="0">
              <a:solidFill>
                <a:srgbClr val="FF6600"/>
              </a:solidFill>
            </a:endParaRPr>
          </a:p>
        </p:txBody>
      </p:sp>
      <p:sp>
        <p:nvSpPr>
          <p:cNvPr id="3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LESSON FIVE:   Faith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2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194235"/>
            <a:ext cx="1497106" cy="5964643"/>
          </a:xfrm>
        </p:spPr>
        <p:txBody>
          <a:bodyPr/>
          <a:lstStyle/>
          <a:p>
            <a:pPr algn="l"/>
            <a:r>
              <a:rPr lang="en-US" sz="4400" dirty="0" smtClean="0"/>
              <a:t>The Definition of Faith</a:t>
            </a:r>
            <a:endParaRPr lang="en-US" sz="440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1326995"/>
          </a:xfrm>
        </p:spPr>
        <p:txBody>
          <a:bodyPr vert="horz"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And shall believe in </a:t>
            </a:r>
            <a:r>
              <a:rPr lang="en-US" i="1" dirty="0" err="1" smtClean="0"/>
              <a:t>thine</a:t>
            </a:r>
            <a:r>
              <a:rPr lang="en-US" i="1" dirty="0" smtClean="0"/>
              <a:t> heart that God hath raised him from the dead, thou shalt be saved.”					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(Romans 10:9)</a:t>
            </a: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5910389">
            <a:off x="7813991" y="4731712"/>
            <a:ext cx="365541" cy="351428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kern="1200" dirty="0" smtClean="0"/>
              <a:t>Global University of Theological Studies</a:t>
            </a:r>
            <a:endParaRPr lang="en-US" sz="1200" kern="1200" dirty="0"/>
          </a:p>
        </p:txBody>
      </p:sp>
      <p:sp>
        <p:nvSpPr>
          <p:cNvPr id="7" name="Vertical Text Placeholder 2"/>
          <p:cNvSpPr txBox="1">
            <a:spLocks/>
          </p:cNvSpPr>
          <p:nvPr/>
        </p:nvSpPr>
        <p:spPr>
          <a:xfrm>
            <a:off x="504325" y="2025777"/>
            <a:ext cx="6513511" cy="1326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dirty="0" smtClean="0"/>
              <a:t>“</a:t>
            </a:r>
            <a:r>
              <a:rPr lang="en-US" i="1" dirty="0" smtClean="0"/>
              <a:t>Now faith is the substance of things hoped for, the evidence of things not seen.”					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			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(Hebrews 11:1)</a:t>
            </a: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8" name="Vertical Text Placeholder 2"/>
          <p:cNvSpPr txBox="1">
            <a:spLocks/>
          </p:cNvSpPr>
          <p:nvPr/>
        </p:nvSpPr>
        <p:spPr>
          <a:xfrm>
            <a:off x="482023" y="3575766"/>
            <a:ext cx="6513511" cy="1326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 smtClean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"/>
              <a:defRPr lang="en-US" sz="1800" kern="1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dirty="0" smtClean="0"/>
              <a:t>“</a:t>
            </a:r>
            <a:r>
              <a:rPr lang="en-US" i="1" dirty="0" smtClean="0"/>
              <a:t>But wilt thou know, O vain man, that faith without works is dead?”					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			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(James 2:20)</a:t>
            </a:r>
            <a:endParaRPr lang="en-US" sz="1800" i="1" dirty="0">
              <a:solidFill>
                <a:srgbClr val="BFBFB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6543494"/>
            <a:ext cx="2196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LESSON FIVE:   Faith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4361" y="113570"/>
            <a:ext cx="8590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Saving Faith?</a:t>
            </a:r>
            <a:endParaRPr lang="en-US" sz="36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6487739"/>
            <a:ext cx="2196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8292" y="1142556"/>
            <a:ext cx="8086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Faith from the heart.   Faith means belief &amp; trust.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0855" y="1958887"/>
            <a:ext cx="8086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Intellectual faith is not enough, belief in the heart is essential.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58292" y="3047957"/>
            <a:ext cx="8086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Intellectual faith means the acknowledgement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that the gospel facts are true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8292" y="4181651"/>
            <a:ext cx="8086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Heart faith means the willing dedication of one’s life to the obligations which these facts involve.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292" y="5181526"/>
            <a:ext cx="80868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Faith as trust implies an emotional element; meaning saving faith involves intellect, emotion and will.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0573" y="2190367"/>
            <a:ext cx="1497106" cy="4309036"/>
          </a:xfrm>
        </p:spPr>
        <p:txBody>
          <a:bodyPr/>
          <a:lstStyle/>
          <a:p>
            <a:r>
              <a:rPr lang="en-US" sz="4000" dirty="0" smtClean="0"/>
              <a:t>Three Essential Elements of Faith</a:t>
            </a:r>
            <a:endParaRPr lang="en-US" sz="4000" dirty="0"/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Global University of Theological Studies</a:t>
            </a:r>
            <a:endParaRPr lang="en-US" sz="1200" kern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0"/>
            <a:ext cx="7515922" cy="6256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Knowledge</a:t>
            </a:r>
            <a:endParaRPr lang="en-US" sz="3200" b="1" u="sng" dirty="0">
              <a:solidFill>
                <a:schemeClr val="accent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“And they that know thy name will put their trust  in thee”</a:t>
            </a:r>
            <a:endParaRPr lang="en-US" sz="20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				(Psalm 9:10)	</a:t>
            </a:r>
            <a:endParaRPr lang="en-US" sz="20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endParaRPr lang="en-US" sz="1200" dirty="0" smtClean="0">
              <a:solidFill>
                <a:schemeClr val="accent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“So then faith cometh by hearing, and hearing by the word of God”</a:t>
            </a:r>
            <a:r>
              <a:rPr lang="en-US" sz="20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		(Romans 10:17)</a:t>
            </a:r>
          </a:p>
          <a:p>
            <a:pPr algn="ctr"/>
            <a:r>
              <a:rPr lang="en-US" sz="3200" b="1" u="sng" dirty="0" smtClean="0"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Assent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“And the scribe said unto him, Well, Master, thou hast said the truth: for there is one God; and there is 	none other but he”</a:t>
            </a:r>
            <a:r>
              <a:rPr lang="en-US" sz="2000" dirty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			(Mark 12:32)</a:t>
            </a:r>
          </a:p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en-US" sz="3200" b="1" u="sng" dirty="0" smtClean="0"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Appropriation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“But as many as receive him, to them gave he power to become sons of God, even to them that believe on his name.”  (John 1:12)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endParaRPr lang="en-US" sz="2000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20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“For by grace are ye saved through faith; and that not of yourselves: it is a gift of God.			(Ephesians 2:8)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171765" y="-620848"/>
            <a:ext cx="2405529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</a:t>
            </a:r>
            <a:endParaRPr lang="en-US" sz="239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6543494"/>
            <a:ext cx="2196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LESSON FIVE:   Faith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75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75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75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75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75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75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1412" y="104534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Source of Faith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136433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DC62"/>
                </a:solidFill>
              </a:rPr>
              <a:t>“But to think soberly, according as God hath dealt to every man the measure of faith” </a:t>
            </a:r>
          </a:p>
          <a:p>
            <a:pPr algn="ctr"/>
            <a:r>
              <a:rPr lang="en-US" sz="2400" dirty="0" smtClean="0">
                <a:solidFill>
                  <a:srgbClr val="FFDC62"/>
                </a:solidFill>
              </a:rPr>
              <a:t>(Romans 12:3)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292" y="2781753"/>
            <a:ext cx="80868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“To another faith by the same Spirit”</a:t>
            </a:r>
          </a:p>
          <a:p>
            <a:pPr algn="ctr"/>
            <a:r>
              <a:rPr lang="en-US" sz="2400" dirty="0" smtClean="0"/>
              <a:t>( I Corinthians 12:9)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82623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“But the fruit of the Spirit is </a:t>
            </a:r>
            <a:r>
              <a:rPr lang="en-US" sz="2800" dirty="0"/>
              <a:t>love, joy, peace, longsuffering, gentleness, goodness, faith,</a:t>
            </a:r>
            <a:r>
              <a:rPr lang="en-US" sz="2800" dirty="0" smtClean="0"/>
              <a:t>”</a:t>
            </a:r>
          </a:p>
          <a:p>
            <a:pPr algn="ctr"/>
            <a:r>
              <a:rPr lang="en-US" sz="2400" dirty="0" smtClean="0"/>
              <a:t>( Galatians 5:22)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249847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“Looking unto Jesus the author and finisher of our faith”</a:t>
            </a:r>
          </a:p>
          <a:p>
            <a:pPr algn="ctr"/>
            <a:r>
              <a:rPr lang="en-US" sz="2400" dirty="0" smtClean="0"/>
              <a:t>( Hebrews 12:2)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943922" y="731687"/>
            <a:ext cx="322270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i="1" u="sng" dirty="0" smtClean="0">
                <a:solidFill>
                  <a:srgbClr val="FFC000"/>
                </a:solidFill>
              </a:rPr>
              <a:t>Divine</a:t>
            </a:r>
            <a:endParaRPr lang="en-US" sz="3600" i="1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7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1" grpId="0"/>
      <p:bldP spid="18" grpId="0"/>
      <p:bldP spid="1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1412" y="-40429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Source of Faith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43922" y="812420"/>
            <a:ext cx="322270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i="1" u="sng" dirty="0" smtClean="0"/>
              <a:t>Human</a:t>
            </a:r>
            <a:endParaRPr lang="en-US" sz="4000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1878522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Hearing the Word of God</a:t>
            </a:r>
          </a:p>
          <a:p>
            <a:pPr algn="ctr"/>
            <a:r>
              <a:rPr lang="en-US" i="1" dirty="0" smtClean="0"/>
              <a:t>(Read Acts 4:4, Romans 10:17, Galatians 3:5)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2" y="3212928"/>
            <a:ext cx="86890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Prayer</a:t>
            </a:r>
          </a:p>
          <a:p>
            <a:pPr algn="ctr"/>
            <a:r>
              <a:rPr lang="en-US" i="1" dirty="0"/>
              <a:t>(Read </a:t>
            </a:r>
            <a:r>
              <a:rPr lang="en-US" i="1" dirty="0" smtClean="0"/>
              <a:t>Mark 9:24, Luke 17:5, Luke 22:32)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3" y="4551048"/>
            <a:ext cx="86890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Faith grows by using faith</a:t>
            </a:r>
          </a:p>
          <a:p>
            <a:pPr algn="ctr"/>
            <a:r>
              <a:rPr lang="en-US" i="1" dirty="0" smtClean="0"/>
              <a:t>(Read Matthew 25:29, I Peter 1:7)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53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055" y="417927"/>
            <a:ext cx="7515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results of Faith</a:t>
            </a:r>
            <a:endParaRPr 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7177" y="1912471"/>
            <a:ext cx="7664823" cy="4168590"/>
            <a:chOff x="717177" y="2734235"/>
            <a:chExt cx="7664823" cy="3585882"/>
          </a:xfrm>
        </p:grpSpPr>
        <p:sp>
          <p:nvSpPr>
            <p:cNvPr id="7" name="Rounded Rectangle 6"/>
            <p:cNvSpPr/>
            <p:nvPr/>
          </p:nvSpPr>
          <p:spPr>
            <a:xfrm>
              <a:off x="717177" y="2734235"/>
              <a:ext cx="7664823" cy="3585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0246" y="3428447"/>
              <a:ext cx="7246470" cy="219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4000" dirty="0" smtClean="0"/>
                <a:t>Salvation with all of its aspects and phases is a result of faith.  Our whole salvation with its fruits is dependent upon faith.</a:t>
              </a:r>
              <a:endParaRPr lang="en-US" sz="4000" dirty="0">
                <a:solidFill>
                  <a:srgbClr val="7F7F7F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9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8399" y="1644627"/>
            <a:ext cx="5447210" cy="909007"/>
          </a:xfrm>
        </p:spPr>
        <p:txBody>
          <a:bodyPr anchor="t"/>
          <a:lstStyle/>
          <a:p>
            <a:r>
              <a:rPr lang="en-US" sz="3200" dirty="0" smtClean="0">
                <a:solidFill>
                  <a:schemeClr val="bg1"/>
                </a:solidFill>
              </a:rPr>
              <a:t>    Fact, Faith, Feeling – This is God’s order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130" y="810688"/>
            <a:ext cx="344126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22000" dirty="0"/>
          </a:p>
        </p:txBody>
      </p:sp>
      <p:sp>
        <p:nvSpPr>
          <p:cNvPr id="7" name="TextBox 6"/>
          <p:cNvSpPr txBox="1"/>
          <p:nvPr/>
        </p:nvSpPr>
        <p:spPr>
          <a:xfrm>
            <a:off x="493055" y="313767"/>
            <a:ext cx="81578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The Proper Order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239059" y="3942319"/>
            <a:ext cx="8749210" cy="1365660"/>
          </a:xfrm>
        </p:spPr>
        <p:txBody>
          <a:bodyPr/>
          <a:lstStyle/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All goes well if we keep the proper order.</a:t>
            </a:r>
          </a:p>
          <a:p>
            <a:pPr algn="ctr"/>
            <a:endParaRPr lang="en-US" sz="2600" b="1" dirty="0" smtClean="0">
              <a:solidFill>
                <a:srgbClr val="000000"/>
              </a:solidFill>
            </a:endParaRPr>
          </a:p>
          <a:p>
            <a:pPr algn="ctr"/>
            <a:endParaRPr lang="en-US" sz="2600" b="1" dirty="0">
              <a:solidFill>
                <a:srgbClr val="000000"/>
              </a:solidFill>
            </a:endParaRPr>
          </a:p>
          <a:p>
            <a:pPr algn="ctr"/>
            <a:r>
              <a:rPr lang="en-US" sz="2600" b="1" dirty="0" smtClean="0">
                <a:solidFill>
                  <a:srgbClr val="000000"/>
                </a:solidFill>
              </a:rPr>
              <a:t>Feed faith with facts not feelings</a:t>
            </a:r>
          </a:p>
        </p:txBody>
      </p:sp>
    </p:spTree>
    <p:extLst>
      <p:ext uri="{BB962C8B-B14F-4D97-AF65-F5344CB8AC3E}">
        <p14:creationId xmlns:p14="http://schemas.microsoft.com/office/powerpoint/2010/main" val="428151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ext Placeholder 5"/>
          <p:cNvSpPr>
            <a:spLocks noGrp="1"/>
          </p:cNvSpPr>
          <p:nvPr/>
        </p:nvSpPr>
        <p:spPr>
          <a:xfrm rot="16200000">
            <a:off x="7107380" y="5131042"/>
            <a:ext cx="562792" cy="3198985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1200" kern="12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3883" y="238922"/>
            <a:ext cx="8704386" cy="1100138"/>
          </a:xfrm>
        </p:spPr>
        <p:txBody>
          <a:bodyPr/>
          <a:lstStyle/>
          <a:p>
            <a:r>
              <a:rPr lang="en-US" sz="5400" b="1" dirty="0" smtClean="0">
                <a:solidFill>
                  <a:srgbClr val="008000"/>
                </a:solidFill>
              </a:rPr>
              <a:t>Steps in receiving full New Testament Salvation</a:t>
            </a:r>
            <a:endParaRPr lang="en-US" sz="54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7739"/>
            <a:ext cx="384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LESSON FIVE:   Faith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048" y="1427363"/>
            <a:ext cx="1898859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DC6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endParaRPr lang="en-US" sz="3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DC62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22592" y="1717289"/>
            <a:ext cx="6765677" cy="42374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Hear the Word of Life, the gospel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30029" y="2371484"/>
            <a:ext cx="6765677" cy="4163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 convicted of sin, realize the need of salvation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241180" y="2984789"/>
            <a:ext cx="6765677" cy="38287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Believe on Jesus Christ, faith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30029" y="3564640"/>
            <a:ext cx="6765677" cy="4609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Repent of sin, confession, restitution, etc…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215164" y="4263440"/>
            <a:ext cx="6765677" cy="4200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 baptized by immersion in the name of Jesus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237466" y="4899047"/>
            <a:ext cx="6765677" cy="3977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Receive the Holy Ghost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244903" y="5553243"/>
            <a:ext cx="6765677" cy="3569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Live a holy life, holiness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215164" y="6144321"/>
            <a:ext cx="6765677" cy="3509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Resurrection and Rapture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11276</TotalTime>
  <Words>512</Words>
  <Application>Microsoft Office PowerPoint</Application>
  <PresentationFormat>On-screen Show (4:3)</PresentationFormat>
  <Paragraphs>83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Habitat</vt:lpstr>
      <vt:lpstr>Lesson Five:   Faith</vt:lpstr>
      <vt:lpstr>The Definition of Faith</vt:lpstr>
      <vt:lpstr>PowerPoint Presentation</vt:lpstr>
      <vt:lpstr>Three Essential Elements of Faith</vt:lpstr>
      <vt:lpstr>PowerPoint Presentation</vt:lpstr>
      <vt:lpstr>PowerPoint Presentation</vt:lpstr>
      <vt:lpstr>PowerPoint Presentation</vt:lpstr>
      <vt:lpstr>    Fact, Faith, Feeling – This is God’s order</vt:lpstr>
      <vt:lpstr>Steps in receiving full New Testament Salvation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Jim Poitras</cp:lastModifiedBy>
  <cp:revision>47</cp:revision>
  <dcterms:created xsi:type="dcterms:W3CDTF">2011-12-17T17:23:16Z</dcterms:created>
  <dcterms:modified xsi:type="dcterms:W3CDTF">2012-04-17T20:50:26Z</dcterms:modified>
</cp:coreProperties>
</file>