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8" r:id="rId3"/>
    <p:sldId id="259" r:id="rId4"/>
    <p:sldId id="260" r:id="rId5"/>
    <p:sldId id="261" r:id="rId6"/>
    <p:sldId id="262" r:id="rId7"/>
    <p:sldId id="263" r:id="rId8"/>
    <p:sldId id="264" r:id="rId9"/>
    <p:sldId id="265" r:id="rId10"/>
    <p:sldId id="267" r:id="rId11"/>
    <p:sldId id="268" r:id="rId12"/>
    <p:sldId id="269" r:id="rId13"/>
    <p:sldId id="270" r:id="rId14"/>
    <p:sldId id="266"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73" d="100"/>
          <a:sy n="73" d="100"/>
        </p:scale>
        <p:origin x="-1912" y="-10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printerSettings" Target="printerSettings/printerSettings1.bin"/><Relationship Id="rId17" Type="http://schemas.openxmlformats.org/officeDocument/2006/relationships/presProps" Target="presProps.xml"/><Relationship Id="rId18" Type="http://schemas.openxmlformats.org/officeDocument/2006/relationships/viewProps" Target="viewProps.xml"/><Relationship Id="rId19" Type="http://schemas.openxmlformats.org/officeDocument/2006/relationships/theme" Target="theme/theme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6.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8.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6.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descr="Overlay-TitleSlide.png"/>
          <p:cNvPicPr>
            <a:picLocks noChangeAspect="1"/>
          </p:cNvPicPr>
          <p:nvPr/>
        </p:nvPicPr>
        <p:blipFill>
          <a:blip r:embed="rId2"/>
          <a:stretch>
            <a:fillRect/>
          </a:stretch>
        </p:blipFill>
        <p:spPr>
          <a:xfrm>
            <a:off x="158367" y="187452"/>
            <a:ext cx="8827266" cy="6483096"/>
          </a:xfrm>
          <a:prstGeom prst="rect">
            <a:avLst/>
          </a:prstGeom>
        </p:spPr>
      </p:pic>
      <p:sp>
        <p:nvSpPr>
          <p:cNvPr id="6" name="Slide Number Placeholder 5"/>
          <p:cNvSpPr>
            <a:spLocks noGrp="1"/>
          </p:cNvSpPr>
          <p:nvPr>
            <p:ph type="sldNum" sz="quarter" idx="12"/>
          </p:nvPr>
        </p:nvSpPr>
        <p:spPr/>
        <p:txBody>
          <a:bodyPr/>
          <a:lstStyle/>
          <a:p>
            <a:fld id="{93E4AAA4-6363-4581-962D-1ACCC2D600C5}" type="slidenum">
              <a:rPr lang="en-US" smtClean="0"/>
              <a:t>‹#›</a:t>
            </a:fld>
            <a:endParaRPr lang="en-US"/>
          </a:p>
        </p:txBody>
      </p:sp>
      <p:sp>
        <p:nvSpPr>
          <p:cNvPr id="2" name="Title 1"/>
          <p:cNvSpPr>
            <a:spLocks noGrp="1"/>
          </p:cNvSpPr>
          <p:nvPr>
            <p:ph type="ctrTitle"/>
          </p:nvPr>
        </p:nvSpPr>
        <p:spPr>
          <a:xfrm>
            <a:off x="1600200" y="2492375"/>
            <a:ext cx="6762749" cy="1470025"/>
          </a:xfrm>
        </p:spPr>
        <p:txBody>
          <a:bodyPr/>
          <a:lstStyle>
            <a:lvl1pPr algn="r">
              <a:defRPr sz="4400"/>
            </a:lvl1pPr>
          </a:lstStyle>
          <a:p>
            <a:r>
              <a:rPr lang="en-US" smtClean="0"/>
              <a:t>Click to edit Master title style</a:t>
            </a:r>
            <a:endParaRPr/>
          </a:p>
        </p:txBody>
      </p:sp>
      <p:sp>
        <p:nvSpPr>
          <p:cNvPr id="3" name="Subtitle 2"/>
          <p:cNvSpPr>
            <a:spLocks noGrp="1"/>
          </p:cNvSpPr>
          <p:nvPr>
            <p:ph type="subTitle" idx="1"/>
          </p:nvPr>
        </p:nvSpPr>
        <p:spPr>
          <a:xfrm>
            <a:off x="1600201" y="3966882"/>
            <a:ext cx="6762749" cy="1752600"/>
          </a:xfrm>
        </p:spPr>
        <p:txBody>
          <a:bodyPr>
            <a:normAutofit/>
          </a:bodyPr>
          <a:lstStyle>
            <a:lvl1pPr marL="0" indent="0" algn="r">
              <a:spcBef>
                <a:spcPts val="600"/>
              </a:spcBef>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p>
            <a:fld id="{D140825E-4A15-4D39-8176-1F07E904CB30}" type="datetimeFigureOut">
              <a:rPr lang="en-US" smtClean="0"/>
              <a:t>1/10/12</a:t>
            </a:fld>
            <a:endParaRPr lang="en-US"/>
          </a:p>
        </p:txBody>
      </p:sp>
      <p:sp>
        <p:nvSpPr>
          <p:cNvPr id="5" name="Footer Placeholder 4"/>
          <p:cNvSpPr>
            <a:spLocks noGrp="1"/>
          </p:cNvSpPr>
          <p:nvPr>
            <p:ph type="ftr" sz="quarter" idx="11"/>
          </p:nvPr>
        </p:nvSpPr>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Date Placeholder 1"/>
          <p:cNvSpPr>
            <a:spLocks noGrp="1"/>
          </p:cNvSpPr>
          <p:nvPr>
            <p:ph type="dt" sz="half" idx="10"/>
          </p:nvPr>
        </p:nvSpPr>
        <p:spPr/>
        <p:txBody>
          <a:bodyPr/>
          <a:lstStyle/>
          <a:p>
            <a:fld id="{D140825E-4A15-4D39-8176-1F07E904CB30}" type="datetimeFigureOut">
              <a:rPr lang="en-US" smtClean="0"/>
              <a:t>1/10/12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3E4AAA4-6363-4581-962D-1ACCC2D600C5}"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9" name="Picture 8" descr="Overlay-ContentCaption.png"/>
          <p:cNvPicPr>
            <a:picLocks noChangeAspect="1"/>
          </p:cNvPicPr>
          <p:nvPr/>
        </p:nvPicPr>
        <p:blipFill>
          <a:blip r:embed="rId2"/>
          <a:stretch>
            <a:fillRect/>
          </a:stretch>
        </p:blipFill>
        <p:spPr>
          <a:xfrm>
            <a:off x="158367" y="187452"/>
            <a:ext cx="8827266" cy="6483096"/>
          </a:xfrm>
          <a:prstGeom prst="rect">
            <a:avLst/>
          </a:prstGeom>
        </p:spPr>
      </p:pic>
      <p:sp>
        <p:nvSpPr>
          <p:cNvPr id="2" name="Title 1"/>
          <p:cNvSpPr>
            <a:spLocks noGrp="1"/>
          </p:cNvSpPr>
          <p:nvPr>
            <p:ph type="title"/>
          </p:nvPr>
        </p:nvSpPr>
        <p:spPr>
          <a:xfrm>
            <a:off x="779464" y="590550"/>
            <a:ext cx="3657600" cy="1162050"/>
          </a:xfrm>
        </p:spPr>
        <p:txBody>
          <a:bodyPr anchor="b"/>
          <a:lstStyle>
            <a:lvl1pPr algn="ctr">
              <a:defRPr sz="3600" b="0"/>
            </a:lvl1pPr>
          </a:lstStyle>
          <a:p>
            <a:r>
              <a:rPr lang="en-US" smtClean="0"/>
              <a:t>Click to edit Master title style</a:t>
            </a:r>
            <a:endParaRPr/>
          </a:p>
        </p:txBody>
      </p:sp>
      <p:sp>
        <p:nvSpPr>
          <p:cNvPr id="3" name="Content Placeholder 2"/>
          <p:cNvSpPr>
            <a:spLocks noGrp="1"/>
          </p:cNvSpPr>
          <p:nvPr>
            <p:ph idx="1"/>
          </p:nvPr>
        </p:nvSpPr>
        <p:spPr>
          <a:xfrm>
            <a:off x="4693023" y="739588"/>
            <a:ext cx="3657600" cy="5308787"/>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a:xfrm>
            <a:off x="779464" y="1816100"/>
            <a:ext cx="3657600" cy="3822700"/>
          </a:xfrm>
        </p:spPr>
        <p:txBody>
          <a:bodyPr>
            <a:normAutofit/>
          </a:bodyPr>
          <a:lstStyle>
            <a:lvl1pPr marL="0" indent="0" algn="ctr">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140825E-4A15-4D39-8176-1F07E904CB30}" type="datetimeFigureOut">
              <a:rPr lang="en-US" smtClean="0"/>
              <a:t>1/10/12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3E4AAA4-6363-4581-962D-1ACCC2D600C5}"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9" name="Picture 8" descr="Overlay-PictureCaption.png"/>
          <p:cNvPicPr>
            <a:picLocks noChangeAspect="1"/>
          </p:cNvPicPr>
          <p:nvPr/>
        </p:nvPicPr>
        <p:blipFill>
          <a:blip r:embed="rId2"/>
          <a:stretch>
            <a:fillRect/>
          </a:stretch>
        </p:blipFill>
        <p:spPr>
          <a:xfrm>
            <a:off x="448977" y="187452"/>
            <a:ext cx="8536656" cy="6483096"/>
          </a:xfrm>
          <a:prstGeom prst="rect">
            <a:avLst/>
          </a:prstGeom>
        </p:spPr>
      </p:pic>
      <p:sp>
        <p:nvSpPr>
          <p:cNvPr id="2" name="Title 1"/>
          <p:cNvSpPr>
            <a:spLocks noGrp="1"/>
          </p:cNvSpPr>
          <p:nvPr>
            <p:ph type="title"/>
          </p:nvPr>
        </p:nvSpPr>
        <p:spPr>
          <a:xfrm>
            <a:off x="3886200" y="533400"/>
            <a:ext cx="4476750" cy="1252538"/>
          </a:xfrm>
        </p:spPr>
        <p:txBody>
          <a:bodyPr anchor="b"/>
          <a:lstStyle>
            <a:lvl1pPr algn="l">
              <a:defRPr sz="3600" b="0"/>
            </a:lvl1pPr>
          </a:lstStyle>
          <a:p>
            <a:r>
              <a:rPr lang="en-US" smtClean="0"/>
              <a:t>Click to edit Master title style</a:t>
            </a:r>
            <a:endParaRPr/>
          </a:p>
        </p:txBody>
      </p:sp>
      <p:sp>
        <p:nvSpPr>
          <p:cNvPr id="4" name="Text Placeholder 3"/>
          <p:cNvSpPr>
            <a:spLocks noGrp="1"/>
          </p:cNvSpPr>
          <p:nvPr>
            <p:ph type="body" sz="half" idx="2"/>
          </p:nvPr>
        </p:nvSpPr>
        <p:spPr>
          <a:xfrm>
            <a:off x="3886124" y="1828800"/>
            <a:ext cx="4474539" cy="3810000"/>
          </a:xfrm>
        </p:spPr>
        <p:txBody>
          <a:bodyPr>
            <a:normAutofit/>
          </a:bodyPr>
          <a:lstStyle>
            <a:lvl1pPr marL="0" indent="0">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3886124" y="6288741"/>
            <a:ext cx="1887537" cy="365125"/>
          </a:xfrm>
        </p:spPr>
        <p:txBody>
          <a:bodyPr/>
          <a:lstStyle/>
          <a:p>
            <a:fld id="{D140825E-4A15-4D39-8176-1F07E904CB30}" type="datetimeFigureOut">
              <a:rPr lang="en-US" smtClean="0"/>
              <a:t>1/10/12</a:t>
            </a:fld>
            <a:endParaRPr lang="en-US"/>
          </a:p>
        </p:txBody>
      </p:sp>
      <p:sp>
        <p:nvSpPr>
          <p:cNvPr id="6" name="Footer Placeholder 5"/>
          <p:cNvSpPr>
            <a:spLocks noGrp="1"/>
          </p:cNvSpPr>
          <p:nvPr>
            <p:ph type="ftr" sz="quarter" idx="11"/>
          </p:nvPr>
        </p:nvSpPr>
        <p:spPr>
          <a:xfrm>
            <a:off x="5867399" y="6288741"/>
            <a:ext cx="2675965" cy="365125"/>
          </a:xfrm>
        </p:spPr>
        <p:txBody>
          <a:bodyPr/>
          <a:lstStyle/>
          <a:p>
            <a:endParaRPr lang="en-US"/>
          </a:p>
        </p:txBody>
      </p:sp>
      <p:sp>
        <p:nvSpPr>
          <p:cNvPr id="7" name="Slide Number Placeholder 6"/>
          <p:cNvSpPr>
            <a:spLocks noGrp="1"/>
          </p:cNvSpPr>
          <p:nvPr>
            <p:ph type="sldNum" sz="quarter" idx="12"/>
          </p:nvPr>
        </p:nvSpPr>
        <p:spPr/>
        <p:txBody>
          <a:bodyPr/>
          <a:lstStyle/>
          <a:p>
            <a:fld id="{93E4AAA4-6363-4581-962D-1ACCC2D600C5}" type="slidenum">
              <a:rPr lang="en-US" smtClean="0"/>
              <a:t>‹#›</a:t>
            </a:fld>
            <a:endParaRPr lang="en-US"/>
          </a:p>
        </p:txBody>
      </p:sp>
      <p:sp>
        <p:nvSpPr>
          <p:cNvPr id="3" name="Picture Placeholder 2"/>
          <p:cNvSpPr>
            <a:spLocks noGrp="1"/>
          </p:cNvSpPr>
          <p:nvPr>
            <p:ph type="pic" idx="1"/>
          </p:nvPr>
        </p:nvSpPr>
        <p:spPr>
          <a:xfrm flipH="1">
            <a:off x="188253" y="179292"/>
            <a:ext cx="3281087" cy="6483096"/>
          </a:xfrm>
          <a:prstGeom prst="round1Rect">
            <a:avLst>
              <a:gd name="adj" fmla="val 17325"/>
            </a:avLst>
          </a:prstGeom>
          <a:blipFill dpi="0" rotWithShape="0">
            <a:blip r:embed="rId3"/>
            <a:srcRect/>
            <a:stretch>
              <a:fillRect/>
            </a:stretch>
          </a:blipFill>
          <a:ln w="28575">
            <a:solidFill>
              <a:schemeClr val="bg1"/>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Alt.">
    <p:spTree>
      <p:nvGrpSpPr>
        <p:cNvPr id="1" name=""/>
        <p:cNvGrpSpPr/>
        <p:nvPr/>
      </p:nvGrpSpPr>
      <p:grpSpPr>
        <a:xfrm>
          <a:off x="0" y="0"/>
          <a:ext cx="0" cy="0"/>
          <a:chOff x="0" y="0"/>
          <a:chExt cx="0" cy="0"/>
        </a:xfrm>
      </p:grpSpPr>
      <p:pic>
        <p:nvPicPr>
          <p:cNvPr id="10" name="Picture 9" descr="Overlay-PictureCaption-Extras.png"/>
          <p:cNvPicPr>
            <a:picLocks noChangeAspect="1"/>
          </p:cNvPicPr>
          <p:nvPr/>
        </p:nvPicPr>
        <p:blipFill>
          <a:blip r:embed="rId2"/>
          <a:stretch>
            <a:fillRect/>
          </a:stretch>
        </p:blipFill>
        <p:spPr>
          <a:xfrm>
            <a:off x="158367" y="187452"/>
            <a:ext cx="8827266" cy="6483096"/>
          </a:xfrm>
          <a:prstGeom prst="rect">
            <a:avLst/>
          </a:prstGeom>
        </p:spPr>
      </p:pic>
      <p:sp>
        <p:nvSpPr>
          <p:cNvPr id="2" name="Title 1"/>
          <p:cNvSpPr>
            <a:spLocks noGrp="1"/>
          </p:cNvSpPr>
          <p:nvPr>
            <p:ph type="title"/>
          </p:nvPr>
        </p:nvSpPr>
        <p:spPr>
          <a:xfrm>
            <a:off x="4710953" y="533400"/>
            <a:ext cx="3657600" cy="1252538"/>
          </a:xfrm>
        </p:spPr>
        <p:txBody>
          <a:bodyPr anchor="b"/>
          <a:lstStyle>
            <a:lvl1pPr algn="l">
              <a:defRPr sz="3600" b="0"/>
            </a:lvl1pPr>
          </a:lstStyle>
          <a:p>
            <a:r>
              <a:rPr lang="en-US" smtClean="0"/>
              <a:t>Click to edit Master title style</a:t>
            </a:r>
            <a:endParaRPr/>
          </a:p>
        </p:txBody>
      </p:sp>
      <p:sp>
        <p:nvSpPr>
          <p:cNvPr id="3" name="Picture Placeholder 2"/>
          <p:cNvSpPr>
            <a:spLocks noGrp="1"/>
          </p:cNvSpPr>
          <p:nvPr>
            <p:ph type="pic" idx="1"/>
          </p:nvPr>
        </p:nvSpPr>
        <p:spPr>
          <a:xfrm flipH="1">
            <a:off x="596153" y="1600199"/>
            <a:ext cx="3657600" cy="3657601"/>
          </a:xfrm>
          <a:prstGeom prst="ellipse">
            <a:avLst/>
          </a:prstGeom>
          <a:blipFill dpi="0" rotWithShape="0">
            <a:blip r:embed="rId3" cstate="print"/>
            <a:srcRect/>
            <a:stretch>
              <a:fillRect/>
            </a:stretch>
          </a:blipFill>
          <a:ln w="28575">
            <a:solidFill>
              <a:schemeClr val="bg1"/>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4710412" y="1828800"/>
            <a:ext cx="3657600" cy="3810000"/>
          </a:xfrm>
        </p:spPr>
        <p:txBody>
          <a:bodyPr>
            <a:normAutofit/>
          </a:bodyPr>
          <a:lstStyle>
            <a:lvl1pPr marL="0" indent="0">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381000" y="6288741"/>
            <a:ext cx="1865125" cy="365125"/>
          </a:xfrm>
        </p:spPr>
        <p:txBody>
          <a:bodyPr/>
          <a:lstStyle/>
          <a:p>
            <a:fld id="{D140825E-4A15-4D39-8176-1F07E904CB30}" type="datetimeFigureOut">
              <a:rPr lang="en-US" smtClean="0"/>
              <a:t>1/10/12</a:t>
            </a:fld>
            <a:endParaRPr lang="en-US"/>
          </a:p>
        </p:txBody>
      </p:sp>
      <p:sp>
        <p:nvSpPr>
          <p:cNvPr id="6" name="Footer Placeholder 5"/>
          <p:cNvSpPr>
            <a:spLocks noGrp="1"/>
          </p:cNvSpPr>
          <p:nvPr>
            <p:ph type="ftr" sz="quarter" idx="11"/>
          </p:nvPr>
        </p:nvSpPr>
        <p:spPr>
          <a:xfrm>
            <a:off x="3325813" y="6288741"/>
            <a:ext cx="5217551" cy="365125"/>
          </a:xfrm>
        </p:spPr>
        <p:txBody>
          <a:bodyPr/>
          <a:lstStyle/>
          <a:p>
            <a:endParaRPr lang="en-US"/>
          </a:p>
        </p:txBody>
      </p:sp>
      <p:sp>
        <p:nvSpPr>
          <p:cNvPr id="7" name="Slide Number Placeholder 6"/>
          <p:cNvSpPr>
            <a:spLocks noGrp="1"/>
          </p:cNvSpPr>
          <p:nvPr>
            <p:ph type="sldNum" sz="quarter" idx="12"/>
          </p:nvPr>
        </p:nvSpPr>
        <p:spPr/>
        <p:txBody>
          <a:bodyPr/>
          <a:lstStyle/>
          <a:p>
            <a:fld id="{93E4AAA4-6363-4581-962D-1ACCC2D600C5}"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above Caption">
    <p:spTree>
      <p:nvGrpSpPr>
        <p:cNvPr id="1" name=""/>
        <p:cNvGrpSpPr/>
        <p:nvPr/>
      </p:nvGrpSpPr>
      <p:grpSpPr>
        <a:xfrm>
          <a:off x="0" y="0"/>
          <a:ext cx="0" cy="0"/>
          <a:chOff x="0" y="0"/>
          <a:chExt cx="0" cy="0"/>
        </a:xfrm>
      </p:grpSpPr>
      <p:pic>
        <p:nvPicPr>
          <p:cNvPr id="10" name="Picture 9" descr="Overlay-PictureCaption-Extras.png"/>
          <p:cNvPicPr>
            <a:picLocks noChangeAspect="1"/>
          </p:cNvPicPr>
          <p:nvPr/>
        </p:nvPicPr>
        <p:blipFill>
          <a:blip r:embed="rId2"/>
          <a:stretch>
            <a:fillRect/>
          </a:stretch>
        </p:blipFill>
        <p:spPr>
          <a:xfrm>
            <a:off x="158367" y="187452"/>
            <a:ext cx="8827266" cy="6483096"/>
          </a:xfrm>
          <a:prstGeom prst="rect">
            <a:avLst/>
          </a:prstGeom>
        </p:spPr>
      </p:pic>
      <p:sp>
        <p:nvSpPr>
          <p:cNvPr id="2" name="Title 1"/>
          <p:cNvSpPr>
            <a:spLocks noGrp="1"/>
          </p:cNvSpPr>
          <p:nvPr>
            <p:ph type="title"/>
          </p:nvPr>
        </p:nvSpPr>
        <p:spPr>
          <a:xfrm>
            <a:off x="808038" y="3778624"/>
            <a:ext cx="7560515" cy="1102658"/>
          </a:xfrm>
        </p:spPr>
        <p:txBody>
          <a:bodyPr anchor="b"/>
          <a:lstStyle>
            <a:lvl1pPr algn="l">
              <a:defRPr sz="3600" b="0"/>
            </a:lvl1pPr>
          </a:lstStyle>
          <a:p>
            <a:r>
              <a:rPr lang="en-US" smtClean="0"/>
              <a:t>Click to edit Master title style</a:t>
            </a:r>
            <a:endParaRPr/>
          </a:p>
        </p:txBody>
      </p:sp>
      <p:sp>
        <p:nvSpPr>
          <p:cNvPr id="3" name="Picture Placeholder 2"/>
          <p:cNvSpPr>
            <a:spLocks noGrp="1"/>
          </p:cNvSpPr>
          <p:nvPr>
            <p:ph type="pic" idx="1"/>
          </p:nvPr>
        </p:nvSpPr>
        <p:spPr>
          <a:xfrm flipH="1">
            <a:off x="871584" y="762000"/>
            <a:ext cx="7427726" cy="2989730"/>
          </a:xfrm>
          <a:prstGeom prst="roundRect">
            <a:avLst>
              <a:gd name="adj" fmla="val 7476"/>
            </a:avLst>
          </a:prstGeom>
          <a:blipFill dpi="0" rotWithShape="0">
            <a:blip r:embed="rId3"/>
            <a:srcRect/>
            <a:stretch>
              <a:fillRect/>
            </a:stretch>
          </a:blipFill>
          <a:ln w="28575">
            <a:solidFill>
              <a:schemeClr val="bg1"/>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808034" y="4827493"/>
            <a:ext cx="7559977" cy="1220881"/>
          </a:xfrm>
        </p:spPr>
        <p:txBody>
          <a:bodyPr>
            <a:normAutofit/>
          </a:bodyPr>
          <a:lstStyle>
            <a:lvl1pPr marL="0" indent="0">
              <a:spcBef>
                <a:spcPts val="3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381000" y="6288741"/>
            <a:ext cx="1865125" cy="365125"/>
          </a:xfrm>
        </p:spPr>
        <p:txBody>
          <a:bodyPr/>
          <a:lstStyle/>
          <a:p>
            <a:fld id="{D140825E-4A15-4D39-8176-1F07E904CB30}" type="datetimeFigureOut">
              <a:rPr lang="en-US" smtClean="0"/>
              <a:t>1/10/12</a:t>
            </a:fld>
            <a:endParaRPr lang="en-US"/>
          </a:p>
        </p:txBody>
      </p:sp>
      <p:sp>
        <p:nvSpPr>
          <p:cNvPr id="6" name="Footer Placeholder 5"/>
          <p:cNvSpPr>
            <a:spLocks noGrp="1"/>
          </p:cNvSpPr>
          <p:nvPr>
            <p:ph type="ftr" sz="quarter" idx="11"/>
          </p:nvPr>
        </p:nvSpPr>
        <p:spPr>
          <a:xfrm>
            <a:off x="3325813" y="6288741"/>
            <a:ext cx="5217551" cy="365125"/>
          </a:xfrm>
        </p:spPr>
        <p:txBody>
          <a:bodyPr/>
          <a:lstStyle/>
          <a:p>
            <a:endParaRPr lang="en-US"/>
          </a:p>
        </p:txBody>
      </p:sp>
      <p:sp>
        <p:nvSpPr>
          <p:cNvPr id="7" name="Slide Number Placeholder 6"/>
          <p:cNvSpPr>
            <a:spLocks noGrp="1"/>
          </p:cNvSpPr>
          <p:nvPr>
            <p:ph type="sldNum" sz="quarter" idx="12"/>
          </p:nvPr>
        </p:nvSpPr>
        <p:spPr/>
        <p:txBody>
          <a:bodyPr/>
          <a:lstStyle/>
          <a:p>
            <a:fld id="{93E4AAA4-6363-4581-962D-1ACCC2D600C5}"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D140825E-4A15-4D39-8176-1F07E904CB30}" type="datetimeFigureOut">
              <a:rPr lang="en-US" smtClean="0"/>
              <a:t>1/10/12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E4AAA4-6363-4581-962D-1ACCC2D600C5}"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8" name="Picture 7"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Vertical Title 1"/>
          <p:cNvSpPr>
            <a:spLocks noGrp="1"/>
          </p:cNvSpPr>
          <p:nvPr>
            <p:ph type="title" orient="vert"/>
          </p:nvPr>
        </p:nvSpPr>
        <p:spPr>
          <a:xfrm>
            <a:off x="7328646" y="779463"/>
            <a:ext cx="1358153" cy="5268912"/>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779462" y="779464"/>
            <a:ext cx="6170613" cy="5268911"/>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D140825E-4A15-4D39-8176-1F07E904CB30}" type="datetimeFigureOut">
              <a:rPr lang="en-US" smtClean="0"/>
              <a:t>1/10/12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E4AAA4-6363-4581-962D-1ACCC2D600C5}"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8" name="Picture 7"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D140825E-4A15-4D39-8176-1F07E904CB30}" type="datetimeFigureOut">
              <a:rPr lang="en-US" smtClean="0"/>
              <a:t>1/10/12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E4AAA4-6363-4581-962D-1ACCC2D600C5}"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8" name="Picture 7" descr="Overlay-SectionHeader.png"/>
          <p:cNvPicPr>
            <a:picLocks noChangeAspect="1"/>
          </p:cNvPicPr>
          <p:nvPr/>
        </p:nvPicPr>
        <p:blipFill>
          <a:blip r:embed="rId2"/>
          <a:stretch>
            <a:fillRect/>
          </a:stretch>
        </p:blipFill>
        <p:spPr>
          <a:xfrm>
            <a:off x="158367" y="187452"/>
            <a:ext cx="8827266" cy="6483096"/>
          </a:xfrm>
          <a:prstGeom prst="rect">
            <a:avLst/>
          </a:prstGeom>
        </p:spPr>
      </p:pic>
      <p:sp>
        <p:nvSpPr>
          <p:cNvPr id="2" name="Title 1"/>
          <p:cNvSpPr>
            <a:spLocks noGrp="1"/>
          </p:cNvSpPr>
          <p:nvPr>
            <p:ph type="title"/>
          </p:nvPr>
        </p:nvSpPr>
        <p:spPr>
          <a:xfrm>
            <a:off x="779463" y="2591360"/>
            <a:ext cx="7583487" cy="1362075"/>
          </a:xfrm>
        </p:spPr>
        <p:txBody>
          <a:bodyPr anchor="b" anchorCtr="0">
            <a:noAutofit/>
          </a:bodyPr>
          <a:lstStyle>
            <a:lvl1pPr algn="l">
              <a:defRPr sz="4400" b="1" cap="none" baseline="0">
                <a:solidFill>
                  <a:schemeClr val="bg1"/>
                </a:solidFill>
              </a:defRPr>
            </a:lvl1pPr>
          </a:lstStyle>
          <a:p>
            <a:r>
              <a:rPr lang="en-US" smtClean="0"/>
              <a:t>Click to edit Master title style</a:t>
            </a:r>
            <a:endParaRPr/>
          </a:p>
        </p:txBody>
      </p:sp>
      <p:sp>
        <p:nvSpPr>
          <p:cNvPr id="3" name="Text Placeholder 2"/>
          <p:cNvSpPr>
            <a:spLocks noGrp="1"/>
          </p:cNvSpPr>
          <p:nvPr>
            <p:ph type="body" idx="1"/>
          </p:nvPr>
        </p:nvSpPr>
        <p:spPr>
          <a:xfrm>
            <a:off x="779463" y="3950354"/>
            <a:ext cx="7583487" cy="1500187"/>
          </a:xfrm>
        </p:spPr>
        <p:txBody>
          <a:bodyPr anchor="t" anchorCtr="0"/>
          <a:lstStyle>
            <a:lvl1pPr marL="0" indent="0" algn="l">
              <a:spcBef>
                <a:spcPts val="600"/>
              </a:spcBef>
              <a:buNone/>
              <a:defRPr sz="2000" cap="none" baseline="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140825E-4A15-4D39-8176-1F07E904CB30}" type="datetimeFigureOut">
              <a:rPr lang="en-US" smtClean="0"/>
              <a:t>1/10/12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E4AAA4-6363-4581-962D-1ACCC2D600C5}"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9" name="Picture 8"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779462" y="1828800"/>
            <a:ext cx="3657600" cy="42195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Content Placeholder 3"/>
          <p:cNvSpPr>
            <a:spLocks noGrp="1"/>
          </p:cNvSpPr>
          <p:nvPr>
            <p:ph sz="half" idx="2"/>
          </p:nvPr>
        </p:nvSpPr>
        <p:spPr>
          <a:xfrm>
            <a:off x="4688541" y="1828800"/>
            <a:ext cx="3657600" cy="42195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D140825E-4A15-4D39-8176-1F07E904CB30}" type="datetimeFigureOut">
              <a:rPr lang="en-US" smtClean="0"/>
              <a:t>1/10/12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3E4AAA4-6363-4581-962D-1ACCC2D600C5}"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4" name="Picture 13"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Title 1"/>
          <p:cNvSpPr>
            <a:spLocks noGrp="1"/>
          </p:cNvSpPr>
          <p:nvPr>
            <p:ph type="title"/>
          </p:nvPr>
        </p:nvSpPr>
        <p:spPr>
          <a:xfrm>
            <a:off x="779463" y="381000"/>
            <a:ext cx="7583487" cy="1044388"/>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779463" y="1438835"/>
            <a:ext cx="3657600" cy="789828"/>
          </a:xfrm>
        </p:spPr>
        <p:txBody>
          <a:bodyPr anchor="b">
            <a:noAutofit/>
          </a:bodyPr>
          <a:lstStyle>
            <a:lvl1pPr marL="0" indent="0" algn="ctr">
              <a:lnSpc>
                <a:spcPts val="3000"/>
              </a:lnSpc>
              <a:spcBef>
                <a:spcPts val="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79463" y="2362199"/>
            <a:ext cx="3657600" cy="3686175"/>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Text Placeholder 4"/>
          <p:cNvSpPr>
            <a:spLocks noGrp="1"/>
          </p:cNvSpPr>
          <p:nvPr>
            <p:ph type="body" sz="quarter" idx="3"/>
          </p:nvPr>
        </p:nvSpPr>
        <p:spPr>
          <a:xfrm>
            <a:off x="4705350" y="1438835"/>
            <a:ext cx="3657600" cy="789828"/>
          </a:xfrm>
        </p:spPr>
        <p:txBody>
          <a:bodyPr anchor="b">
            <a:noAutofit/>
          </a:bodyPr>
          <a:lstStyle>
            <a:lvl1pPr marL="0" indent="0" algn="ctr">
              <a:lnSpc>
                <a:spcPts val="3000"/>
              </a:lnSpc>
              <a:spcBef>
                <a:spcPts val="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05350" y="2362199"/>
            <a:ext cx="3657600" cy="3686175"/>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Date Placeholder 6"/>
          <p:cNvSpPr>
            <a:spLocks noGrp="1"/>
          </p:cNvSpPr>
          <p:nvPr>
            <p:ph type="dt" sz="half" idx="10"/>
          </p:nvPr>
        </p:nvSpPr>
        <p:spPr/>
        <p:txBody>
          <a:bodyPr/>
          <a:lstStyle/>
          <a:p>
            <a:fld id="{D140825E-4A15-4D39-8176-1F07E904CB30}" type="datetimeFigureOut">
              <a:rPr lang="en-US" smtClean="0"/>
              <a:t>1/10/12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3E4AAA4-6363-4581-962D-1ACCC2D600C5}" type="slidenum">
              <a:rPr lang="en-US" smtClean="0"/>
              <a:t>‹#›</a:t>
            </a:fld>
            <a:endParaRPr lang="en-US"/>
          </a:p>
        </p:txBody>
      </p:sp>
      <p:cxnSp>
        <p:nvCxnSpPr>
          <p:cNvPr id="12" name="Straight Connector 11"/>
          <p:cNvCxnSpPr/>
          <p:nvPr/>
        </p:nvCxnSpPr>
        <p:spPr>
          <a:xfrm>
            <a:off x="874059" y="2286000"/>
            <a:ext cx="3563003"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815840" y="2286000"/>
            <a:ext cx="3566160"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874059" y="2286000"/>
            <a:ext cx="3563003"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4815840" y="2286000"/>
            <a:ext cx="3566160"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2 Content, Top and Bottom">
    <p:spTree>
      <p:nvGrpSpPr>
        <p:cNvPr id="1" name=""/>
        <p:cNvGrpSpPr/>
        <p:nvPr/>
      </p:nvGrpSpPr>
      <p:grpSpPr>
        <a:xfrm>
          <a:off x="0" y="0"/>
          <a:ext cx="0" cy="0"/>
          <a:chOff x="0" y="0"/>
          <a:chExt cx="0" cy="0"/>
        </a:xfrm>
      </p:grpSpPr>
      <p:pic>
        <p:nvPicPr>
          <p:cNvPr id="9" name="Picture 8"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779462" y="1828801"/>
            <a:ext cx="7585076"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D140825E-4A15-4D39-8176-1F07E904CB30}" type="datetimeFigureOut">
              <a:rPr lang="en-US" smtClean="0"/>
              <a:t>1/10/12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3E4AAA4-6363-4581-962D-1ACCC2D600C5}" type="slidenum">
              <a:rPr lang="en-US" smtClean="0"/>
              <a:t>‹#›</a:t>
            </a:fld>
            <a:endParaRPr lang="en-US"/>
          </a:p>
        </p:txBody>
      </p:sp>
      <p:sp>
        <p:nvSpPr>
          <p:cNvPr id="10" name="Content Placeholder 2"/>
          <p:cNvSpPr>
            <a:spLocks noGrp="1"/>
          </p:cNvSpPr>
          <p:nvPr>
            <p:ph sz="half" idx="13"/>
          </p:nvPr>
        </p:nvSpPr>
        <p:spPr>
          <a:xfrm>
            <a:off x="779462" y="3991816"/>
            <a:ext cx="7585076"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3 Content">
    <p:spTree>
      <p:nvGrpSpPr>
        <p:cNvPr id="1" name=""/>
        <p:cNvGrpSpPr/>
        <p:nvPr/>
      </p:nvGrpSpPr>
      <p:grpSpPr>
        <a:xfrm>
          <a:off x="0" y="0"/>
          <a:ext cx="0" cy="0"/>
          <a:chOff x="0" y="0"/>
          <a:chExt cx="0" cy="0"/>
        </a:xfrm>
      </p:grpSpPr>
      <p:pic>
        <p:nvPicPr>
          <p:cNvPr id="9" name="Picture 8"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4710953" y="1828801"/>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D140825E-4A15-4D39-8176-1F07E904CB30}" type="datetimeFigureOut">
              <a:rPr lang="en-US" smtClean="0"/>
              <a:t>1/10/12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3E4AAA4-6363-4581-962D-1ACCC2D600C5}" type="slidenum">
              <a:rPr lang="en-US" smtClean="0"/>
              <a:t>‹#›</a:t>
            </a:fld>
            <a:endParaRPr lang="en-US"/>
          </a:p>
        </p:txBody>
      </p:sp>
      <p:sp>
        <p:nvSpPr>
          <p:cNvPr id="10" name="Content Placeholder 2"/>
          <p:cNvSpPr>
            <a:spLocks noGrp="1"/>
          </p:cNvSpPr>
          <p:nvPr>
            <p:ph sz="half" idx="13"/>
          </p:nvPr>
        </p:nvSpPr>
        <p:spPr>
          <a:xfrm>
            <a:off x="4710953" y="3991816"/>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1" name="Content Placeholder 2"/>
          <p:cNvSpPr>
            <a:spLocks noGrp="1"/>
          </p:cNvSpPr>
          <p:nvPr>
            <p:ph sz="half" idx="14"/>
          </p:nvPr>
        </p:nvSpPr>
        <p:spPr>
          <a:xfrm>
            <a:off x="779462" y="1828800"/>
            <a:ext cx="3657600" cy="42195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4 Content">
    <p:spTree>
      <p:nvGrpSpPr>
        <p:cNvPr id="1" name=""/>
        <p:cNvGrpSpPr/>
        <p:nvPr/>
      </p:nvGrpSpPr>
      <p:grpSpPr>
        <a:xfrm>
          <a:off x="0" y="0"/>
          <a:ext cx="0" cy="0"/>
          <a:chOff x="0" y="0"/>
          <a:chExt cx="0" cy="0"/>
        </a:xfrm>
      </p:grpSpPr>
      <p:pic>
        <p:nvPicPr>
          <p:cNvPr id="9" name="Picture 8"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5" name="Date Placeholder 4"/>
          <p:cNvSpPr>
            <a:spLocks noGrp="1"/>
          </p:cNvSpPr>
          <p:nvPr>
            <p:ph type="dt" sz="half" idx="10"/>
          </p:nvPr>
        </p:nvSpPr>
        <p:spPr/>
        <p:txBody>
          <a:bodyPr/>
          <a:lstStyle/>
          <a:p>
            <a:fld id="{D140825E-4A15-4D39-8176-1F07E904CB30}" type="datetimeFigureOut">
              <a:rPr lang="en-US" smtClean="0"/>
              <a:t>1/10/12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3E4AAA4-6363-4581-962D-1ACCC2D600C5}" type="slidenum">
              <a:rPr lang="en-US" smtClean="0"/>
              <a:t>‹#›</a:t>
            </a:fld>
            <a:endParaRPr lang="en-US"/>
          </a:p>
        </p:txBody>
      </p:sp>
      <p:sp>
        <p:nvSpPr>
          <p:cNvPr id="12" name="Content Placeholder 2"/>
          <p:cNvSpPr>
            <a:spLocks noGrp="1"/>
          </p:cNvSpPr>
          <p:nvPr>
            <p:ph sz="half" idx="14"/>
          </p:nvPr>
        </p:nvSpPr>
        <p:spPr>
          <a:xfrm>
            <a:off x="779463" y="1828801"/>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3" name="Content Placeholder 2"/>
          <p:cNvSpPr>
            <a:spLocks noGrp="1"/>
          </p:cNvSpPr>
          <p:nvPr>
            <p:ph sz="half" idx="15"/>
          </p:nvPr>
        </p:nvSpPr>
        <p:spPr>
          <a:xfrm>
            <a:off x="779463" y="3991816"/>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4" name="Content Placeholder 2"/>
          <p:cNvSpPr>
            <a:spLocks noGrp="1"/>
          </p:cNvSpPr>
          <p:nvPr>
            <p:ph sz="half" idx="1"/>
          </p:nvPr>
        </p:nvSpPr>
        <p:spPr>
          <a:xfrm>
            <a:off x="4710953" y="1828801"/>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5" name="Content Placeholder 2"/>
          <p:cNvSpPr>
            <a:spLocks noGrp="1"/>
          </p:cNvSpPr>
          <p:nvPr>
            <p:ph sz="half" idx="13"/>
          </p:nvPr>
        </p:nvSpPr>
        <p:spPr>
          <a:xfrm>
            <a:off x="4710953" y="3991816"/>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Overlay-ContentSlides.png"/>
          <p:cNvPicPr>
            <a:picLocks noChangeAspect="1"/>
          </p:cNvPicPr>
          <p:nvPr/>
        </p:nvPicPr>
        <p:blipFill>
          <a:blip r:embed="rId2"/>
          <a:stretch>
            <a:fillRect/>
          </a:stretch>
        </p:blipFill>
        <p:spPr>
          <a:xfrm>
            <a:off x="150887" y="186645"/>
            <a:ext cx="8827266" cy="6483096"/>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D140825E-4A15-4D39-8176-1F07E904CB30}" type="datetimeFigureOut">
              <a:rPr lang="en-US" smtClean="0"/>
              <a:t>1/10/12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3E4AAA4-6363-4581-962D-1ACCC2D600C5}"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ound Diagonal Corner Rectangle 7"/>
          <p:cNvSpPr/>
          <p:nvPr/>
        </p:nvSpPr>
        <p:spPr>
          <a:xfrm>
            <a:off x="189707" y="189707"/>
            <a:ext cx="8764587" cy="6478587"/>
          </a:xfrm>
          <a:prstGeom prst="round2DiagRect">
            <a:avLst>
              <a:gd name="adj1" fmla="val 9416"/>
              <a:gd name="adj2" fmla="val 0"/>
            </a:avLst>
          </a:prstGeom>
          <a:gradFill>
            <a:gsLst>
              <a:gs pos="17000">
                <a:schemeClr val="bg2"/>
              </a:gs>
              <a:gs pos="100000">
                <a:schemeClr val="tx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Placeholder 1"/>
          <p:cNvSpPr>
            <a:spLocks noGrp="1"/>
          </p:cNvSpPr>
          <p:nvPr>
            <p:ph type="title"/>
          </p:nvPr>
        </p:nvSpPr>
        <p:spPr>
          <a:xfrm>
            <a:off x="779463" y="381000"/>
            <a:ext cx="7583487" cy="1044388"/>
          </a:xfrm>
          <a:prstGeom prst="rect">
            <a:avLst/>
          </a:prstGeom>
        </p:spPr>
        <p:txBody>
          <a:bodyPr vert="horz" lIns="91440" tIns="45720" rIns="91440" bIns="45720" rtlCol="0" anchor="b" anchorCtr="0">
            <a:noAutofit/>
          </a:bodyPr>
          <a:lstStyle/>
          <a:p>
            <a:r>
              <a:rPr lang="en-US" smtClean="0"/>
              <a:t>Click to edit Master title style</a:t>
            </a:r>
            <a:endParaRPr/>
          </a:p>
        </p:txBody>
      </p:sp>
      <p:sp>
        <p:nvSpPr>
          <p:cNvPr id="3" name="Text Placeholder 2"/>
          <p:cNvSpPr>
            <a:spLocks noGrp="1"/>
          </p:cNvSpPr>
          <p:nvPr>
            <p:ph type="body" idx="1"/>
          </p:nvPr>
        </p:nvSpPr>
        <p:spPr>
          <a:xfrm>
            <a:off x="779463" y="1828800"/>
            <a:ext cx="7583487" cy="420893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2"/>
          </p:nvPr>
        </p:nvSpPr>
        <p:spPr>
          <a:xfrm>
            <a:off x="381000" y="6288741"/>
            <a:ext cx="1887537" cy="365125"/>
          </a:xfrm>
          <a:prstGeom prst="rect">
            <a:avLst/>
          </a:prstGeom>
        </p:spPr>
        <p:txBody>
          <a:bodyPr vert="horz" lIns="91440" tIns="45720" rIns="91440" bIns="45720" rtlCol="0" anchor="ctr"/>
          <a:lstStyle>
            <a:lvl1pPr algn="l">
              <a:defRPr sz="1200">
                <a:solidFill>
                  <a:schemeClr val="bg2"/>
                </a:solidFill>
              </a:defRPr>
            </a:lvl1pPr>
          </a:lstStyle>
          <a:p>
            <a:fld id="{D140825E-4A15-4D39-8176-1F07E904CB30}" type="datetimeFigureOut">
              <a:rPr lang="en-US" smtClean="0"/>
              <a:t>1/10/12</a:t>
            </a:fld>
            <a:endParaRPr lang="en-US"/>
          </a:p>
        </p:txBody>
      </p:sp>
      <p:sp>
        <p:nvSpPr>
          <p:cNvPr id="5" name="Footer Placeholder 4"/>
          <p:cNvSpPr>
            <a:spLocks noGrp="1"/>
          </p:cNvSpPr>
          <p:nvPr>
            <p:ph type="ftr" sz="quarter" idx="3"/>
          </p:nvPr>
        </p:nvSpPr>
        <p:spPr>
          <a:xfrm>
            <a:off x="3304615" y="6288741"/>
            <a:ext cx="5238750" cy="365125"/>
          </a:xfrm>
          <a:prstGeom prst="rect">
            <a:avLst/>
          </a:prstGeom>
        </p:spPr>
        <p:txBody>
          <a:bodyPr vert="horz" lIns="91440" tIns="45720" rIns="91440" bIns="45720" rtlCol="0" anchor="ctr"/>
          <a:lstStyle>
            <a:lvl1pPr algn="r">
              <a:defRPr sz="1200">
                <a:solidFill>
                  <a:schemeClr val="bg2"/>
                </a:solidFill>
              </a:defRPr>
            </a:lvl1pPr>
          </a:lstStyle>
          <a:p>
            <a:endParaRPr lang="en-US"/>
          </a:p>
        </p:txBody>
      </p:sp>
      <p:sp>
        <p:nvSpPr>
          <p:cNvPr id="6" name="Slide Number Placeholder 5"/>
          <p:cNvSpPr>
            <a:spLocks noGrp="1"/>
          </p:cNvSpPr>
          <p:nvPr>
            <p:ph type="sldNum" sz="quarter" idx="4"/>
          </p:nvPr>
        </p:nvSpPr>
        <p:spPr>
          <a:xfrm>
            <a:off x="8404411" y="219635"/>
            <a:ext cx="493059" cy="365125"/>
          </a:xfrm>
          <a:prstGeom prst="rect">
            <a:avLst/>
          </a:prstGeom>
        </p:spPr>
        <p:txBody>
          <a:bodyPr vert="horz" lIns="91440" tIns="45720" rIns="91440" bIns="45720" rtlCol="0" anchor="ctr"/>
          <a:lstStyle>
            <a:lvl1pPr algn="r">
              <a:defRPr sz="1200">
                <a:solidFill>
                  <a:schemeClr val="tx2"/>
                </a:solidFill>
              </a:defRPr>
            </a:lvl1pPr>
          </a:lstStyle>
          <a:p>
            <a:fld id="{93E4AAA4-6363-4581-962D-1ACCC2D600C5}"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xStyles>
    <p:titleStyle>
      <a:lvl1pPr algn="l" defTabSz="914400" rtl="0" eaLnBrk="1" latinLnBrk="0" hangingPunct="1">
        <a:spcBef>
          <a:spcPct val="0"/>
        </a:spcBef>
        <a:buNone/>
        <a:defRPr sz="3800" kern="1200">
          <a:solidFill>
            <a:schemeClr val="bg1"/>
          </a:solidFill>
          <a:latin typeface="+mj-lt"/>
          <a:ea typeface="+mj-ea"/>
          <a:cs typeface="+mj-cs"/>
        </a:defRPr>
      </a:lvl1pPr>
    </p:titleStyle>
    <p:bodyStyle>
      <a:lvl1pPr marL="282575" indent="-282575" algn="l" defTabSz="914400" rtl="0" eaLnBrk="1" latinLnBrk="0" hangingPunct="1">
        <a:spcBef>
          <a:spcPts val="2000"/>
        </a:spcBef>
        <a:buFont typeface="Wingdings 2" pitchFamily="18" charset="2"/>
        <a:buChar char=""/>
        <a:defRPr sz="2200" kern="1200">
          <a:solidFill>
            <a:schemeClr val="bg1"/>
          </a:solidFill>
          <a:latin typeface="+mn-lt"/>
          <a:ea typeface="+mn-ea"/>
          <a:cs typeface="+mn-cs"/>
        </a:defRPr>
      </a:lvl1pPr>
      <a:lvl2pPr marL="577850" indent="-295275" algn="l" defTabSz="914400" rtl="0" eaLnBrk="1" latinLnBrk="0" hangingPunct="1">
        <a:spcBef>
          <a:spcPts val="600"/>
        </a:spcBef>
        <a:buFont typeface="Wingdings 2" pitchFamily="18" charset="2"/>
        <a:buChar char=""/>
        <a:defRPr sz="2000" kern="1200">
          <a:solidFill>
            <a:schemeClr val="bg1"/>
          </a:solidFill>
          <a:latin typeface="+mn-lt"/>
          <a:ea typeface="+mn-ea"/>
          <a:cs typeface="+mn-cs"/>
        </a:defRPr>
      </a:lvl2pPr>
      <a:lvl3pPr marL="860425"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3pPr>
      <a:lvl4pPr marL="1143000"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4pPr>
      <a:lvl5pPr marL="1425575" indent="-282575" algn="l" defTabSz="914400" rtl="0" eaLnBrk="1" latinLnBrk="0" hangingPunct="1">
        <a:spcBef>
          <a:spcPts val="600"/>
        </a:spcBef>
        <a:buFont typeface="Wingdings 2" pitchFamily="18" charset="2"/>
        <a:buChar char=""/>
        <a:defRPr sz="1800" kern="1200">
          <a:solidFill>
            <a:schemeClr val="bg1"/>
          </a:solidFill>
          <a:latin typeface="+mn-lt"/>
          <a:ea typeface="+mn-ea"/>
          <a:cs typeface="+mn-cs"/>
        </a:defRPr>
      </a:lvl5pPr>
      <a:lvl6pPr marL="1711325" indent="-288925" algn="l" defTabSz="914400" rtl="0" eaLnBrk="1" latinLnBrk="0" hangingPunct="1">
        <a:spcBef>
          <a:spcPct val="20000"/>
        </a:spcBef>
        <a:buFont typeface="Wingdings 2" pitchFamily="18" charset="2"/>
        <a:buChar char=""/>
        <a:defRPr lang="en-US" sz="1800" kern="1200" dirty="0" smtClean="0">
          <a:solidFill>
            <a:schemeClr val="bg1"/>
          </a:solidFill>
          <a:latin typeface="+mn-lt"/>
          <a:ea typeface="+mn-ea"/>
          <a:cs typeface="+mn-cs"/>
        </a:defRPr>
      </a:lvl6pPr>
      <a:lvl7pPr marL="2000250" indent="-288925" algn="l" defTabSz="914400" rtl="0" eaLnBrk="1" latinLnBrk="0" hangingPunct="1">
        <a:spcBef>
          <a:spcPct val="20000"/>
        </a:spcBef>
        <a:buFont typeface="Wingdings 2" pitchFamily="18" charset="2"/>
        <a:buChar char=""/>
        <a:defRPr lang="en-US" sz="1800" kern="1200" dirty="0" smtClean="0">
          <a:solidFill>
            <a:schemeClr val="bg1"/>
          </a:solidFill>
          <a:latin typeface="+mn-lt"/>
          <a:ea typeface="+mn-ea"/>
          <a:cs typeface="+mn-cs"/>
        </a:defRPr>
      </a:lvl7pPr>
      <a:lvl8pPr marL="2290763" indent="-288925" algn="l" defTabSz="914400" rtl="0" eaLnBrk="1" latinLnBrk="0" hangingPunct="1">
        <a:spcBef>
          <a:spcPct val="20000"/>
        </a:spcBef>
        <a:buFont typeface="Wingdings 2" pitchFamily="18" charset="2"/>
        <a:buChar char=""/>
        <a:defRPr lang="en-US" sz="1800" kern="1200" dirty="0" smtClean="0">
          <a:solidFill>
            <a:schemeClr val="bg1"/>
          </a:solidFill>
          <a:latin typeface="+mn-lt"/>
          <a:ea typeface="+mn-ea"/>
          <a:cs typeface="+mn-cs"/>
        </a:defRPr>
      </a:lvl8pPr>
      <a:lvl9pPr marL="2571750" indent="-288925" algn="l" defTabSz="914400" rtl="0" eaLnBrk="1" latinLnBrk="0" hangingPunct="1">
        <a:spcBef>
          <a:spcPct val="20000"/>
        </a:spcBef>
        <a:buFont typeface="Wingdings 2" pitchFamily="18" charset="2"/>
        <a:buChar char=""/>
        <a:defRPr lang="en-US" sz="1800" kern="1200" dirty="0">
          <a:solidFill>
            <a:schemeClr val="bg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9.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1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15.png"/><Relationship Id="rId1" Type="http://schemas.openxmlformats.org/officeDocument/2006/relationships/slideLayout" Target="../slideLayouts/slideLayout1.xml"/><Relationship Id="rId2" Type="http://schemas.openxmlformats.org/officeDocument/2006/relationships/image" Target="../media/image1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81431" y="171768"/>
            <a:ext cx="6842824" cy="6563660"/>
          </a:xfrm>
          <a:prstGeom prst="rect">
            <a:avLst/>
          </a:prstGeom>
        </p:spPr>
      </p:pic>
      <p:sp>
        <p:nvSpPr>
          <p:cNvPr id="3" name="Vertical Text Placeholder 5"/>
          <p:cNvSpPr>
            <a:spLocks noGrp="1"/>
          </p:cNvSpPr>
          <p:nvPr/>
        </p:nvSpPr>
        <p:spPr>
          <a:xfrm>
            <a:off x="7483620" y="219993"/>
            <a:ext cx="1437318" cy="6638007"/>
          </a:xfrm>
          <a:prstGeom prst="rect">
            <a:avLst/>
          </a:prstGeom>
        </p:spPr>
        <p:txBody>
          <a:bodyPr vert="eaVert"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200" kern="1200" dirty="0" smtClean="0">
                <a:solidFill>
                  <a:schemeClr val="bg1"/>
                </a:solidFill>
              </a:rPr>
              <a:t>Global University of Theological Studies</a:t>
            </a:r>
            <a:endParaRPr lang="en-US" sz="2200" kern="1200" dirty="0">
              <a:solidFill>
                <a:schemeClr val="bg1"/>
              </a:solidFill>
            </a:endParaRPr>
          </a:p>
        </p:txBody>
      </p:sp>
      <p:sp>
        <p:nvSpPr>
          <p:cNvPr id="6" name="Title 4"/>
          <p:cNvSpPr txBox="1">
            <a:spLocks/>
          </p:cNvSpPr>
          <p:nvPr/>
        </p:nvSpPr>
        <p:spPr>
          <a:xfrm>
            <a:off x="442061" y="3679243"/>
            <a:ext cx="6360514" cy="2602116"/>
          </a:xfrm>
          <a:prstGeom prst="rect">
            <a:avLst/>
          </a:prstGeom>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lvl1pPr algn="l" defTabSz="914400" rtl="0" eaLnBrk="1" latinLnBrk="0" hangingPunct="1">
              <a:spcBef>
                <a:spcPct val="0"/>
              </a:spcBef>
              <a:buNone/>
              <a:defRPr sz="3800" kern="1200">
                <a:solidFill>
                  <a:schemeClr val="bg1"/>
                </a:solidFill>
                <a:latin typeface="+mj-lt"/>
                <a:ea typeface="+mj-ea"/>
                <a:cs typeface="+mj-cs"/>
              </a:defRPr>
            </a:lvl1pPr>
          </a:lstStyle>
          <a:p>
            <a:pPr algn="ctr"/>
            <a:r>
              <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pple Casual"/>
                <a:cs typeface="Apple Casual"/>
              </a:rPr>
              <a:t>The Resurrection</a:t>
            </a:r>
          </a:p>
          <a:p>
            <a:pPr algn="ctr"/>
            <a:r>
              <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pple Casual"/>
                <a:cs typeface="Apple Casual"/>
              </a:rPr>
              <a:t>Of Jesus</a:t>
            </a:r>
          </a:p>
          <a:p>
            <a:pPr algn="ctr"/>
            <a:r>
              <a:rPr lang="en-US" sz="4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pple Casual"/>
                <a:cs typeface="Apple Casual"/>
              </a:rPr>
              <a:t>Part I</a:t>
            </a:r>
            <a:endParaRPr lang="en-US" sz="4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pple Casual"/>
              <a:cs typeface="Apple Casual"/>
            </a:endParaRPr>
          </a:p>
        </p:txBody>
      </p:sp>
    </p:spTree>
    <p:extLst>
      <p:ext uri="{BB962C8B-B14F-4D97-AF65-F5344CB8AC3E}">
        <p14:creationId xmlns:p14="http://schemas.microsoft.com/office/powerpoint/2010/main" val="187025126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circle(out)">
                                      <p:cBhvr>
                                        <p:cTn id="7" dur="2000"/>
                                        <p:tgtEl>
                                          <p:spTgt spid="2"/>
                                        </p:tgtEl>
                                      </p:cBhvr>
                                    </p:animEffect>
                                  </p:childTnLst>
                                </p:cTn>
                              </p:par>
                            </p:childTnLst>
                          </p:cTn>
                        </p:par>
                        <p:par>
                          <p:cTn id="8" fill="hold">
                            <p:stCondLst>
                              <p:cond delay="2500"/>
                            </p:stCondLst>
                            <p:childTnLst>
                              <p:par>
                                <p:cTn id="9" presetID="31" presetClass="entr" presetSubtype="0" fill="hold" grpId="0" nodeType="afterEffect">
                                  <p:stCondLst>
                                    <p:cond delay="500"/>
                                  </p:stCondLst>
                                  <p:childTnLst>
                                    <p:set>
                                      <p:cBhvr>
                                        <p:cTn id="10" dur="1" fill="hold">
                                          <p:stCondLst>
                                            <p:cond delay="0"/>
                                          </p:stCondLst>
                                        </p:cTn>
                                        <p:tgtEl>
                                          <p:spTgt spid="6"/>
                                        </p:tgtEl>
                                        <p:attrNameLst>
                                          <p:attrName>style.visibility</p:attrName>
                                        </p:attrNameLst>
                                      </p:cBhvr>
                                      <p:to>
                                        <p:strVal val="visible"/>
                                      </p:to>
                                    </p:set>
                                    <p:anim calcmode="lin" valueType="num">
                                      <p:cBhvr>
                                        <p:cTn id="11" dur="1000" fill="hold"/>
                                        <p:tgtEl>
                                          <p:spTgt spid="6"/>
                                        </p:tgtEl>
                                        <p:attrNameLst>
                                          <p:attrName>ppt_w</p:attrName>
                                        </p:attrNameLst>
                                      </p:cBhvr>
                                      <p:tavLst>
                                        <p:tav tm="0">
                                          <p:val>
                                            <p:fltVal val="0"/>
                                          </p:val>
                                        </p:tav>
                                        <p:tav tm="100000">
                                          <p:val>
                                            <p:strVal val="#ppt_w"/>
                                          </p:val>
                                        </p:tav>
                                      </p:tavLst>
                                    </p:anim>
                                    <p:anim calcmode="lin" valueType="num">
                                      <p:cBhvr>
                                        <p:cTn id="12" dur="1000" fill="hold"/>
                                        <p:tgtEl>
                                          <p:spTgt spid="6"/>
                                        </p:tgtEl>
                                        <p:attrNameLst>
                                          <p:attrName>ppt_h</p:attrName>
                                        </p:attrNameLst>
                                      </p:cBhvr>
                                      <p:tavLst>
                                        <p:tav tm="0">
                                          <p:val>
                                            <p:fltVal val="0"/>
                                          </p:val>
                                        </p:tav>
                                        <p:tav tm="100000">
                                          <p:val>
                                            <p:strVal val="#ppt_h"/>
                                          </p:val>
                                        </p:tav>
                                      </p:tavLst>
                                    </p:anim>
                                    <p:anim calcmode="lin" valueType="num">
                                      <p:cBhvr>
                                        <p:cTn id="13" dur="1000" fill="hold"/>
                                        <p:tgtEl>
                                          <p:spTgt spid="6"/>
                                        </p:tgtEl>
                                        <p:attrNameLst>
                                          <p:attrName>style.rotation</p:attrName>
                                        </p:attrNameLst>
                                      </p:cBhvr>
                                      <p:tavLst>
                                        <p:tav tm="0">
                                          <p:val>
                                            <p:fltVal val="90"/>
                                          </p:val>
                                        </p:tav>
                                        <p:tav tm="100000">
                                          <p:val>
                                            <p:fltVal val="0"/>
                                          </p:val>
                                        </p:tav>
                                      </p:tavLst>
                                    </p:anim>
                                    <p:animEffect transition="in" filter="fade">
                                      <p:cBhvr>
                                        <p:cTn id="14" dur="1000"/>
                                        <p:tgtEl>
                                          <p:spTgt spid="6"/>
                                        </p:tgtEl>
                                      </p:cBhvr>
                                    </p:animEffect>
                                  </p:childTnLst>
                                </p:cTn>
                              </p:par>
                            </p:childTnLst>
                          </p:cTn>
                        </p:par>
                        <p:par>
                          <p:cTn id="15" fill="hold">
                            <p:stCondLst>
                              <p:cond delay="4000"/>
                            </p:stCondLst>
                            <p:childTnLst>
                              <p:par>
                                <p:cTn id="16" presetID="2" presetClass="entr" presetSubtype="4" fill="hold" grpId="0" nodeType="afterEffect">
                                  <p:stCondLst>
                                    <p:cond delay="50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1000" fill="hold"/>
                                        <p:tgtEl>
                                          <p:spTgt spid="3"/>
                                        </p:tgtEl>
                                        <p:attrNameLst>
                                          <p:attrName>ppt_x</p:attrName>
                                        </p:attrNameLst>
                                      </p:cBhvr>
                                      <p:tavLst>
                                        <p:tav tm="0">
                                          <p:val>
                                            <p:strVal val="#ppt_x"/>
                                          </p:val>
                                        </p:tav>
                                        <p:tav tm="100000">
                                          <p:val>
                                            <p:strVal val="#ppt_x"/>
                                          </p:val>
                                        </p:tav>
                                      </p:tavLst>
                                    </p:anim>
                                    <p:anim calcmode="lin" valueType="num">
                                      <p:cBhvr additive="base">
                                        <p:cTn id="19"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txBox="1">
            <a:spLocks/>
          </p:cNvSpPr>
          <p:nvPr/>
        </p:nvSpPr>
        <p:spPr>
          <a:xfrm>
            <a:off x="-137257" y="6272130"/>
            <a:ext cx="9269195"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10: The Resurrection of Jesus I</a:t>
            </a:r>
            <a:r>
              <a:rPr lang="en-US"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a:t>
            </a: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3" name="TextBox 2"/>
          <p:cNvSpPr txBox="1"/>
          <p:nvPr/>
        </p:nvSpPr>
        <p:spPr>
          <a:xfrm>
            <a:off x="497749" y="262920"/>
            <a:ext cx="8187120" cy="1446550"/>
          </a:xfrm>
          <a:prstGeom prst="rect">
            <a:avLst/>
          </a:prstGeom>
          <a:noFill/>
        </p:spPr>
        <p:txBody>
          <a:bodyPr wrap="square" rtlCol="0">
            <a:spAutoFit/>
          </a:bodyPr>
          <a:lstStyle/>
          <a:p>
            <a:pPr algn="ctr"/>
            <a:r>
              <a:rPr lang="en-US" sz="4400" dirty="0" smtClean="0"/>
              <a:t>The Appearances of Christ after the Resurrection</a:t>
            </a:r>
            <a:endParaRPr lang="en-US" sz="4400" dirty="0"/>
          </a:p>
        </p:txBody>
      </p:sp>
      <p:sp>
        <p:nvSpPr>
          <p:cNvPr id="5" name="TextBox 4"/>
          <p:cNvSpPr txBox="1"/>
          <p:nvPr/>
        </p:nvSpPr>
        <p:spPr>
          <a:xfrm>
            <a:off x="625481" y="1986912"/>
            <a:ext cx="7992046" cy="954107"/>
          </a:xfrm>
          <a:prstGeom prst="rect">
            <a:avLst/>
          </a:prstGeom>
          <a:noFill/>
        </p:spPr>
        <p:txBody>
          <a:bodyPr wrap="square" rtlCol="0">
            <a:spAutoFit/>
          </a:bodyPr>
          <a:lstStyle/>
          <a:p>
            <a:pPr algn="ctr"/>
            <a:r>
              <a:rPr lang="en-US" sz="2800" dirty="0" smtClean="0">
                <a:solidFill>
                  <a:schemeClr val="bg1"/>
                </a:solidFill>
              </a:rPr>
              <a:t>The woman at the tomb saw the angels. She hurried to tell the disciples.</a:t>
            </a:r>
            <a:endParaRPr lang="en-US" sz="2800" dirty="0">
              <a:solidFill>
                <a:schemeClr val="bg1">
                  <a:lumMod val="85000"/>
                </a:schemeClr>
              </a:solidFill>
            </a:endParaRPr>
          </a:p>
        </p:txBody>
      </p:sp>
      <p:sp>
        <p:nvSpPr>
          <p:cNvPr id="7" name="TextBox 6"/>
          <p:cNvSpPr txBox="1"/>
          <p:nvPr/>
        </p:nvSpPr>
        <p:spPr>
          <a:xfrm>
            <a:off x="456194" y="3545151"/>
            <a:ext cx="8161333" cy="954107"/>
          </a:xfrm>
          <a:prstGeom prst="rect">
            <a:avLst/>
          </a:prstGeom>
          <a:noFill/>
        </p:spPr>
        <p:txBody>
          <a:bodyPr wrap="square" rtlCol="0">
            <a:spAutoFit/>
          </a:bodyPr>
          <a:lstStyle/>
          <a:p>
            <a:pPr algn="ctr"/>
            <a:r>
              <a:rPr lang="en-US" sz="2800" dirty="0" smtClean="0">
                <a:solidFill>
                  <a:schemeClr val="bg1"/>
                </a:solidFill>
              </a:rPr>
              <a:t>Peter and John ran to the tomb. Peter went on past John and entered the tomb first</a:t>
            </a:r>
            <a:endParaRPr lang="en-US" sz="2800" dirty="0">
              <a:solidFill>
                <a:schemeClr val="bg1">
                  <a:lumMod val="85000"/>
                </a:schemeClr>
              </a:solidFill>
            </a:endParaRPr>
          </a:p>
        </p:txBody>
      </p:sp>
    </p:spTree>
    <p:extLst>
      <p:ext uri="{BB962C8B-B14F-4D97-AF65-F5344CB8AC3E}">
        <p14:creationId xmlns:p14="http://schemas.microsoft.com/office/powerpoint/2010/main" val="6501179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53" presetClass="entr" presetSubtype="16" fill="hold" grpId="0" nodeType="afterEffect">
                                  <p:stCondLst>
                                    <p:cond delay="50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Effect transition="in" filter="fade">
                                      <p:cBhvr>
                                        <p:cTn id="15" dur="1000"/>
                                        <p:tgtEl>
                                          <p:spTgt spid="5"/>
                                        </p:tgtEl>
                                      </p:cBhvr>
                                    </p:animEffect>
                                  </p:childTnLst>
                                </p:cTn>
                              </p:par>
                            </p:childTnLst>
                          </p:cTn>
                        </p:par>
                        <p:par>
                          <p:cTn id="16" fill="hold">
                            <p:stCondLst>
                              <p:cond delay="3000"/>
                            </p:stCondLst>
                            <p:childTnLst>
                              <p:par>
                                <p:cTn id="17" presetID="53" presetClass="entr" presetSubtype="16" fill="hold" grpId="0" nodeType="afterEffect">
                                  <p:stCondLst>
                                    <p:cond delay="50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fltVal val="0"/>
                                          </p:val>
                                        </p:tav>
                                        <p:tav tm="100000">
                                          <p:val>
                                            <p:strVal val="#ppt_w"/>
                                          </p:val>
                                        </p:tav>
                                      </p:tavLst>
                                    </p:anim>
                                    <p:anim calcmode="lin" valueType="num">
                                      <p:cBhvr>
                                        <p:cTn id="20" dur="1000" fill="hold"/>
                                        <p:tgtEl>
                                          <p:spTgt spid="7"/>
                                        </p:tgtEl>
                                        <p:attrNameLst>
                                          <p:attrName>ppt_h</p:attrName>
                                        </p:attrNameLst>
                                      </p:cBhvr>
                                      <p:tavLst>
                                        <p:tav tm="0">
                                          <p:val>
                                            <p:fltVal val="0"/>
                                          </p:val>
                                        </p:tav>
                                        <p:tav tm="100000">
                                          <p:val>
                                            <p:strVal val="#ppt_h"/>
                                          </p:val>
                                        </p:tav>
                                      </p:tavLst>
                                    </p:anim>
                                    <p:animEffect transition="in" filter="fade">
                                      <p:cBhvr>
                                        <p:cTn id="2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3"/>
          <p:cNvSpPr txBox="1">
            <a:spLocks/>
          </p:cNvSpPr>
          <p:nvPr/>
        </p:nvSpPr>
        <p:spPr>
          <a:xfrm>
            <a:off x="-137257" y="6272130"/>
            <a:ext cx="9269195"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10: The Resurrection of Jesus I</a:t>
            </a:r>
            <a:r>
              <a:rPr lang="en-US"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a:t>
            </a: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4" name="TextBox 3"/>
          <p:cNvSpPr txBox="1"/>
          <p:nvPr/>
        </p:nvSpPr>
        <p:spPr>
          <a:xfrm>
            <a:off x="277090" y="1986912"/>
            <a:ext cx="8534401" cy="954107"/>
          </a:xfrm>
          <a:prstGeom prst="rect">
            <a:avLst/>
          </a:prstGeom>
          <a:noFill/>
        </p:spPr>
        <p:txBody>
          <a:bodyPr wrap="square" rtlCol="0">
            <a:spAutoFit/>
          </a:bodyPr>
          <a:lstStyle/>
          <a:p>
            <a:pPr algn="ctr"/>
            <a:r>
              <a:rPr lang="en-US" sz="2800" dirty="0" smtClean="0">
                <a:solidFill>
                  <a:schemeClr val="bg1"/>
                </a:solidFill>
              </a:rPr>
              <a:t>Mary followed, returning to the tomb, lingered there, and saw Jesus</a:t>
            </a:r>
            <a:endParaRPr lang="en-US" sz="2800" dirty="0">
              <a:solidFill>
                <a:schemeClr val="bg1">
                  <a:lumMod val="85000"/>
                </a:schemeClr>
              </a:solidFill>
            </a:endParaRPr>
          </a:p>
        </p:txBody>
      </p:sp>
      <p:sp>
        <p:nvSpPr>
          <p:cNvPr id="6" name="TextBox 5"/>
          <p:cNvSpPr txBox="1"/>
          <p:nvPr/>
        </p:nvSpPr>
        <p:spPr>
          <a:xfrm>
            <a:off x="277090" y="4439242"/>
            <a:ext cx="8534400" cy="523220"/>
          </a:xfrm>
          <a:prstGeom prst="rect">
            <a:avLst/>
          </a:prstGeom>
          <a:noFill/>
        </p:spPr>
        <p:txBody>
          <a:bodyPr wrap="square" rtlCol="0">
            <a:spAutoFit/>
          </a:bodyPr>
          <a:lstStyle/>
          <a:p>
            <a:pPr algn="ctr"/>
            <a:r>
              <a:rPr lang="en-US" sz="2800" dirty="0" smtClean="0">
                <a:solidFill>
                  <a:schemeClr val="bg1"/>
                </a:solidFill>
              </a:rPr>
              <a:t>Jesus appeared to Peter</a:t>
            </a:r>
            <a:endParaRPr lang="en-US" sz="2800" dirty="0">
              <a:solidFill>
                <a:schemeClr val="bg1">
                  <a:lumMod val="85000"/>
                </a:schemeClr>
              </a:solidFill>
            </a:endParaRPr>
          </a:p>
        </p:txBody>
      </p:sp>
      <p:sp>
        <p:nvSpPr>
          <p:cNvPr id="7" name="TextBox 6"/>
          <p:cNvSpPr txBox="1"/>
          <p:nvPr/>
        </p:nvSpPr>
        <p:spPr>
          <a:xfrm>
            <a:off x="277089" y="3192287"/>
            <a:ext cx="8534401" cy="954107"/>
          </a:xfrm>
          <a:prstGeom prst="rect">
            <a:avLst/>
          </a:prstGeom>
          <a:noFill/>
        </p:spPr>
        <p:txBody>
          <a:bodyPr wrap="square" rtlCol="0">
            <a:spAutoFit/>
          </a:bodyPr>
          <a:lstStyle/>
          <a:p>
            <a:pPr algn="ctr"/>
            <a:r>
              <a:rPr lang="en-US" sz="2800" dirty="0" smtClean="0">
                <a:solidFill>
                  <a:schemeClr val="bg1"/>
                </a:solidFill>
              </a:rPr>
              <a:t>Jesus appeared to the disciples on the road to Emmaus</a:t>
            </a:r>
            <a:endParaRPr lang="en-US" sz="2800" dirty="0">
              <a:solidFill>
                <a:schemeClr val="bg1">
                  <a:lumMod val="85000"/>
                </a:schemeClr>
              </a:solidFill>
            </a:endParaRPr>
          </a:p>
        </p:txBody>
      </p:sp>
      <p:sp>
        <p:nvSpPr>
          <p:cNvPr id="8" name="TextBox 7"/>
          <p:cNvSpPr txBox="1"/>
          <p:nvPr/>
        </p:nvSpPr>
        <p:spPr>
          <a:xfrm>
            <a:off x="249375" y="5215117"/>
            <a:ext cx="8534400" cy="954107"/>
          </a:xfrm>
          <a:prstGeom prst="rect">
            <a:avLst/>
          </a:prstGeom>
          <a:noFill/>
        </p:spPr>
        <p:txBody>
          <a:bodyPr wrap="square" rtlCol="0">
            <a:spAutoFit/>
          </a:bodyPr>
          <a:lstStyle/>
          <a:p>
            <a:pPr algn="ctr"/>
            <a:r>
              <a:rPr lang="en-US" sz="2800" dirty="0" smtClean="0">
                <a:solidFill>
                  <a:schemeClr val="bg1"/>
                </a:solidFill>
              </a:rPr>
              <a:t>Jesus appeared to the ten Apostles with Thomas absent</a:t>
            </a:r>
            <a:endParaRPr lang="en-US" sz="2800" dirty="0">
              <a:solidFill>
                <a:schemeClr val="bg1">
                  <a:lumMod val="85000"/>
                </a:schemeClr>
              </a:solidFill>
            </a:endParaRPr>
          </a:p>
        </p:txBody>
      </p:sp>
      <p:sp>
        <p:nvSpPr>
          <p:cNvPr id="9" name="TextBox 8"/>
          <p:cNvSpPr txBox="1"/>
          <p:nvPr/>
        </p:nvSpPr>
        <p:spPr>
          <a:xfrm>
            <a:off x="497749" y="262920"/>
            <a:ext cx="8187120" cy="1446550"/>
          </a:xfrm>
          <a:prstGeom prst="rect">
            <a:avLst/>
          </a:prstGeom>
          <a:noFill/>
        </p:spPr>
        <p:txBody>
          <a:bodyPr wrap="square" rtlCol="0">
            <a:spAutoFit/>
          </a:bodyPr>
          <a:lstStyle/>
          <a:p>
            <a:pPr algn="ctr"/>
            <a:r>
              <a:rPr lang="en-US" sz="4400" dirty="0" smtClean="0"/>
              <a:t>The Appearances of Christ after the Resurrection</a:t>
            </a:r>
            <a:endParaRPr lang="en-US" sz="4400" dirty="0"/>
          </a:p>
        </p:txBody>
      </p:sp>
    </p:spTree>
    <p:extLst>
      <p:ext uri="{BB962C8B-B14F-4D97-AF65-F5344CB8AC3E}">
        <p14:creationId xmlns:p14="http://schemas.microsoft.com/office/powerpoint/2010/main" val="8503951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50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500"/>
                            </p:stCondLst>
                            <p:childTnLst>
                              <p:par>
                                <p:cTn id="11" presetID="53" presetClass="entr" presetSubtype="16" fill="hold" grpId="0" nodeType="afterEffect">
                                  <p:stCondLst>
                                    <p:cond delay="50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Effect transition="in" filter="fade">
                                      <p:cBhvr>
                                        <p:cTn id="15" dur="1000"/>
                                        <p:tgtEl>
                                          <p:spTgt spid="7"/>
                                        </p:tgtEl>
                                      </p:cBhvr>
                                    </p:animEffect>
                                  </p:childTnLst>
                                </p:cTn>
                              </p:par>
                            </p:childTnLst>
                          </p:cTn>
                        </p:par>
                        <p:par>
                          <p:cTn id="16" fill="hold">
                            <p:stCondLst>
                              <p:cond delay="3000"/>
                            </p:stCondLst>
                            <p:childTnLst>
                              <p:par>
                                <p:cTn id="17" presetID="53" presetClass="entr" presetSubtype="16" fill="hold" grpId="0" nodeType="afterEffect">
                                  <p:stCondLst>
                                    <p:cond delay="500"/>
                                  </p:stCondLst>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ppt_w</p:attrName>
                                        </p:attrNameLst>
                                      </p:cBhvr>
                                      <p:tavLst>
                                        <p:tav tm="0">
                                          <p:val>
                                            <p:fltVal val="0"/>
                                          </p:val>
                                        </p:tav>
                                        <p:tav tm="100000">
                                          <p:val>
                                            <p:strVal val="#ppt_w"/>
                                          </p:val>
                                        </p:tav>
                                      </p:tavLst>
                                    </p:anim>
                                    <p:anim calcmode="lin" valueType="num">
                                      <p:cBhvr>
                                        <p:cTn id="20" dur="1000" fill="hold"/>
                                        <p:tgtEl>
                                          <p:spTgt spid="6"/>
                                        </p:tgtEl>
                                        <p:attrNameLst>
                                          <p:attrName>ppt_h</p:attrName>
                                        </p:attrNameLst>
                                      </p:cBhvr>
                                      <p:tavLst>
                                        <p:tav tm="0">
                                          <p:val>
                                            <p:fltVal val="0"/>
                                          </p:val>
                                        </p:tav>
                                        <p:tav tm="100000">
                                          <p:val>
                                            <p:strVal val="#ppt_h"/>
                                          </p:val>
                                        </p:tav>
                                      </p:tavLst>
                                    </p:anim>
                                    <p:animEffect transition="in" filter="fade">
                                      <p:cBhvr>
                                        <p:cTn id="21" dur="1000"/>
                                        <p:tgtEl>
                                          <p:spTgt spid="6"/>
                                        </p:tgtEl>
                                      </p:cBhvr>
                                    </p:animEffect>
                                  </p:childTnLst>
                                </p:cTn>
                              </p:par>
                            </p:childTnLst>
                          </p:cTn>
                        </p:par>
                        <p:par>
                          <p:cTn id="22" fill="hold">
                            <p:stCondLst>
                              <p:cond delay="4500"/>
                            </p:stCondLst>
                            <p:childTnLst>
                              <p:par>
                                <p:cTn id="23" presetID="53" presetClass="entr" presetSubtype="16" fill="hold" grpId="0" nodeType="afterEffect">
                                  <p:stCondLst>
                                    <p:cond delay="500"/>
                                  </p:stCondLst>
                                  <p:childTnLst>
                                    <p:set>
                                      <p:cBhvr>
                                        <p:cTn id="24" dur="1" fill="hold">
                                          <p:stCondLst>
                                            <p:cond delay="0"/>
                                          </p:stCondLst>
                                        </p:cTn>
                                        <p:tgtEl>
                                          <p:spTgt spid="8"/>
                                        </p:tgtEl>
                                        <p:attrNameLst>
                                          <p:attrName>style.visibility</p:attrName>
                                        </p:attrNameLst>
                                      </p:cBhvr>
                                      <p:to>
                                        <p:strVal val="visible"/>
                                      </p:to>
                                    </p:set>
                                    <p:anim calcmode="lin" valueType="num">
                                      <p:cBhvr>
                                        <p:cTn id="25" dur="1000" fill="hold"/>
                                        <p:tgtEl>
                                          <p:spTgt spid="8"/>
                                        </p:tgtEl>
                                        <p:attrNameLst>
                                          <p:attrName>ppt_w</p:attrName>
                                        </p:attrNameLst>
                                      </p:cBhvr>
                                      <p:tavLst>
                                        <p:tav tm="0">
                                          <p:val>
                                            <p:fltVal val="0"/>
                                          </p:val>
                                        </p:tav>
                                        <p:tav tm="100000">
                                          <p:val>
                                            <p:strVal val="#ppt_w"/>
                                          </p:val>
                                        </p:tav>
                                      </p:tavLst>
                                    </p:anim>
                                    <p:anim calcmode="lin" valueType="num">
                                      <p:cBhvr>
                                        <p:cTn id="26" dur="1000" fill="hold"/>
                                        <p:tgtEl>
                                          <p:spTgt spid="8"/>
                                        </p:tgtEl>
                                        <p:attrNameLst>
                                          <p:attrName>ppt_h</p:attrName>
                                        </p:attrNameLst>
                                      </p:cBhvr>
                                      <p:tavLst>
                                        <p:tav tm="0">
                                          <p:val>
                                            <p:fltVal val="0"/>
                                          </p:val>
                                        </p:tav>
                                        <p:tav tm="100000">
                                          <p:val>
                                            <p:strVal val="#ppt_h"/>
                                          </p:val>
                                        </p:tav>
                                      </p:tavLst>
                                    </p:anim>
                                    <p:animEffect transition="in" filter="fade">
                                      <p:cBhvr>
                                        <p:cTn id="27" dur="1000"/>
                                        <p:tgtEl>
                                          <p:spTgt spid="8"/>
                                        </p:tgtEl>
                                      </p:cBhvr>
                                    </p:animEffect>
                                  </p:childTnLst>
                                </p:cTn>
                              </p:par>
                            </p:childTnLst>
                          </p:cTn>
                        </p:par>
                        <p:par>
                          <p:cTn id="28" fill="hold">
                            <p:stCondLst>
                              <p:cond delay="6000"/>
                            </p:stCondLst>
                            <p:childTnLst>
                              <p:par>
                                <p:cTn id="29" presetID="42" presetClass="entr" presetSubtype="0" fill="hold" grpId="0" nodeType="afterEffect">
                                  <p:stCondLst>
                                    <p:cond delay="50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3"/>
          <p:cNvSpPr txBox="1">
            <a:spLocks/>
          </p:cNvSpPr>
          <p:nvPr/>
        </p:nvSpPr>
        <p:spPr>
          <a:xfrm>
            <a:off x="-137257" y="6272130"/>
            <a:ext cx="9269195"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10: The Resurrection of Jesus I</a:t>
            </a:r>
            <a:r>
              <a:rPr lang="en-US"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a:t>
            </a: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4" name="TextBox 3"/>
          <p:cNvSpPr txBox="1"/>
          <p:nvPr/>
        </p:nvSpPr>
        <p:spPr>
          <a:xfrm>
            <a:off x="277090" y="2125457"/>
            <a:ext cx="8631383" cy="523220"/>
          </a:xfrm>
          <a:prstGeom prst="rect">
            <a:avLst/>
          </a:prstGeom>
          <a:noFill/>
        </p:spPr>
        <p:txBody>
          <a:bodyPr wrap="square" rtlCol="0">
            <a:spAutoFit/>
          </a:bodyPr>
          <a:lstStyle/>
          <a:p>
            <a:pPr algn="ctr"/>
            <a:r>
              <a:rPr lang="en-US" sz="2800" dirty="0" smtClean="0">
                <a:solidFill>
                  <a:schemeClr val="bg1"/>
                </a:solidFill>
              </a:rPr>
              <a:t>Jesus appeared to the Apostles with Timothy present</a:t>
            </a:r>
            <a:endParaRPr lang="en-US" sz="2800" dirty="0">
              <a:solidFill>
                <a:schemeClr val="bg1">
                  <a:lumMod val="85000"/>
                </a:schemeClr>
              </a:solidFill>
            </a:endParaRPr>
          </a:p>
        </p:txBody>
      </p:sp>
      <p:sp>
        <p:nvSpPr>
          <p:cNvPr id="6" name="TextBox 5"/>
          <p:cNvSpPr txBox="1"/>
          <p:nvPr/>
        </p:nvSpPr>
        <p:spPr>
          <a:xfrm>
            <a:off x="249375" y="3326849"/>
            <a:ext cx="8631383" cy="954107"/>
          </a:xfrm>
          <a:prstGeom prst="rect">
            <a:avLst/>
          </a:prstGeom>
          <a:noFill/>
        </p:spPr>
        <p:txBody>
          <a:bodyPr wrap="square" rtlCol="0">
            <a:spAutoFit/>
          </a:bodyPr>
          <a:lstStyle/>
          <a:p>
            <a:pPr algn="ctr"/>
            <a:r>
              <a:rPr lang="en-US" sz="2800" dirty="0" smtClean="0">
                <a:solidFill>
                  <a:schemeClr val="bg1"/>
                </a:solidFill>
              </a:rPr>
              <a:t>Jesus appeared to the Apostles and a </a:t>
            </a:r>
          </a:p>
          <a:p>
            <a:pPr algn="ctr"/>
            <a:r>
              <a:rPr lang="en-US" sz="2800" dirty="0" smtClean="0">
                <a:solidFill>
                  <a:schemeClr val="bg1"/>
                </a:solidFill>
              </a:rPr>
              <a:t>multitude on the mount</a:t>
            </a:r>
            <a:endParaRPr lang="en-US" sz="2800" dirty="0">
              <a:solidFill>
                <a:schemeClr val="bg1">
                  <a:lumMod val="85000"/>
                </a:schemeClr>
              </a:solidFill>
            </a:endParaRPr>
          </a:p>
        </p:txBody>
      </p:sp>
      <p:sp>
        <p:nvSpPr>
          <p:cNvPr id="7" name="TextBox 6"/>
          <p:cNvSpPr txBox="1"/>
          <p:nvPr/>
        </p:nvSpPr>
        <p:spPr>
          <a:xfrm>
            <a:off x="235514" y="4868715"/>
            <a:ext cx="8631383" cy="954107"/>
          </a:xfrm>
          <a:prstGeom prst="rect">
            <a:avLst/>
          </a:prstGeom>
          <a:noFill/>
        </p:spPr>
        <p:txBody>
          <a:bodyPr wrap="square" rtlCol="0">
            <a:spAutoFit/>
          </a:bodyPr>
          <a:lstStyle/>
          <a:p>
            <a:pPr algn="ctr"/>
            <a:r>
              <a:rPr lang="en-US" sz="2800" dirty="0" smtClean="0">
                <a:solidFill>
                  <a:schemeClr val="bg1"/>
                </a:solidFill>
              </a:rPr>
              <a:t>Jesus appeared to the Apostles on the shores </a:t>
            </a:r>
          </a:p>
          <a:p>
            <a:pPr algn="ctr"/>
            <a:r>
              <a:rPr lang="en-US" sz="2800" dirty="0" smtClean="0">
                <a:solidFill>
                  <a:schemeClr val="bg1"/>
                </a:solidFill>
              </a:rPr>
              <a:t>of Lake Galilee</a:t>
            </a:r>
            <a:endParaRPr lang="en-US" sz="2800" dirty="0">
              <a:solidFill>
                <a:schemeClr val="bg1">
                  <a:lumMod val="85000"/>
                </a:schemeClr>
              </a:solidFill>
            </a:endParaRPr>
          </a:p>
        </p:txBody>
      </p:sp>
      <p:sp>
        <p:nvSpPr>
          <p:cNvPr id="8" name="TextBox 7"/>
          <p:cNvSpPr txBox="1"/>
          <p:nvPr/>
        </p:nvSpPr>
        <p:spPr>
          <a:xfrm>
            <a:off x="567333" y="297710"/>
            <a:ext cx="8187120" cy="1446550"/>
          </a:xfrm>
          <a:prstGeom prst="rect">
            <a:avLst/>
          </a:prstGeom>
          <a:noFill/>
        </p:spPr>
        <p:txBody>
          <a:bodyPr wrap="square" rtlCol="0">
            <a:spAutoFit/>
          </a:bodyPr>
          <a:lstStyle/>
          <a:p>
            <a:pPr algn="ctr"/>
            <a:r>
              <a:rPr lang="en-US" sz="4400" dirty="0" smtClean="0"/>
              <a:t>The Appearances of Christ after the Resurrection</a:t>
            </a:r>
            <a:endParaRPr lang="en-US" sz="4400" dirty="0"/>
          </a:p>
        </p:txBody>
      </p:sp>
    </p:spTree>
    <p:extLst>
      <p:ext uri="{BB962C8B-B14F-4D97-AF65-F5344CB8AC3E}">
        <p14:creationId xmlns:p14="http://schemas.microsoft.com/office/powerpoint/2010/main" val="27675639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50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500"/>
                            </p:stCondLst>
                            <p:childTnLst>
                              <p:par>
                                <p:cTn id="11" presetID="53" presetClass="entr" presetSubtype="16" fill="hold" grpId="0" nodeType="afterEffect">
                                  <p:stCondLst>
                                    <p:cond delay="50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Effect transition="in" filter="fade">
                                      <p:cBhvr>
                                        <p:cTn id="15" dur="1000"/>
                                        <p:tgtEl>
                                          <p:spTgt spid="6"/>
                                        </p:tgtEl>
                                      </p:cBhvr>
                                    </p:animEffect>
                                  </p:childTnLst>
                                </p:cTn>
                              </p:par>
                            </p:childTnLst>
                          </p:cTn>
                        </p:par>
                        <p:par>
                          <p:cTn id="16" fill="hold">
                            <p:stCondLst>
                              <p:cond delay="3000"/>
                            </p:stCondLst>
                            <p:childTnLst>
                              <p:par>
                                <p:cTn id="17" presetID="53" presetClass="entr" presetSubtype="16" fill="hold" grpId="0" nodeType="afterEffect">
                                  <p:stCondLst>
                                    <p:cond delay="50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fltVal val="0"/>
                                          </p:val>
                                        </p:tav>
                                        <p:tav tm="100000">
                                          <p:val>
                                            <p:strVal val="#ppt_w"/>
                                          </p:val>
                                        </p:tav>
                                      </p:tavLst>
                                    </p:anim>
                                    <p:anim calcmode="lin" valueType="num">
                                      <p:cBhvr>
                                        <p:cTn id="20" dur="1000" fill="hold"/>
                                        <p:tgtEl>
                                          <p:spTgt spid="7"/>
                                        </p:tgtEl>
                                        <p:attrNameLst>
                                          <p:attrName>ppt_h</p:attrName>
                                        </p:attrNameLst>
                                      </p:cBhvr>
                                      <p:tavLst>
                                        <p:tav tm="0">
                                          <p:val>
                                            <p:fltVal val="0"/>
                                          </p:val>
                                        </p:tav>
                                        <p:tav tm="100000">
                                          <p:val>
                                            <p:strVal val="#ppt_h"/>
                                          </p:val>
                                        </p:tav>
                                      </p:tavLst>
                                    </p:anim>
                                    <p:animEffect transition="in" filter="fade">
                                      <p:cBhvr>
                                        <p:cTn id="21" dur="1000"/>
                                        <p:tgtEl>
                                          <p:spTgt spid="7"/>
                                        </p:tgtEl>
                                      </p:cBhvr>
                                    </p:animEffect>
                                  </p:childTnLst>
                                </p:cTn>
                              </p:par>
                            </p:childTnLst>
                          </p:cTn>
                        </p:par>
                        <p:par>
                          <p:cTn id="22" fill="hold">
                            <p:stCondLst>
                              <p:cond delay="4500"/>
                            </p:stCondLst>
                            <p:childTnLst>
                              <p:par>
                                <p:cTn id="23" presetID="42" presetClass="entr" presetSubtype="0" fill="hold" grpId="0" nodeType="afterEffect">
                                  <p:stCondLst>
                                    <p:cond delay="5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3"/>
          <p:cNvSpPr txBox="1">
            <a:spLocks/>
          </p:cNvSpPr>
          <p:nvPr/>
        </p:nvSpPr>
        <p:spPr>
          <a:xfrm>
            <a:off x="-137257" y="6272130"/>
            <a:ext cx="9269195"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10: The Resurrection of Jesus I</a:t>
            </a:r>
            <a:r>
              <a:rPr lang="en-US"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a:t>
            </a: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3" name="TextBox 2"/>
          <p:cNvSpPr txBox="1"/>
          <p:nvPr/>
        </p:nvSpPr>
        <p:spPr>
          <a:xfrm>
            <a:off x="275617" y="2375875"/>
            <a:ext cx="8631383" cy="523220"/>
          </a:xfrm>
          <a:prstGeom prst="rect">
            <a:avLst/>
          </a:prstGeom>
          <a:noFill/>
        </p:spPr>
        <p:txBody>
          <a:bodyPr wrap="square" rtlCol="0">
            <a:spAutoFit/>
          </a:bodyPr>
          <a:lstStyle/>
          <a:p>
            <a:pPr algn="ctr"/>
            <a:r>
              <a:rPr lang="en-US" sz="2800" dirty="0" smtClean="0">
                <a:solidFill>
                  <a:schemeClr val="bg1"/>
                </a:solidFill>
              </a:rPr>
              <a:t>Jesus appeared to James</a:t>
            </a:r>
            <a:endParaRPr lang="en-US" sz="2800" dirty="0">
              <a:solidFill>
                <a:schemeClr val="bg1">
                  <a:lumMod val="85000"/>
                </a:schemeClr>
              </a:solidFill>
            </a:endParaRPr>
          </a:p>
        </p:txBody>
      </p:sp>
      <p:sp>
        <p:nvSpPr>
          <p:cNvPr id="6" name="TextBox 5"/>
          <p:cNvSpPr txBox="1"/>
          <p:nvPr/>
        </p:nvSpPr>
        <p:spPr>
          <a:xfrm>
            <a:off x="261750" y="3662778"/>
            <a:ext cx="8631383" cy="523220"/>
          </a:xfrm>
          <a:prstGeom prst="rect">
            <a:avLst/>
          </a:prstGeom>
          <a:noFill/>
        </p:spPr>
        <p:txBody>
          <a:bodyPr wrap="square" rtlCol="0">
            <a:spAutoFit/>
          </a:bodyPr>
          <a:lstStyle/>
          <a:p>
            <a:pPr algn="ctr"/>
            <a:r>
              <a:rPr lang="en-US" sz="2800" dirty="0" smtClean="0">
                <a:solidFill>
                  <a:schemeClr val="bg1"/>
                </a:solidFill>
              </a:rPr>
              <a:t>Jesus appeared to the Apostles at the Ascension</a:t>
            </a:r>
            <a:endParaRPr lang="en-US" sz="2800" dirty="0">
              <a:solidFill>
                <a:schemeClr val="bg1">
                  <a:lumMod val="85000"/>
                </a:schemeClr>
              </a:solidFill>
            </a:endParaRPr>
          </a:p>
        </p:txBody>
      </p:sp>
      <p:sp>
        <p:nvSpPr>
          <p:cNvPr id="7" name="TextBox 6"/>
          <p:cNvSpPr txBox="1"/>
          <p:nvPr/>
        </p:nvSpPr>
        <p:spPr>
          <a:xfrm>
            <a:off x="261751" y="4938086"/>
            <a:ext cx="8631383" cy="523220"/>
          </a:xfrm>
          <a:prstGeom prst="rect">
            <a:avLst/>
          </a:prstGeom>
          <a:noFill/>
        </p:spPr>
        <p:txBody>
          <a:bodyPr wrap="square" rtlCol="0">
            <a:spAutoFit/>
          </a:bodyPr>
          <a:lstStyle/>
          <a:p>
            <a:pPr algn="ctr"/>
            <a:r>
              <a:rPr lang="en-US" sz="2800" dirty="0" smtClean="0">
                <a:solidFill>
                  <a:schemeClr val="bg1"/>
                </a:solidFill>
              </a:rPr>
              <a:t>Jesus appeared to Paul on the road to Damascus</a:t>
            </a:r>
            <a:endParaRPr lang="en-US" sz="2800" dirty="0">
              <a:solidFill>
                <a:schemeClr val="bg1">
                  <a:lumMod val="85000"/>
                </a:schemeClr>
              </a:solidFill>
            </a:endParaRPr>
          </a:p>
        </p:txBody>
      </p:sp>
      <p:sp>
        <p:nvSpPr>
          <p:cNvPr id="8" name="TextBox 7"/>
          <p:cNvSpPr txBox="1"/>
          <p:nvPr/>
        </p:nvSpPr>
        <p:spPr>
          <a:xfrm>
            <a:off x="497749" y="297710"/>
            <a:ext cx="8187120" cy="1446550"/>
          </a:xfrm>
          <a:prstGeom prst="rect">
            <a:avLst/>
          </a:prstGeom>
          <a:noFill/>
        </p:spPr>
        <p:txBody>
          <a:bodyPr wrap="square" rtlCol="0">
            <a:spAutoFit/>
          </a:bodyPr>
          <a:lstStyle/>
          <a:p>
            <a:pPr algn="ctr"/>
            <a:r>
              <a:rPr lang="en-US" sz="4400" dirty="0" smtClean="0"/>
              <a:t>The Appearances of Christ after the Resurrection</a:t>
            </a:r>
            <a:endParaRPr lang="en-US" sz="4400" dirty="0"/>
          </a:p>
        </p:txBody>
      </p:sp>
      <p:sp>
        <p:nvSpPr>
          <p:cNvPr id="9" name="TextBox 8"/>
          <p:cNvSpPr txBox="1"/>
          <p:nvPr/>
        </p:nvSpPr>
        <p:spPr>
          <a:xfrm>
            <a:off x="497749" y="262920"/>
            <a:ext cx="8187120" cy="1446550"/>
          </a:xfrm>
          <a:prstGeom prst="rect">
            <a:avLst/>
          </a:prstGeom>
          <a:noFill/>
        </p:spPr>
        <p:txBody>
          <a:bodyPr wrap="square" rtlCol="0">
            <a:spAutoFit/>
          </a:bodyPr>
          <a:lstStyle/>
          <a:p>
            <a:pPr algn="ctr"/>
            <a:r>
              <a:rPr lang="en-US" sz="4400" dirty="0" smtClean="0"/>
              <a:t>The Appearances of Christ after the Resurrection</a:t>
            </a:r>
            <a:endParaRPr lang="en-US" sz="4400" dirty="0"/>
          </a:p>
        </p:txBody>
      </p:sp>
    </p:spTree>
    <p:extLst>
      <p:ext uri="{BB962C8B-B14F-4D97-AF65-F5344CB8AC3E}">
        <p14:creationId xmlns:p14="http://schemas.microsoft.com/office/powerpoint/2010/main" val="165244285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childTnLst>
                          </p:cTn>
                        </p:par>
                        <p:par>
                          <p:cTn id="10" fill="hold">
                            <p:stCondLst>
                              <p:cond delay="1500"/>
                            </p:stCondLst>
                            <p:childTnLst>
                              <p:par>
                                <p:cTn id="11" presetID="53" presetClass="entr" presetSubtype="16" fill="hold" grpId="0" nodeType="afterEffect">
                                  <p:stCondLst>
                                    <p:cond delay="50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Effect transition="in" filter="fade">
                                      <p:cBhvr>
                                        <p:cTn id="15" dur="1000"/>
                                        <p:tgtEl>
                                          <p:spTgt spid="6"/>
                                        </p:tgtEl>
                                      </p:cBhvr>
                                    </p:animEffect>
                                  </p:childTnLst>
                                </p:cTn>
                              </p:par>
                            </p:childTnLst>
                          </p:cTn>
                        </p:par>
                        <p:par>
                          <p:cTn id="16" fill="hold">
                            <p:stCondLst>
                              <p:cond delay="3000"/>
                            </p:stCondLst>
                            <p:childTnLst>
                              <p:par>
                                <p:cTn id="17" presetID="53" presetClass="entr" presetSubtype="16" fill="hold" grpId="0" nodeType="afterEffect">
                                  <p:stCondLst>
                                    <p:cond delay="50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fltVal val="0"/>
                                          </p:val>
                                        </p:tav>
                                        <p:tav tm="100000">
                                          <p:val>
                                            <p:strVal val="#ppt_w"/>
                                          </p:val>
                                        </p:tav>
                                      </p:tavLst>
                                    </p:anim>
                                    <p:anim calcmode="lin" valueType="num">
                                      <p:cBhvr>
                                        <p:cTn id="20" dur="1000" fill="hold"/>
                                        <p:tgtEl>
                                          <p:spTgt spid="7"/>
                                        </p:tgtEl>
                                        <p:attrNameLst>
                                          <p:attrName>ppt_h</p:attrName>
                                        </p:attrNameLst>
                                      </p:cBhvr>
                                      <p:tavLst>
                                        <p:tav tm="0">
                                          <p:val>
                                            <p:fltVal val="0"/>
                                          </p:val>
                                        </p:tav>
                                        <p:tav tm="100000">
                                          <p:val>
                                            <p:strVal val="#ppt_h"/>
                                          </p:val>
                                        </p:tav>
                                      </p:tavLst>
                                    </p:anim>
                                    <p:animEffect transition="in" filter="fade">
                                      <p:cBhvr>
                                        <p:cTn id="21" dur="1000"/>
                                        <p:tgtEl>
                                          <p:spTgt spid="7"/>
                                        </p:tgtEl>
                                      </p:cBhvr>
                                    </p:animEffect>
                                  </p:childTnLst>
                                </p:cTn>
                              </p:par>
                            </p:childTnLst>
                          </p:cTn>
                        </p:par>
                        <p:par>
                          <p:cTn id="22" fill="hold">
                            <p:stCondLst>
                              <p:cond delay="4500"/>
                            </p:stCondLst>
                            <p:childTnLst>
                              <p:par>
                                <p:cTn id="23" presetID="42" presetClass="entr" presetSubtype="0" fill="hold" grpId="0" nodeType="afterEffect">
                                  <p:stCondLst>
                                    <p:cond delay="5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childTnLst>
                          </p:cTn>
                        </p:par>
                        <p:par>
                          <p:cTn id="28" fill="hold">
                            <p:stCondLst>
                              <p:cond delay="6000"/>
                            </p:stCondLst>
                            <p:childTnLst>
                              <p:par>
                                <p:cTn id="29" presetID="42" presetClass="entr" presetSubtype="0" fill="hold" grpId="0" nodeType="afterEffect">
                                  <p:stCondLst>
                                    <p:cond delay="50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8"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rot="20554166">
            <a:off x="804824" y="2584359"/>
            <a:ext cx="6610433" cy="1107996"/>
          </a:xfrm>
          <a:prstGeom prst="rect">
            <a:avLst/>
          </a:prstGeom>
          <a:noFill/>
        </p:spPr>
        <p:txBody>
          <a:bodyPr wrap="square" rtlCol="0">
            <a:spAutoFit/>
          </a:bodyPr>
          <a:lstStyle/>
          <a:p>
            <a:pPr algn="ctr"/>
            <a:r>
              <a:rPr lang="en-US" sz="6600" dirty="0" smtClean="0">
                <a:solidFill>
                  <a:srgbClr val="FFFFFF"/>
                </a:solidFill>
              </a:rPr>
              <a:t>End Lesson 10</a:t>
            </a:r>
            <a:endParaRPr lang="en-US" sz="6600" dirty="0"/>
          </a:p>
        </p:txBody>
      </p:sp>
      <p:sp>
        <p:nvSpPr>
          <p:cNvPr id="4" name="Footer Placeholder 3"/>
          <p:cNvSpPr txBox="1">
            <a:spLocks/>
          </p:cNvSpPr>
          <p:nvPr/>
        </p:nvSpPr>
        <p:spPr>
          <a:xfrm>
            <a:off x="-137257" y="6272130"/>
            <a:ext cx="9269195"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10: The Resurrection of Jesus I</a:t>
            </a:r>
            <a:r>
              <a:rPr lang="en-US"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a:t>
            </a: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Tree>
    <p:extLst>
      <p:ext uri="{BB962C8B-B14F-4D97-AF65-F5344CB8AC3E}">
        <p14:creationId xmlns:p14="http://schemas.microsoft.com/office/powerpoint/2010/main" val="323675409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25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1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3"/>
          <p:cNvSpPr txBox="1">
            <a:spLocks/>
          </p:cNvSpPr>
          <p:nvPr/>
        </p:nvSpPr>
        <p:spPr>
          <a:xfrm>
            <a:off x="-137257" y="6272130"/>
            <a:ext cx="9269195"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10: The Resurrection of Jesus I</a:t>
            </a:r>
            <a:r>
              <a:rPr lang="en-US"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a:t>
            </a: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4" name="TextBox 3"/>
          <p:cNvSpPr txBox="1"/>
          <p:nvPr/>
        </p:nvSpPr>
        <p:spPr>
          <a:xfrm>
            <a:off x="497748" y="401470"/>
            <a:ext cx="8409225" cy="1446550"/>
          </a:xfrm>
          <a:prstGeom prst="rect">
            <a:avLst/>
          </a:prstGeom>
          <a:noFill/>
        </p:spPr>
        <p:txBody>
          <a:bodyPr wrap="square" rtlCol="0">
            <a:spAutoFit/>
          </a:bodyPr>
          <a:lstStyle/>
          <a:p>
            <a:pPr algn="ctr"/>
            <a:r>
              <a:rPr lang="en-US" sz="4400" dirty="0" smtClean="0"/>
              <a:t>The Resurrection of Jesus Christ is essential to our salvation</a:t>
            </a:r>
            <a:endParaRPr lang="en-US" sz="4400" dirty="0"/>
          </a:p>
        </p:txBody>
      </p:sp>
      <p:sp>
        <p:nvSpPr>
          <p:cNvPr id="5" name="TextBox 4"/>
          <p:cNvSpPr txBox="1"/>
          <p:nvPr/>
        </p:nvSpPr>
        <p:spPr>
          <a:xfrm>
            <a:off x="1221226" y="2222499"/>
            <a:ext cx="6966838" cy="1508105"/>
          </a:xfrm>
          <a:prstGeom prst="rect">
            <a:avLst/>
          </a:prstGeom>
          <a:noFill/>
        </p:spPr>
        <p:txBody>
          <a:bodyPr wrap="square" rtlCol="0">
            <a:spAutoFit/>
          </a:bodyPr>
          <a:lstStyle/>
          <a:p>
            <a:pPr algn="ctr"/>
            <a:r>
              <a:rPr lang="en-US" sz="2400" dirty="0" smtClean="0">
                <a:solidFill>
                  <a:schemeClr val="bg1"/>
                </a:solidFill>
              </a:rPr>
              <a:t>“Whom God hath raised up, having loosed the pains of death: because it was not possible that he should be </a:t>
            </a:r>
            <a:r>
              <a:rPr lang="en-US" sz="2400" dirty="0" err="1" smtClean="0">
                <a:solidFill>
                  <a:schemeClr val="bg1"/>
                </a:solidFill>
              </a:rPr>
              <a:t>holden</a:t>
            </a:r>
            <a:r>
              <a:rPr lang="en-US" sz="2400" dirty="0" smtClean="0">
                <a:solidFill>
                  <a:schemeClr val="bg1"/>
                </a:solidFill>
              </a:rPr>
              <a:t> of it.”</a:t>
            </a:r>
            <a:endParaRPr lang="en-US" sz="2400" dirty="0"/>
          </a:p>
          <a:p>
            <a:pPr algn="ctr"/>
            <a:r>
              <a:rPr lang="en-US" sz="2000" dirty="0" smtClean="0">
                <a:solidFill>
                  <a:schemeClr val="bg1">
                    <a:lumMod val="75000"/>
                  </a:schemeClr>
                </a:solidFill>
              </a:rPr>
              <a:t>(Acts 2:24)</a:t>
            </a:r>
            <a:endParaRPr lang="en-US" sz="2000" dirty="0">
              <a:solidFill>
                <a:schemeClr val="bg1">
                  <a:lumMod val="75000"/>
                </a:schemeClr>
              </a:solidFill>
            </a:endParaRPr>
          </a:p>
        </p:txBody>
      </p:sp>
      <p:sp>
        <p:nvSpPr>
          <p:cNvPr id="7" name="TextBox 6"/>
          <p:cNvSpPr txBox="1"/>
          <p:nvPr/>
        </p:nvSpPr>
        <p:spPr>
          <a:xfrm>
            <a:off x="1138091" y="4259179"/>
            <a:ext cx="6966838" cy="1508105"/>
          </a:xfrm>
          <a:prstGeom prst="rect">
            <a:avLst/>
          </a:prstGeom>
          <a:noFill/>
        </p:spPr>
        <p:txBody>
          <a:bodyPr wrap="square" rtlCol="0">
            <a:spAutoFit/>
          </a:bodyPr>
          <a:lstStyle/>
          <a:p>
            <a:pPr algn="ctr"/>
            <a:r>
              <a:rPr lang="en-US" sz="2400" dirty="0" smtClean="0">
                <a:solidFill>
                  <a:schemeClr val="bg1"/>
                </a:solidFill>
              </a:rPr>
              <a:t>“And killed the Prince of life, whom God hath raised from the dead;  whereof we are witnesses.”</a:t>
            </a:r>
            <a:endParaRPr lang="en-US" sz="2400" dirty="0"/>
          </a:p>
          <a:p>
            <a:pPr algn="ctr"/>
            <a:r>
              <a:rPr lang="en-US" sz="2000" dirty="0" smtClean="0">
                <a:solidFill>
                  <a:srgbClr val="BFBFBF"/>
                </a:solidFill>
              </a:rPr>
              <a:t>(Acts 3:15)</a:t>
            </a:r>
            <a:endParaRPr lang="en-US" sz="2000" dirty="0">
              <a:solidFill>
                <a:srgbClr val="BFBFBF"/>
              </a:solidFill>
            </a:endParaRPr>
          </a:p>
        </p:txBody>
      </p:sp>
    </p:spTree>
    <p:extLst>
      <p:ext uri="{BB962C8B-B14F-4D97-AF65-F5344CB8AC3E}">
        <p14:creationId xmlns:p14="http://schemas.microsoft.com/office/powerpoint/2010/main" val="246143390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5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53" presetClass="entr" presetSubtype="16" fill="hold" grpId="0" nodeType="afterEffect">
                                  <p:stCondLst>
                                    <p:cond delay="50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Effect transition="in" filter="fade">
                                      <p:cBhvr>
                                        <p:cTn id="15" dur="1000"/>
                                        <p:tgtEl>
                                          <p:spTgt spid="5"/>
                                        </p:tgtEl>
                                      </p:cBhvr>
                                    </p:animEffect>
                                  </p:childTnLst>
                                </p:cTn>
                              </p:par>
                            </p:childTnLst>
                          </p:cTn>
                        </p:par>
                        <p:par>
                          <p:cTn id="16" fill="hold">
                            <p:stCondLst>
                              <p:cond delay="3000"/>
                            </p:stCondLst>
                            <p:childTnLst>
                              <p:par>
                                <p:cTn id="17" presetID="53" presetClass="entr" presetSubtype="16" fill="hold" grpId="0" nodeType="afterEffect">
                                  <p:stCondLst>
                                    <p:cond delay="50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fltVal val="0"/>
                                          </p:val>
                                        </p:tav>
                                        <p:tav tm="100000">
                                          <p:val>
                                            <p:strVal val="#ppt_w"/>
                                          </p:val>
                                        </p:tav>
                                      </p:tavLst>
                                    </p:anim>
                                    <p:anim calcmode="lin" valueType="num">
                                      <p:cBhvr>
                                        <p:cTn id="20" dur="1000" fill="hold"/>
                                        <p:tgtEl>
                                          <p:spTgt spid="7"/>
                                        </p:tgtEl>
                                        <p:attrNameLst>
                                          <p:attrName>ppt_h</p:attrName>
                                        </p:attrNameLst>
                                      </p:cBhvr>
                                      <p:tavLst>
                                        <p:tav tm="0">
                                          <p:val>
                                            <p:fltVal val="0"/>
                                          </p:val>
                                        </p:tav>
                                        <p:tav tm="100000">
                                          <p:val>
                                            <p:strVal val="#ppt_h"/>
                                          </p:val>
                                        </p:tav>
                                      </p:tavLst>
                                    </p:anim>
                                    <p:animEffect transition="in" filter="fade">
                                      <p:cBhvr>
                                        <p:cTn id="2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3"/>
          <p:cNvSpPr txBox="1">
            <a:spLocks/>
          </p:cNvSpPr>
          <p:nvPr/>
        </p:nvSpPr>
        <p:spPr>
          <a:xfrm>
            <a:off x="-137257" y="6272130"/>
            <a:ext cx="9269195"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10: The Resurrection of Jesus I</a:t>
            </a:r>
            <a:r>
              <a:rPr lang="en-US"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a:t>
            </a: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3" name="TextBox 2"/>
          <p:cNvSpPr txBox="1"/>
          <p:nvPr/>
        </p:nvSpPr>
        <p:spPr>
          <a:xfrm>
            <a:off x="944136" y="2333293"/>
            <a:ext cx="6966838" cy="1138773"/>
          </a:xfrm>
          <a:prstGeom prst="rect">
            <a:avLst/>
          </a:prstGeom>
          <a:noFill/>
        </p:spPr>
        <p:txBody>
          <a:bodyPr wrap="square" rtlCol="0">
            <a:spAutoFit/>
          </a:bodyPr>
          <a:lstStyle/>
          <a:p>
            <a:pPr algn="ctr"/>
            <a:r>
              <a:rPr lang="en-US" sz="2400" dirty="0" smtClean="0">
                <a:solidFill>
                  <a:schemeClr val="bg1"/>
                </a:solidFill>
              </a:rPr>
              <a:t>“Whereof he hath given assurance unto all men,  in that he hath raised him from the dead.”</a:t>
            </a:r>
            <a:endParaRPr lang="en-US" sz="2400" dirty="0"/>
          </a:p>
          <a:p>
            <a:pPr algn="ctr"/>
            <a:r>
              <a:rPr lang="en-US" sz="2000" dirty="0" smtClean="0">
                <a:solidFill>
                  <a:srgbClr val="BFBFBF"/>
                </a:solidFill>
              </a:rPr>
              <a:t>(Acts 17:31)</a:t>
            </a:r>
            <a:endParaRPr lang="en-US" sz="2000" dirty="0">
              <a:solidFill>
                <a:srgbClr val="BFBFBF"/>
              </a:solidFill>
            </a:endParaRPr>
          </a:p>
        </p:txBody>
      </p:sp>
      <p:sp>
        <p:nvSpPr>
          <p:cNvPr id="4" name="TextBox 3"/>
          <p:cNvSpPr txBox="1"/>
          <p:nvPr/>
        </p:nvSpPr>
        <p:spPr>
          <a:xfrm>
            <a:off x="1013921" y="4103352"/>
            <a:ext cx="6966838" cy="1877437"/>
          </a:xfrm>
          <a:prstGeom prst="rect">
            <a:avLst/>
          </a:prstGeom>
          <a:noFill/>
        </p:spPr>
        <p:txBody>
          <a:bodyPr wrap="square" rtlCol="0">
            <a:spAutoFit/>
          </a:bodyPr>
          <a:lstStyle/>
          <a:p>
            <a:pPr algn="ctr"/>
            <a:r>
              <a:rPr lang="en-US" sz="2400" dirty="0" smtClean="0">
                <a:solidFill>
                  <a:schemeClr val="bg1"/>
                </a:solidFill>
              </a:rPr>
              <a:t>“Who shall change our vile body, that it may be fashioned like unto his glorious body, according to the working whereby he is able even to subdue all things unto himself.”</a:t>
            </a:r>
            <a:endParaRPr lang="en-US" sz="2400" dirty="0"/>
          </a:p>
          <a:p>
            <a:pPr algn="ctr"/>
            <a:r>
              <a:rPr lang="en-US" sz="2000" dirty="0" smtClean="0">
                <a:solidFill>
                  <a:srgbClr val="BFBFBF"/>
                </a:solidFill>
              </a:rPr>
              <a:t>(Philippians 3:21)</a:t>
            </a:r>
            <a:endParaRPr lang="en-US" sz="2000" dirty="0">
              <a:solidFill>
                <a:srgbClr val="BFBFBF"/>
              </a:solidFill>
            </a:endParaRPr>
          </a:p>
        </p:txBody>
      </p:sp>
      <p:sp>
        <p:nvSpPr>
          <p:cNvPr id="7" name="TextBox 6"/>
          <p:cNvSpPr txBox="1"/>
          <p:nvPr/>
        </p:nvSpPr>
        <p:spPr>
          <a:xfrm>
            <a:off x="497748" y="401470"/>
            <a:ext cx="8409225" cy="1446550"/>
          </a:xfrm>
          <a:prstGeom prst="rect">
            <a:avLst/>
          </a:prstGeom>
          <a:noFill/>
        </p:spPr>
        <p:txBody>
          <a:bodyPr wrap="square" rtlCol="0">
            <a:spAutoFit/>
          </a:bodyPr>
          <a:lstStyle/>
          <a:p>
            <a:pPr algn="ctr"/>
            <a:r>
              <a:rPr lang="en-US" sz="4400" dirty="0" smtClean="0"/>
              <a:t>The Resurrection of Jesus Christ is essential to our salvation</a:t>
            </a:r>
            <a:endParaRPr lang="en-US" sz="4400" dirty="0"/>
          </a:p>
        </p:txBody>
      </p:sp>
    </p:spTree>
    <p:extLst>
      <p:ext uri="{BB962C8B-B14F-4D97-AF65-F5344CB8AC3E}">
        <p14:creationId xmlns:p14="http://schemas.microsoft.com/office/powerpoint/2010/main" val="318198584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childTnLst>
                          </p:cTn>
                        </p:par>
                        <p:par>
                          <p:cTn id="10" fill="hold">
                            <p:stCondLst>
                              <p:cond delay="1500"/>
                            </p:stCondLst>
                            <p:childTnLst>
                              <p:par>
                                <p:cTn id="11" presetID="53" presetClass="entr" presetSubtype="16" fill="hold" grpId="0" nodeType="afterEffect">
                                  <p:stCondLst>
                                    <p:cond delay="50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Effect transition="in" filter="fade">
                                      <p:cBhvr>
                                        <p:cTn id="15" dur="1000"/>
                                        <p:tgtEl>
                                          <p:spTgt spid="4"/>
                                        </p:tgtEl>
                                      </p:cBhvr>
                                    </p:animEffect>
                                  </p:childTnLst>
                                </p:cTn>
                              </p:par>
                            </p:childTnLst>
                          </p:cTn>
                        </p:par>
                        <p:par>
                          <p:cTn id="16" fill="hold">
                            <p:stCondLst>
                              <p:cond delay="3000"/>
                            </p:stCondLst>
                            <p:childTnLst>
                              <p:par>
                                <p:cTn id="17" presetID="42" presetClass="entr" presetSubtype="0" fill="hold" grpId="0" nodeType="afterEffect">
                                  <p:stCondLst>
                                    <p:cond delay="50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3"/>
          <p:cNvSpPr txBox="1">
            <a:spLocks/>
          </p:cNvSpPr>
          <p:nvPr/>
        </p:nvSpPr>
        <p:spPr>
          <a:xfrm>
            <a:off x="-137257" y="6272130"/>
            <a:ext cx="9269195"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10: The Resurrection of Jesus I</a:t>
            </a:r>
            <a:r>
              <a:rPr lang="en-US"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a:t>
            </a: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3" name="TextBox 2"/>
          <p:cNvSpPr txBox="1"/>
          <p:nvPr/>
        </p:nvSpPr>
        <p:spPr>
          <a:xfrm>
            <a:off x="487097" y="564830"/>
            <a:ext cx="8217722" cy="769441"/>
          </a:xfrm>
          <a:prstGeom prst="rect">
            <a:avLst/>
          </a:prstGeom>
          <a:noFill/>
        </p:spPr>
        <p:txBody>
          <a:bodyPr wrap="square" rtlCol="0">
            <a:spAutoFit/>
          </a:bodyPr>
          <a:lstStyle/>
          <a:p>
            <a:pPr algn="ctr"/>
            <a:r>
              <a:rPr lang="en-US" sz="2200" dirty="0" smtClean="0"/>
              <a:t>All is vain if Christ’s body is not raised from the dead.  Remove the Resurrection from Paul’s gospel and his message is gone.</a:t>
            </a:r>
            <a:endParaRPr lang="en-US" sz="2200" dirty="0"/>
          </a:p>
        </p:txBody>
      </p:sp>
      <p:sp>
        <p:nvSpPr>
          <p:cNvPr id="4" name="TextBox 3"/>
          <p:cNvSpPr txBox="1"/>
          <p:nvPr/>
        </p:nvSpPr>
        <p:spPr>
          <a:xfrm>
            <a:off x="469387" y="1454475"/>
            <a:ext cx="8217722" cy="430887"/>
          </a:xfrm>
          <a:prstGeom prst="rect">
            <a:avLst/>
          </a:prstGeom>
          <a:noFill/>
        </p:spPr>
        <p:txBody>
          <a:bodyPr wrap="square" rtlCol="0">
            <a:spAutoFit/>
          </a:bodyPr>
          <a:lstStyle/>
          <a:p>
            <a:pPr algn="ctr"/>
            <a:r>
              <a:rPr lang="en-US" sz="2200" dirty="0" smtClean="0"/>
              <a:t>The early church constantly affirmed the Resurrection.  </a:t>
            </a:r>
            <a:endParaRPr lang="en-US" sz="2200" dirty="0"/>
          </a:p>
        </p:txBody>
      </p:sp>
      <p:sp>
        <p:nvSpPr>
          <p:cNvPr id="6" name="TextBox 5"/>
          <p:cNvSpPr txBox="1"/>
          <p:nvPr/>
        </p:nvSpPr>
        <p:spPr>
          <a:xfrm>
            <a:off x="472614" y="2046085"/>
            <a:ext cx="8217722" cy="430887"/>
          </a:xfrm>
          <a:prstGeom prst="rect">
            <a:avLst/>
          </a:prstGeom>
          <a:noFill/>
        </p:spPr>
        <p:txBody>
          <a:bodyPr wrap="square" rtlCol="0">
            <a:spAutoFit/>
          </a:bodyPr>
          <a:lstStyle/>
          <a:p>
            <a:pPr algn="ctr"/>
            <a:r>
              <a:rPr lang="en-US" sz="2200" dirty="0" smtClean="0"/>
              <a:t>The Apostles preached it in the face of the fiercest opposition.  </a:t>
            </a:r>
            <a:endParaRPr lang="en-US" sz="2200" dirty="0"/>
          </a:p>
        </p:txBody>
      </p:sp>
      <p:sp>
        <p:nvSpPr>
          <p:cNvPr id="7" name="TextBox 6"/>
          <p:cNvSpPr txBox="1"/>
          <p:nvPr/>
        </p:nvSpPr>
        <p:spPr>
          <a:xfrm>
            <a:off x="552202" y="2672743"/>
            <a:ext cx="8217722" cy="769441"/>
          </a:xfrm>
          <a:prstGeom prst="rect">
            <a:avLst/>
          </a:prstGeom>
          <a:noFill/>
        </p:spPr>
        <p:txBody>
          <a:bodyPr wrap="square" rtlCol="0">
            <a:spAutoFit/>
          </a:bodyPr>
          <a:lstStyle/>
          <a:p>
            <a:pPr algn="ctr"/>
            <a:r>
              <a:rPr lang="en-US" sz="2200" dirty="0" smtClean="0"/>
              <a:t>The Resurrection is spoken of more than one hundred times </a:t>
            </a:r>
          </a:p>
          <a:p>
            <a:pPr algn="ctr"/>
            <a:r>
              <a:rPr lang="en-US" sz="2200" dirty="0" smtClean="0"/>
              <a:t>in the New Testament.</a:t>
            </a:r>
            <a:endParaRPr lang="en-US" sz="2200" dirty="0"/>
          </a:p>
        </p:txBody>
      </p:sp>
      <p:pic>
        <p:nvPicPr>
          <p:cNvPr id="1026" name="Picture 2"/>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2102410" y="3533949"/>
            <a:ext cx="4991530" cy="26827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8856799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childTnLst>
                          </p:cTn>
                        </p:par>
                        <p:par>
                          <p:cTn id="10" fill="hold">
                            <p:stCondLst>
                              <p:cond delay="1500"/>
                            </p:stCondLst>
                            <p:childTnLst>
                              <p:par>
                                <p:cTn id="11" presetID="53" presetClass="entr" presetSubtype="16" fill="hold" grpId="0" nodeType="afterEffect">
                                  <p:stCondLst>
                                    <p:cond delay="50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Effect transition="in" filter="fade">
                                      <p:cBhvr>
                                        <p:cTn id="15" dur="1000"/>
                                        <p:tgtEl>
                                          <p:spTgt spid="4"/>
                                        </p:tgtEl>
                                      </p:cBhvr>
                                    </p:animEffect>
                                  </p:childTnLst>
                                </p:cTn>
                              </p:par>
                            </p:childTnLst>
                          </p:cTn>
                        </p:par>
                        <p:par>
                          <p:cTn id="16" fill="hold">
                            <p:stCondLst>
                              <p:cond delay="3000"/>
                            </p:stCondLst>
                            <p:childTnLst>
                              <p:par>
                                <p:cTn id="17" presetID="53" presetClass="entr" presetSubtype="16" fill="hold" grpId="0" nodeType="afterEffect">
                                  <p:stCondLst>
                                    <p:cond delay="500"/>
                                  </p:stCondLst>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ppt_w</p:attrName>
                                        </p:attrNameLst>
                                      </p:cBhvr>
                                      <p:tavLst>
                                        <p:tav tm="0">
                                          <p:val>
                                            <p:fltVal val="0"/>
                                          </p:val>
                                        </p:tav>
                                        <p:tav tm="100000">
                                          <p:val>
                                            <p:strVal val="#ppt_w"/>
                                          </p:val>
                                        </p:tav>
                                      </p:tavLst>
                                    </p:anim>
                                    <p:anim calcmode="lin" valueType="num">
                                      <p:cBhvr>
                                        <p:cTn id="20" dur="1000" fill="hold"/>
                                        <p:tgtEl>
                                          <p:spTgt spid="6"/>
                                        </p:tgtEl>
                                        <p:attrNameLst>
                                          <p:attrName>ppt_h</p:attrName>
                                        </p:attrNameLst>
                                      </p:cBhvr>
                                      <p:tavLst>
                                        <p:tav tm="0">
                                          <p:val>
                                            <p:fltVal val="0"/>
                                          </p:val>
                                        </p:tav>
                                        <p:tav tm="100000">
                                          <p:val>
                                            <p:strVal val="#ppt_h"/>
                                          </p:val>
                                        </p:tav>
                                      </p:tavLst>
                                    </p:anim>
                                    <p:animEffect transition="in" filter="fade">
                                      <p:cBhvr>
                                        <p:cTn id="21" dur="1000"/>
                                        <p:tgtEl>
                                          <p:spTgt spid="6"/>
                                        </p:tgtEl>
                                      </p:cBhvr>
                                    </p:animEffect>
                                  </p:childTnLst>
                                </p:cTn>
                              </p:par>
                            </p:childTnLst>
                          </p:cTn>
                        </p:par>
                        <p:par>
                          <p:cTn id="22" fill="hold">
                            <p:stCondLst>
                              <p:cond delay="4500"/>
                            </p:stCondLst>
                            <p:childTnLst>
                              <p:par>
                                <p:cTn id="23" presetID="53" presetClass="entr" presetSubtype="16" fill="hold" grpId="0" nodeType="afterEffect">
                                  <p:stCondLst>
                                    <p:cond delay="500"/>
                                  </p:stCondLst>
                                  <p:childTnLst>
                                    <p:set>
                                      <p:cBhvr>
                                        <p:cTn id="24" dur="1" fill="hold">
                                          <p:stCondLst>
                                            <p:cond delay="0"/>
                                          </p:stCondLst>
                                        </p:cTn>
                                        <p:tgtEl>
                                          <p:spTgt spid="7"/>
                                        </p:tgtEl>
                                        <p:attrNameLst>
                                          <p:attrName>style.visibility</p:attrName>
                                        </p:attrNameLst>
                                      </p:cBhvr>
                                      <p:to>
                                        <p:strVal val="visible"/>
                                      </p:to>
                                    </p:set>
                                    <p:anim calcmode="lin" valueType="num">
                                      <p:cBhvr>
                                        <p:cTn id="25" dur="1000" fill="hold"/>
                                        <p:tgtEl>
                                          <p:spTgt spid="7"/>
                                        </p:tgtEl>
                                        <p:attrNameLst>
                                          <p:attrName>ppt_w</p:attrName>
                                        </p:attrNameLst>
                                      </p:cBhvr>
                                      <p:tavLst>
                                        <p:tav tm="0">
                                          <p:val>
                                            <p:fltVal val="0"/>
                                          </p:val>
                                        </p:tav>
                                        <p:tav tm="100000">
                                          <p:val>
                                            <p:strVal val="#ppt_w"/>
                                          </p:val>
                                        </p:tav>
                                      </p:tavLst>
                                    </p:anim>
                                    <p:anim calcmode="lin" valueType="num">
                                      <p:cBhvr>
                                        <p:cTn id="26" dur="1000" fill="hold"/>
                                        <p:tgtEl>
                                          <p:spTgt spid="7"/>
                                        </p:tgtEl>
                                        <p:attrNameLst>
                                          <p:attrName>ppt_h</p:attrName>
                                        </p:attrNameLst>
                                      </p:cBhvr>
                                      <p:tavLst>
                                        <p:tav tm="0">
                                          <p:val>
                                            <p:fltVal val="0"/>
                                          </p:val>
                                        </p:tav>
                                        <p:tav tm="100000">
                                          <p:val>
                                            <p:strVal val="#ppt_h"/>
                                          </p:val>
                                        </p:tav>
                                      </p:tavLst>
                                    </p:anim>
                                    <p:animEffect transition="in" filter="fade">
                                      <p:cBhvr>
                                        <p:cTn id="27" dur="1000"/>
                                        <p:tgtEl>
                                          <p:spTgt spid="7"/>
                                        </p:tgtEl>
                                      </p:cBhvr>
                                    </p:animEffect>
                                  </p:childTnLst>
                                </p:cTn>
                              </p:par>
                            </p:childTnLst>
                          </p:cTn>
                        </p:par>
                        <p:par>
                          <p:cTn id="28" fill="hold">
                            <p:stCondLst>
                              <p:cond delay="6000"/>
                            </p:stCondLst>
                            <p:childTnLst>
                              <p:par>
                                <p:cTn id="29" presetID="4" presetClass="entr" presetSubtype="32" fill="hold" nodeType="afterEffect">
                                  <p:stCondLst>
                                    <p:cond delay="500"/>
                                  </p:stCondLst>
                                  <p:childTnLst>
                                    <p:set>
                                      <p:cBhvr>
                                        <p:cTn id="30" dur="1" fill="hold">
                                          <p:stCondLst>
                                            <p:cond delay="0"/>
                                          </p:stCondLst>
                                        </p:cTn>
                                        <p:tgtEl>
                                          <p:spTgt spid="1026"/>
                                        </p:tgtEl>
                                        <p:attrNameLst>
                                          <p:attrName>style.visibility</p:attrName>
                                        </p:attrNameLst>
                                      </p:cBhvr>
                                      <p:to>
                                        <p:strVal val="visible"/>
                                      </p:to>
                                    </p:set>
                                    <p:animEffect transition="in" filter="box(out)">
                                      <p:cBhvr>
                                        <p:cTn id="31"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3"/>
          <p:cNvSpPr txBox="1">
            <a:spLocks/>
          </p:cNvSpPr>
          <p:nvPr/>
        </p:nvSpPr>
        <p:spPr>
          <a:xfrm>
            <a:off x="-137257" y="6272130"/>
            <a:ext cx="9269195"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10: The Resurrection of Jesus I</a:t>
            </a:r>
            <a:r>
              <a:rPr lang="en-US"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a:t>
            </a: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3" name="TextBox 2"/>
          <p:cNvSpPr txBox="1"/>
          <p:nvPr/>
        </p:nvSpPr>
        <p:spPr>
          <a:xfrm>
            <a:off x="609600" y="443065"/>
            <a:ext cx="8049491" cy="1292662"/>
          </a:xfrm>
          <a:prstGeom prst="rect">
            <a:avLst/>
          </a:prstGeom>
          <a:noFill/>
        </p:spPr>
        <p:txBody>
          <a:bodyPr wrap="square" rtlCol="0">
            <a:spAutoFit/>
          </a:bodyPr>
          <a:lstStyle/>
          <a:p>
            <a:pPr algn="ctr"/>
            <a:r>
              <a:rPr lang="en-US" sz="2600" dirty="0" smtClean="0"/>
              <a:t>The resurrection of Christ’s body from the tomb proves the deity of Jesus and the efficaciousness </a:t>
            </a:r>
          </a:p>
          <a:p>
            <a:pPr algn="ctr"/>
            <a:r>
              <a:rPr lang="en-US" sz="2600" dirty="0" smtClean="0"/>
              <a:t>of the Atonement to save sinners</a:t>
            </a:r>
            <a:endParaRPr lang="en-US" sz="2600" dirty="0"/>
          </a:p>
        </p:txBody>
      </p:sp>
      <p:sp>
        <p:nvSpPr>
          <p:cNvPr id="4" name="TextBox 3"/>
          <p:cNvSpPr txBox="1"/>
          <p:nvPr/>
        </p:nvSpPr>
        <p:spPr>
          <a:xfrm>
            <a:off x="944136" y="2111613"/>
            <a:ext cx="6966838" cy="523220"/>
          </a:xfrm>
          <a:prstGeom prst="rect">
            <a:avLst/>
          </a:prstGeom>
          <a:noFill/>
        </p:spPr>
        <p:txBody>
          <a:bodyPr wrap="square" rtlCol="0">
            <a:spAutoFit/>
          </a:bodyPr>
          <a:lstStyle/>
          <a:p>
            <a:pPr algn="ctr"/>
            <a:r>
              <a:rPr lang="en-US" sz="2800" dirty="0" smtClean="0">
                <a:solidFill>
                  <a:schemeClr val="bg1"/>
                </a:solidFill>
              </a:rPr>
              <a:t>Acts 4:10</a:t>
            </a:r>
            <a:endParaRPr lang="en-US" sz="2800" dirty="0">
              <a:solidFill>
                <a:schemeClr val="bg1">
                  <a:lumMod val="85000"/>
                </a:schemeClr>
              </a:solidFill>
            </a:endParaRPr>
          </a:p>
        </p:txBody>
      </p:sp>
      <p:sp>
        <p:nvSpPr>
          <p:cNvPr id="6" name="TextBox 5"/>
          <p:cNvSpPr txBox="1"/>
          <p:nvPr/>
        </p:nvSpPr>
        <p:spPr>
          <a:xfrm>
            <a:off x="1096536" y="2984473"/>
            <a:ext cx="6966838" cy="523220"/>
          </a:xfrm>
          <a:prstGeom prst="rect">
            <a:avLst/>
          </a:prstGeom>
          <a:noFill/>
        </p:spPr>
        <p:txBody>
          <a:bodyPr wrap="square" rtlCol="0">
            <a:spAutoFit/>
          </a:bodyPr>
          <a:lstStyle/>
          <a:p>
            <a:pPr algn="ctr"/>
            <a:r>
              <a:rPr lang="en-US" sz="2800" dirty="0" smtClean="0">
                <a:solidFill>
                  <a:schemeClr val="bg1"/>
                </a:solidFill>
              </a:rPr>
              <a:t>Acts 13:30-34</a:t>
            </a:r>
            <a:endParaRPr lang="en-US" sz="2800" dirty="0">
              <a:solidFill>
                <a:schemeClr val="bg1">
                  <a:lumMod val="85000"/>
                </a:schemeClr>
              </a:solidFill>
            </a:endParaRPr>
          </a:p>
        </p:txBody>
      </p:sp>
      <p:sp>
        <p:nvSpPr>
          <p:cNvPr id="7" name="TextBox 6"/>
          <p:cNvSpPr txBox="1"/>
          <p:nvPr/>
        </p:nvSpPr>
        <p:spPr>
          <a:xfrm>
            <a:off x="1096536" y="3857338"/>
            <a:ext cx="6966838" cy="523220"/>
          </a:xfrm>
          <a:prstGeom prst="rect">
            <a:avLst/>
          </a:prstGeom>
          <a:noFill/>
        </p:spPr>
        <p:txBody>
          <a:bodyPr wrap="square" rtlCol="0">
            <a:spAutoFit/>
          </a:bodyPr>
          <a:lstStyle/>
          <a:p>
            <a:pPr algn="ctr"/>
            <a:r>
              <a:rPr lang="en-US" sz="2800" dirty="0" smtClean="0">
                <a:solidFill>
                  <a:schemeClr val="bg1"/>
                </a:solidFill>
              </a:rPr>
              <a:t>1 Corinthians 15</a:t>
            </a:r>
            <a:endParaRPr lang="en-US" sz="2800" dirty="0">
              <a:solidFill>
                <a:schemeClr val="bg1">
                  <a:lumMod val="85000"/>
                </a:schemeClr>
              </a:solidFill>
            </a:endParaRPr>
          </a:p>
        </p:txBody>
      </p:sp>
      <p:sp>
        <p:nvSpPr>
          <p:cNvPr id="8" name="TextBox 7"/>
          <p:cNvSpPr txBox="1"/>
          <p:nvPr/>
        </p:nvSpPr>
        <p:spPr>
          <a:xfrm>
            <a:off x="1096536" y="4716348"/>
            <a:ext cx="6966838" cy="523220"/>
          </a:xfrm>
          <a:prstGeom prst="rect">
            <a:avLst/>
          </a:prstGeom>
          <a:noFill/>
        </p:spPr>
        <p:txBody>
          <a:bodyPr wrap="square" rtlCol="0">
            <a:spAutoFit/>
          </a:bodyPr>
          <a:lstStyle/>
          <a:p>
            <a:pPr algn="ctr"/>
            <a:r>
              <a:rPr lang="en-US" sz="2800" dirty="0" smtClean="0">
                <a:solidFill>
                  <a:schemeClr val="bg1"/>
                </a:solidFill>
              </a:rPr>
              <a:t>1 Peter 1:21-23</a:t>
            </a:r>
            <a:endParaRPr lang="en-US" sz="2800" dirty="0">
              <a:solidFill>
                <a:schemeClr val="bg1">
                  <a:lumMod val="85000"/>
                </a:schemeClr>
              </a:solidFill>
            </a:endParaRPr>
          </a:p>
        </p:txBody>
      </p:sp>
    </p:spTree>
    <p:extLst>
      <p:ext uri="{BB962C8B-B14F-4D97-AF65-F5344CB8AC3E}">
        <p14:creationId xmlns:p14="http://schemas.microsoft.com/office/powerpoint/2010/main" val="206047247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childTnLst>
                          </p:cTn>
                        </p:par>
                        <p:par>
                          <p:cTn id="10" fill="hold">
                            <p:stCondLst>
                              <p:cond delay="1500"/>
                            </p:stCondLst>
                            <p:childTnLst>
                              <p:par>
                                <p:cTn id="11" presetID="53" presetClass="entr" presetSubtype="16" fill="hold" grpId="0" nodeType="afterEffect">
                                  <p:stCondLst>
                                    <p:cond delay="50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Effect transition="in" filter="fade">
                                      <p:cBhvr>
                                        <p:cTn id="15" dur="1000"/>
                                        <p:tgtEl>
                                          <p:spTgt spid="4"/>
                                        </p:tgtEl>
                                      </p:cBhvr>
                                    </p:animEffect>
                                  </p:childTnLst>
                                </p:cTn>
                              </p:par>
                            </p:childTnLst>
                          </p:cTn>
                        </p:par>
                        <p:par>
                          <p:cTn id="16" fill="hold">
                            <p:stCondLst>
                              <p:cond delay="3000"/>
                            </p:stCondLst>
                            <p:childTnLst>
                              <p:par>
                                <p:cTn id="17" presetID="53" presetClass="entr" presetSubtype="16" fill="hold" grpId="0" nodeType="afterEffect">
                                  <p:stCondLst>
                                    <p:cond delay="500"/>
                                  </p:stCondLst>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ppt_w</p:attrName>
                                        </p:attrNameLst>
                                      </p:cBhvr>
                                      <p:tavLst>
                                        <p:tav tm="0">
                                          <p:val>
                                            <p:fltVal val="0"/>
                                          </p:val>
                                        </p:tav>
                                        <p:tav tm="100000">
                                          <p:val>
                                            <p:strVal val="#ppt_w"/>
                                          </p:val>
                                        </p:tav>
                                      </p:tavLst>
                                    </p:anim>
                                    <p:anim calcmode="lin" valueType="num">
                                      <p:cBhvr>
                                        <p:cTn id="20" dur="1000" fill="hold"/>
                                        <p:tgtEl>
                                          <p:spTgt spid="6"/>
                                        </p:tgtEl>
                                        <p:attrNameLst>
                                          <p:attrName>ppt_h</p:attrName>
                                        </p:attrNameLst>
                                      </p:cBhvr>
                                      <p:tavLst>
                                        <p:tav tm="0">
                                          <p:val>
                                            <p:fltVal val="0"/>
                                          </p:val>
                                        </p:tav>
                                        <p:tav tm="100000">
                                          <p:val>
                                            <p:strVal val="#ppt_h"/>
                                          </p:val>
                                        </p:tav>
                                      </p:tavLst>
                                    </p:anim>
                                    <p:animEffect transition="in" filter="fade">
                                      <p:cBhvr>
                                        <p:cTn id="21" dur="1000"/>
                                        <p:tgtEl>
                                          <p:spTgt spid="6"/>
                                        </p:tgtEl>
                                      </p:cBhvr>
                                    </p:animEffect>
                                  </p:childTnLst>
                                </p:cTn>
                              </p:par>
                            </p:childTnLst>
                          </p:cTn>
                        </p:par>
                        <p:par>
                          <p:cTn id="22" fill="hold">
                            <p:stCondLst>
                              <p:cond delay="4500"/>
                            </p:stCondLst>
                            <p:childTnLst>
                              <p:par>
                                <p:cTn id="23" presetID="53" presetClass="entr" presetSubtype="16" fill="hold" grpId="0" nodeType="afterEffect">
                                  <p:stCondLst>
                                    <p:cond delay="500"/>
                                  </p:stCondLst>
                                  <p:childTnLst>
                                    <p:set>
                                      <p:cBhvr>
                                        <p:cTn id="24" dur="1" fill="hold">
                                          <p:stCondLst>
                                            <p:cond delay="0"/>
                                          </p:stCondLst>
                                        </p:cTn>
                                        <p:tgtEl>
                                          <p:spTgt spid="7"/>
                                        </p:tgtEl>
                                        <p:attrNameLst>
                                          <p:attrName>style.visibility</p:attrName>
                                        </p:attrNameLst>
                                      </p:cBhvr>
                                      <p:to>
                                        <p:strVal val="visible"/>
                                      </p:to>
                                    </p:set>
                                    <p:anim calcmode="lin" valueType="num">
                                      <p:cBhvr>
                                        <p:cTn id="25" dur="1000" fill="hold"/>
                                        <p:tgtEl>
                                          <p:spTgt spid="7"/>
                                        </p:tgtEl>
                                        <p:attrNameLst>
                                          <p:attrName>ppt_w</p:attrName>
                                        </p:attrNameLst>
                                      </p:cBhvr>
                                      <p:tavLst>
                                        <p:tav tm="0">
                                          <p:val>
                                            <p:fltVal val="0"/>
                                          </p:val>
                                        </p:tav>
                                        <p:tav tm="100000">
                                          <p:val>
                                            <p:strVal val="#ppt_w"/>
                                          </p:val>
                                        </p:tav>
                                      </p:tavLst>
                                    </p:anim>
                                    <p:anim calcmode="lin" valueType="num">
                                      <p:cBhvr>
                                        <p:cTn id="26" dur="1000" fill="hold"/>
                                        <p:tgtEl>
                                          <p:spTgt spid="7"/>
                                        </p:tgtEl>
                                        <p:attrNameLst>
                                          <p:attrName>ppt_h</p:attrName>
                                        </p:attrNameLst>
                                      </p:cBhvr>
                                      <p:tavLst>
                                        <p:tav tm="0">
                                          <p:val>
                                            <p:fltVal val="0"/>
                                          </p:val>
                                        </p:tav>
                                        <p:tav tm="100000">
                                          <p:val>
                                            <p:strVal val="#ppt_h"/>
                                          </p:val>
                                        </p:tav>
                                      </p:tavLst>
                                    </p:anim>
                                    <p:animEffect transition="in" filter="fade">
                                      <p:cBhvr>
                                        <p:cTn id="27" dur="1000"/>
                                        <p:tgtEl>
                                          <p:spTgt spid="7"/>
                                        </p:tgtEl>
                                      </p:cBhvr>
                                    </p:animEffect>
                                  </p:childTnLst>
                                </p:cTn>
                              </p:par>
                            </p:childTnLst>
                          </p:cTn>
                        </p:par>
                        <p:par>
                          <p:cTn id="28" fill="hold">
                            <p:stCondLst>
                              <p:cond delay="6000"/>
                            </p:stCondLst>
                            <p:childTnLst>
                              <p:par>
                                <p:cTn id="29" presetID="53" presetClass="entr" presetSubtype="16" fill="hold" grpId="0" nodeType="afterEffect">
                                  <p:stCondLst>
                                    <p:cond delay="500"/>
                                  </p:stCondLst>
                                  <p:childTnLst>
                                    <p:set>
                                      <p:cBhvr>
                                        <p:cTn id="30" dur="1" fill="hold">
                                          <p:stCondLst>
                                            <p:cond delay="0"/>
                                          </p:stCondLst>
                                        </p:cTn>
                                        <p:tgtEl>
                                          <p:spTgt spid="8"/>
                                        </p:tgtEl>
                                        <p:attrNameLst>
                                          <p:attrName>style.visibility</p:attrName>
                                        </p:attrNameLst>
                                      </p:cBhvr>
                                      <p:to>
                                        <p:strVal val="visible"/>
                                      </p:to>
                                    </p:set>
                                    <p:anim calcmode="lin" valueType="num">
                                      <p:cBhvr>
                                        <p:cTn id="31" dur="1000" fill="hold"/>
                                        <p:tgtEl>
                                          <p:spTgt spid="8"/>
                                        </p:tgtEl>
                                        <p:attrNameLst>
                                          <p:attrName>ppt_w</p:attrName>
                                        </p:attrNameLst>
                                      </p:cBhvr>
                                      <p:tavLst>
                                        <p:tav tm="0">
                                          <p:val>
                                            <p:fltVal val="0"/>
                                          </p:val>
                                        </p:tav>
                                        <p:tav tm="100000">
                                          <p:val>
                                            <p:strVal val="#ppt_w"/>
                                          </p:val>
                                        </p:tav>
                                      </p:tavLst>
                                    </p:anim>
                                    <p:anim calcmode="lin" valueType="num">
                                      <p:cBhvr>
                                        <p:cTn id="32" dur="1000" fill="hold"/>
                                        <p:tgtEl>
                                          <p:spTgt spid="8"/>
                                        </p:tgtEl>
                                        <p:attrNameLst>
                                          <p:attrName>ppt_h</p:attrName>
                                        </p:attrNameLst>
                                      </p:cBhvr>
                                      <p:tavLst>
                                        <p:tav tm="0">
                                          <p:val>
                                            <p:fltVal val="0"/>
                                          </p:val>
                                        </p:tav>
                                        <p:tav tm="100000">
                                          <p:val>
                                            <p:strVal val="#ppt_h"/>
                                          </p:val>
                                        </p:tav>
                                      </p:tavLst>
                                    </p:anim>
                                    <p:animEffect transition="in" filter="fade">
                                      <p:cBhvr>
                                        <p:cTn id="33"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3"/>
          <p:cNvSpPr txBox="1">
            <a:spLocks/>
          </p:cNvSpPr>
          <p:nvPr/>
        </p:nvSpPr>
        <p:spPr>
          <a:xfrm>
            <a:off x="-137257" y="6272130"/>
            <a:ext cx="9269195"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10: The Resurrection of Jesus I</a:t>
            </a:r>
            <a:r>
              <a:rPr lang="en-US"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a:t>
            </a: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3" name="TextBox 2"/>
          <p:cNvSpPr txBox="1"/>
          <p:nvPr/>
        </p:nvSpPr>
        <p:spPr>
          <a:xfrm>
            <a:off x="497749" y="401470"/>
            <a:ext cx="8187120" cy="769441"/>
          </a:xfrm>
          <a:prstGeom prst="rect">
            <a:avLst/>
          </a:prstGeom>
          <a:noFill/>
        </p:spPr>
        <p:txBody>
          <a:bodyPr wrap="square" rtlCol="0">
            <a:spAutoFit/>
          </a:bodyPr>
          <a:lstStyle/>
          <a:p>
            <a:pPr algn="ctr"/>
            <a:r>
              <a:rPr lang="en-US" sz="4400" dirty="0" smtClean="0"/>
              <a:t>Proof of the Resurrection</a:t>
            </a:r>
            <a:endParaRPr lang="en-US" sz="4400" dirty="0"/>
          </a:p>
        </p:txBody>
      </p:sp>
      <p:sp>
        <p:nvSpPr>
          <p:cNvPr id="4" name="TextBox 3"/>
          <p:cNvSpPr txBox="1"/>
          <p:nvPr/>
        </p:nvSpPr>
        <p:spPr>
          <a:xfrm>
            <a:off x="256314" y="1509273"/>
            <a:ext cx="2085133" cy="2985433"/>
          </a:xfrm>
          <a:prstGeom prst="rect">
            <a:avLst/>
          </a:prstGeom>
          <a:noFill/>
        </p:spPr>
        <p:txBody>
          <a:bodyPr wrap="square" rtlCol="0">
            <a:spAutoFit/>
          </a:bodyPr>
          <a:lstStyle/>
          <a:p>
            <a:pPr algn="ctr"/>
            <a:r>
              <a:rPr lang="en-US" sz="2400" dirty="0" smtClean="0">
                <a:solidFill>
                  <a:schemeClr val="bg1"/>
                </a:solidFill>
              </a:rPr>
              <a:t>“He is not here:  for he is risen, as he said.  Come, see the place where the Lord lay.”</a:t>
            </a:r>
            <a:endParaRPr lang="en-US" sz="2400" dirty="0"/>
          </a:p>
          <a:p>
            <a:pPr algn="ctr"/>
            <a:r>
              <a:rPr lang="en-US" sz="2000" dirty="0" smtClean="0">
                <a:solidFill>
                  <a:srgbClr val="BFBFBF"/>
                </a:solidFill>
              </a:rPr>
              <a:t>(Matthew 28:6)</a:t>
            </a:r>
            <a:endParaRPr lang="en-US" sz="2000" dirty="0">
              <a:solidFill>
                <a:srgbClr val="BFBFBF"/>
              </a:solidFill>
            </a:endParaRPr>
          </a:p>
        </p:txBody>
      </p:sp>
      <p:pic>
        <p:nvPicPr>
          <p:cNvPr id="2050" name="Picture 2"/>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2494161" y="2022763"/>
            <a:ext cx="3879247" cy="3435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6470073" y="2383183"/>
            <a:ext cx="2452254" cy="3354765"/>
          </a:xfrm>
          <a:prstGeom prst="rect">
            <a:avLst/>
          </a:prstGeom>
          <a:noFill/>
        </p:spPr>
        <p:txBody>
          <a:bodyPr wrap="square" rtlCol="0">
            <a:spAutoFit/>
          </a:bodyPr>
          <a:lstStyle/>
          <a:p>
            <a:pPr algn="ctr"/>
            <a:r>
              <a:rPr lang="en-US" sz="2400" dirty="0" smtClean="0">
                <a:solidFill>
                  <a:schemeClr val="bg1"/>
                </a:solidFill>
              </a:rPr>
              <a:t>“Ye seek Jesus of Nazareth, which was crucified: he is risen; he is not here: behold the place where they laid him.”</a:t>
            </a:r>
            <a:endParaRPr lang="en-US" sz="2400" dirty="0"/>
          </a:p>
          <a:p>
            <a:pPr algn="ctr"/>
            <a:r>
              <a:rPr lang="en-US" sz="2000" dirty="0" smtClean="0">
                <a:solidFill>
                  <a:schemeClr val="bg1">
                    <a:lumMod val="75000"/>
                  </a:schemeClr>
                </a:solidFill>
              </a:rPr>
              <a:t>(Mark 16:6)</a:t>
            </a:r>
            <a:endParaRPr lang="en-US" sz="2000" dirty="0">
              <a:solidFill>
                <a:schemeClr val="bg1">
                  <a:lumMod val="75000"/>
                </a:schemeClr>
              </a:solidFill>
            </a:endParaRPr>
          </a:p>
        </p:txBody>
      </p:sp>
    </p:spTree>
    <p:extLst>
      <p:ext uri="{BB962C8B-B14F-4D97-AF65-F5344CB8AC3E}">
        <p14:creationId xmlns:p14="http://schemas.microsoft.com/office/powerpoint/2010/main" val="98274792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53" presetClass="entr" presetSubtype="16" fill="hold" grpId="0" nodeType="afterEffect">
                                  <p:stCondLst>
                                    <p:cond delay="50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Effect transition="in" filter="fade">
                                      <p:cBhvr>
                                        <p:cTn id="15" dur="1000"/>
                                        <p:tgtEl>
                                          <p:spTgt spid="4"/>
                                        </p:tgtEl>
                                      </p:cBhvr>
                                    </p:animEffect>
                                  </p:childTnLst>
                                </p:cTn>
                              </p:par>
                            </p:childTnLst>
                          </p:cTn>
                        </p:par>
                        <p:par>
                          <p:cTn id="16" fill="hold">
                            <p:stCondLst>
                              <p:cond delay="3000"/>
                            </p:stCondLst>
                            <p:childTnLst>
                              <p:par>
                                <p:cTn id="17" presetID="53" presetClass="entr" presetSubtype="16" fill="hold" grpId="0" nodeType="afterEffect">
                                  <p:stCondLst>
                                    <p:cond delay="500"/>
                                  </p:stCondLst>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ppt_w</p:attrName>
                                        </p:attrNameLst>
                                      </p:cBhvr>
                                      <p:tavLst>
                                        <p:tav tm="0">
                                          <p:val>
                                            <p:fltVal val="0"/>
                                          </p:val>
                                        </p:tav>
                                        <p:tav tm="100000">
                                          <p:val>
                                            <p:strVal val="#ppt_w"/>
                                          </p:val>
                                        </p:tav>
                                      </p:tavLst>
                                    </p:anim>
                                    <p:anim calcmode="lin" valueType="num">
                                      <p:cBhvr>
                                        <p:cTn id="20" dur="1000" fill="hold"/>
                                        <p:tgtEl>
                                          <p:spTgt spid="6"/>
                                        </p:tgtEl>
                                        <p:attrNameLst>
                                          <p:attrName>ppt_h</p:attrName>
                                        </p:attrNameLst>
                                      </p:cBhvr>
                                      <p:tavLst>
                                        <p:tav tm="0">
                                          <p:val>
                                            <p:fltVal val="0"/>
                                          </p:val>
                                        </p:tav>
                                        <p:tav tm="100000">
                                          <p:val>
                                            <p:strVal val="#ppt_h"/>
                                          </p:val>
                                        </p:tav>
                                      </p:tavLst>
                                    </p:anim>
                                    <p:animEffect transition="in" filter="fade">
                                      <p:cBhvr>
                                        <p:cTn id="21" dur="1000"/>
                                        <p:tgtEl>
                                          <p:spTgt spid="6"/>
                                        </p:tgtEl>
                                      </p:cBhvr>
                                    </p:animEffect>
                                  </p:childTnLst>
                                </p:cTn>
                              </p:par>
                            </p:childTnLst>
                          </p:cTn>
                        </p:par>
                        <p:par>
                          <p:cTn id="22" fill="hold">
                            <p:stCondLst>
                              <p:cond delay="4500"/>
                            </p:stCondLst>
                            <p:childTnLst>
                              <p:par>
                                <p:cTn id="23" presetID="21" presetClass="entr" presetSubtype="4" fill="hold" nodeType="afterEffect">
                                  <p:stCondLst>
                                    <p:cond delay="750"/>
                                  </p:stCondLst>
                                  <p:childTnLst>
                                    <p:set>
                                      <p:cBhvr>
                                        <p:cTn id="24" dur="1" fill="hold">
                                          <p:stCondLst>
                                            <p:cond delay="0"/>
                                          </p:stCondLst>
                                        </p:cTn>
                                        <p:tgtEl>
                                          <p:spTgt spid="2050"/>
                                        </p:tgtEl>
                                        <p:attrNameLst>
                                          <p:attrName>style.visibility</p:attrName>
                                        </p:attrNameLst>
                                      </p:cBhvr>
                                      <p:to>
                                        <p:strVal val="visible"/>
                                      </p:to>
                                    </p:set>
                                    <p:animEffect transition="in" filter="wheel(4)">
                                      <p:cBhvr>
                                        <p:cTn id="25" dur="2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3"/>
          <p:cNvSpPr txBox="1">
            <a:spLocks/>
          </p:cNvSpPr>
          <p:nvPr/>
        </p:nvSpPr>
        <p:spPr>
          <a:xfrm>
            <a:off x="-137257" y="6272130"/>
            <a:ext cx="9269195"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10: The Resurrection of Jesus I</a:t>
            </a:r>
            <a:r>
              <a:rPr lang="en-US"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a:t>
            </a: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3" name="TextBox 2"/>
          <p:cNvSpPr txBox="1"/>
          <p:nvPr/>
        </p:nvSpPr>
        <p:spPr>
          <a:xfrm>
            <a:off x="96980" y="443065"/>
            <a:ext cx="8979537" cy="461665"/>
          </a:xfrm>
          <a:prstGeom prst="rect">
            <a:avLst/>
          </a:prstGeom>
          <a:noFill/>
        </p:spPr>
        <p:txBody>
          <a:bodyPr wrap="square" rtlCol="0">
            <a:spAutoFit/>
          </a:bodyPr>
          <a:lstStyle/>
          <a:p>
            <a:pPr algn="ctr"/>
            <a:r>
              <a:rPr lang="en-US" sz="2400" dirty="0" smtClean="0"/>
              <a:t>Both friends and enemies testified to the resurrection of Jesus</a:t>
            </a:r>
            <a:endParaRPr lang="en-US" sz="2400" dirty="0"/>
          </a:p>
        </p:txBody>
      </p:sp>
      <p:pic>
        <p:nvPicPr>
          <p:cNvPr id="3074" name="Picture 2"/>
          <p:cNvPicPr preferRelativeResize="0">
            <a:picLocks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793394" y="1067453"/>
            <a:ext cx="3200400" cy="2560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714274" y="1077060"/>
            <a:ext cx="2186494" cy="523220"/>
          </a:xfrm>
          <a:prstGeom prst="rect">
            <a:avLst/>
          </a:prstGeom>
          <a:noFill/>
        </p:spPr>
        <p:txBody>
          <a:bodyPr wrap="square" rtlCol="0">
            <a:spAutoFit/>
          </a:bodyPr>
          <a:lstStyle/>
          <a:p>
            <a:pPr algn="ctr"/>
            <a:r>
              <a:rPr lang="en-US" sz="2800" dirty="0" smtClean="0">
                <a:solidFill>
                  <a:schemeClr val="bg1"/>
                </a:solidFill>
              </a:rPr>
              <a:t>The women</a:t>
            </a:r>
            <a:endParaRPr lang="en-US" sz="2800" dirty="0">
              <a:solidFill>
                <a:schemeClr val="bg1">
                  <a:lumMod val="85000"/>
                </a:schemeClr>
              </a:solidFill>
            </a:endParaRPr>
          </a:p>
        </p:txBody>
      </p:sp>
      <p:pic>
        <p:nvPicPr>
          <p:cNvPr id="3076" name="Picture 4"/>
          <p:cNvPicPr preferRelativeResize="0">
            <a:picLocks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810789" y="3760231"/>
            <a:ext cx="3200400" cy="2560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433002" y="5790753"/>
            <a:ext cx="2616482" cy="523220"/>
          </a:xfrm>
          <a:prstGeom prst="rect">
            <a:avLst/>
          </a:prstGeom>
          <a:noFill/>
        </p:spPr>
        <p:txBody>
          <a:bodyPr wrap="square" rtlCol="0">
            <a:spAutoFit/>
          </a:bodyPr>
          <a:lstStyle/>
          <a:p>
            <a:pPr algn="ctr"/>
            <a:r>
              <a:rPr lang="en-US" sz="2800" dirty="0" smtClean="0">
                <a:solidFill>
                  <a:schemeClr val="bg1"/>
                </a:solidFill>
              </a:rPr>
              <a:t>The angels</a:t>
            </a:r>
            <a:endParaRPr lang="en-US" sz="2800" dirty="0">
              <a:solidFill>
                <a:schemeClr val="bg1">
                  <a:lumMod val="85000"/>
                </a:schemeClr>
              </a:solidFill>
            </a:endParaRPr>
          </a:p>
        </p:txBody>
      </p:sp>
      <p:pic>
        <p:nvPicPr>
          <p:cNvPr id="3077" name="Picture 5"/>
          <p:cNvPicPr preferRelativeResize="0">
            <a:picLocks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5219728" y="3719948"/>
            <a:ext cx="3200400" cy="2560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5907394" y="5788505"/>
            <a:ext cx="2665975" cy="523220"/>
          </a:xfrm>
          <a:prstGeom prst="rect">
            <a:avLst/>
          </a:prstGeom>
          <a:noFill/>
        </p:spPr>
        <p:txBody>
          <a:bodyPr wrap="square" rtlCol="0">
            <a:spAutoFit/>
          </a:bodyPr>
          <a:lstStyle/>
          <a:p>
            <a:pPr algn="ctr"/>
            <a:r>
              <a:rPr lang="en-US" sz="2800" dirty="0" smtClean="0">
                <a:solidFill>
                  <a:schemeClr val="bg1"/>
                </a:solidFill>
              </a:rPr>
              <a:t>Roman guards</a:t>
            </a:r>
            <a:endParaRPr lang="en-US" sz="2800" dirty="0">
              <a:solidFill>
                <a:schemeClr val="bg1">
                  <a:lumMod val="85000"/>
                </a:schemeClr>
              </a:solidFill>
            </a:endParaRPr>
          </a:p>
        </p:txBody>
      </p:sp>
      <p:pic>
        <p:nvPicPr>
          <p:cNvPr id="3078" name="Picture 6"/>
          <p:cNvPicPr preferRelativeResize="0">
            <a:picLocks noChangeArrowheads="1"/>
          </p:cNvPicPr>
          <p:nvPr/>
        </p:nvPicPr>
        <p:blipFill rotWithShape="1">
          <a:blip r:embed="rId5" cstate="email">
            <a:extLst>
              <a:ext uri="{28A0092B-C50C-407E-A947-70E740481C1C}">
                <a14:useLocalDpi xmlns:a14="http://schemas.microsoft.com/office/drawing/2010/main" val="0"/>
              </a:ext>
            </a:extLst>
          </a:blip>
          <a:srcRect b="5631"/>
          <a:stretch/>
        </p:blipFill>
        <p:spPr bwMode="auto">
          <a:xfrm>
            <a:off x="5178779" y="997873"/>
            <a:ext cx="3200400" cy="2560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5895123" y="1035494"/>
            <a:ext cx="2630337" cy="523220"/>
          </a:xfrm>
          <a:prstGeom prst="rect">
            <a:avLst/>
          </a:prstGeom>
          <a:noFill/>
        </p:spPr>
        <p:txBody>
          <a:bodyPr wrap="square" rtlCol="0">
            <a:spAutoFit/>
          </a:bodyPr>
          <a:lstStyle/>
          <a:p>
            <a:pPr algn="ctr"/>
            <a:r>
              <a:rPr lang="en-US" sz="2800" dirty="0" smtClean="0">
                <a:solidFill>
                  <a:schemeClr val="bg1"/>
                </a:solidFill>
              </a:rPr>
              <a:t>The disciples</a:t>
            </a:r>
            <a:endParaRPr lang="en-US" sz="2800" dirty="0">
              <a:solidFill>
                <a:schemeClr val="bg1"/>
              </a:solidFill>
            </a:endParaRPr>
          </a:p>
        </p:txBody>
      </p:sp>
    </p:spTree>
    <p:extLst>
      <p:ext uri="{BB962C8B-B14F-4D97-AF65-F5344CB8AC3E}">
        <p14:creationId xmlns:p14="http://schemas.microsoft.com/office/powerpoint/2010/main" val="208763058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childTnLst>
                          </p:cTn>
                        </p:par>
                        <p:par>
                          <p:cTn id="10" fill="hold">
                            <p:stCondLst>
                              <p:cond delay="1500"/>
                            </p:stCondLst>
                            <p:childTnLst>
                              <p:par>
                                <p:cTn id="11" presetID="6" presetClass="entr" presetSubtype="16" fill="hold" nodeType="afterEffect">
                                  <p:stCondLst>
                                    <p:cond delay="500"/>
                                  </p:stCondLst>
                                  <p:childTnLst>
                                    <p:set>
                                      <p:cBhvr>
                                        <p:cTn id="12" dur="1" fill="hold">
                                          <p:stCondLst>
                                            <p:cond delay="0"/>
                                          </p:stCondLst>
                                        </p:cTn>
                                        <p:tgtEl>
                                          <p:spTgt spid="3074"/>
                                        </p:tgtEl>
                                        <p:attrNameLst>
                                          <p:attrName>style.visibility</p:attrName>
                                        </p:attrNameLst>
                                      </p:cBhvr>
                                      <p:to>
                                        <p:strVal val="visible"/>
                                      </p:to>
                                    </p:set>
                                    <p:animEffect transition="in" filter="circle(in)">
                                      <p:cBhvr>
                                        <p:cTn id="13" dur="2000"/>
                                        <p:tgtEl>
                                          <p:spTgt spid="3074"/>
                                        </p:tgtEl>
                                      </p:cBhvr>
                                    </p:animEffect>
                                  </p:childTnLst>
                                </p:cTn>
                              </p:par>
                            </p:childTnLst>
                          </p:cTn>
                        </p:par>
                        <p:par>
                          <p:cTn id="14" fill="hold">
                            <p:stCondLst>
                              <p:cond delay="4000"/>
                            </p:stCondLst>
                            <p:childTnLst>
                              <p:par>
                                <p:cTn id="15" presetID="22" presetClass="entr" presetSubtype="4" fill="hold" grpId="0" nodeType="afterEffect">
                                  <p:stCondLst>
                                    <p:cond delay="50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1000"/>
                                        <p:tgtEl>
                                          <p:spTgt spid="4"/>
                                        </p:tgtEl>
                                      </p:cBhvr>
                                    </p:animEffect>
                                  </p:childTnLst>
                                </p:cTn>
                              </p:par>
                            </p:childTnLst>
                          </p:cTn>
                        </p:par>
                        <p:par>
                          <p:cTn id="18" fill="hold">
                            <p:stCondLst>
                              <p:cond delay="5500"/>
                            </p:stCondLst>
                            <p:childTnLst>
                              <p:par>
                                <p:cTn id="19" presetID="6" presetClass="entr" presetSubtype="16" fill="hold" nodeType="afterEffect">
                                  <p:stCondLst>
                                    <p:cond delay="500"/>
                                  </p:stCondLst>
                                  <p:childTnLst>
                                    <p:set>
                                      <p:cBhvr>
                                        <p:cTn id="20" dur="1" fill="hold">
                                          <p:stCondLst>
                                            <p:cond delay="0"/>
                                          </p:stCondLst>
                                        </p:cTn>
                                        <p:tgtEl>
                                          <p:spTgt spid="3078"/>
                                        </p:tgtEl>
                                        <p:attrNameLst>
                                          <p:attrName>style.visibility</p:attrName>
                                        </p:attrNameLst>
                                      </p:cBhvr>
                                      <p:to>
                                        <p:strVal val="visible"/>
                                      </p:to>
                                    </p:set>
                                    <p:animEffect transition="in" filter="circle(in)">
                                      <p:cBhvr>
                                        <p:cTn id="21" dur="2000"/>
                                        <p:tgtEl>
                                          <p:spTgt spid="3078"/>
                                        </p:tgtEl>
                                      </p:cBhvr>
                                    </p:animEffect>
                                  </p:childTnLst>
                                </p:cTn>
                              </p:par>
                            </p:childTnLst>
                          </p:cTn>
                        </p:par>
                        <p:par>
                          <p:cTn id="22" fill="hold">
                            <p:stCondLst>
                              <p:cond delay="8000"/>
                            </p:stCondLst>
                            <p:childTnLst>
                              <p:par>
                                <p:cTn id="23" presetID="22" presetClass="entr" presetSubtype="8"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1000"/>
                                        <p:tgtEl>
                                          <p:spTgt spid="6"/>
                                        </p:tgtEl>
                                      </p:cBhvr>
                                    </p:animEffect>
                                  </p:childTnLst>
                                </p:cTn>
                              </p:par>
                            </p:childTnLst>
                          </p:cTn>
                        </p:par>
                        <p:par>
                          <p:cTn id="26" fill="hold">
                            <p:stCondLst>
                              <p:cond delay="9000"/>
                            </p:stCondLst>
                            <p:childTnLst>
                              <p:par>
                                <p:cTn id="27" presetID="6" presetClass="entr" presetSubtype="16" fill="hold" nodeType="afterEffect">
                                  <p:stCondLst>
                                    <p:cond delay="500"/>
                                  </p:stCondLst>
                                  <p:childTnLst>
                                    <p:set>
                                      <p:cBhvr>
                                        <p:cTn id="28" dur="1" fill="hold">
                                          <p:stCondLst>
                                            <p:cond delay="0"/>
                                          </p:stCondLst>
                                        </p:cTn>
                                        <p:tgtEl>
                                          <p:spTgt spid="3076"/>
                                        </p:tgtEl>
                                        <p:attrNameLst>
                                          <p:attrName>style.visibility</p:attrName>
                                        </p:attrNameLst>
                                      </p:cBhvr>
                                      <p:to>
                                        <p:strVal val="visible"/>
                                      </p:to>
                                    </p:set>
                                    <p:animEffect transition="in" filter="circle(in)">
                                      <p:cBhvr>
                                        <p:cTn id="29" dur="2000"/>
                                        <p:tgtEl>
                                          <p:spTgt spid="3076"/>
                                        </p:tgtEl>
                                      </p:cBhvr>
                                    </p:animEffect>
                                  </p:childTnLst>
                                </p:cTn>
                              </p:par>
                            </p:childTnLst>
                          </p:cTn>
                        </p:par>
                        <p:par>
                          <p:cTn id="30" fill="hold">
                            <p:stCondLst>
                              <p:cond delay="11500"/>
                            </p:stCondLst>
                            <p:childTnLst>
                              <p:par>
                                <p:cTn id="31" presetID="22" presetClass="entr" presetSubtype="8"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1000"/>
                                        <p:tgtEl>
                                          <p:spTgt spid="7"/>
                                        </p:tgtEl>
                                      </p:cBhvr>
                                    </p:animEffect>
                                  </p:childTnLst>
                                </p:cTn>
                              </p:par>
                            </p:childTnLst>
                          </p:cTn>
                        </p:par>
                        <p:par>
                          <p:cTn id="34" fill="hold">
                            <p:stCondLst>
                              <p:cond delay="12500"/>
                            </p:stCondLst>
                            <p:childTnLst>
                              <p:par>
                                <p:cTn id="35" presetID="6" presetClass="entr" presetSubtype="16" fill="hold" nodeType="afterEffect">
                                  <p:stCondLst>
                                    <p:cond delay="500"/>
                                  </p:stCondLst>
                                  <p:childTnLst>
                                    <p:set>
                                      <p:cBhvr>
                                        <p:cTn id="36" dur="1" fill="hold">
                                          <p:stCondLst>
                                            <p:cond delay="0"/>
                                          </p:stCondLst>
                                        </p:cTn>
                                        <p:tgtEl>
                                          <p:spTgt spid="3077"/>
                                        </p:tgtEl>
                                        <p:attrNameLst>
                                          <p:attrName>style.visibility</p:attrName>
                                        </p:attrNameLst>
                                      </p:cBhvr>
                                      <p:to>
                                        <p:strVal val="visible"/>
                                      </p:to>
                                    </p:set>
                                    <p:animEffect transition="in" filter="circle(in)">
                                      <p:cBhvr>
                                        <p:cTn id="37" dur="2000"/>
                                        <p:tgtEl>
                                          <p:spTgt spid="3077"/>
                                        </p:tgtEl>
                                      </p:cBhvr>
                                    </p:animEffect>
                                  </p:childTnLst>
                                </p:cTn>
                              </p:par>
                            </p:childTnLst>
                          </p:cTn>
                        </p:par>
                        <p:par>
                          <p:cTn id="38" fill="hold">
                            <p:stCondLst>
                              <p:cond delay="15000"/>
                            </p:stCondLst>
                            <p:childTnLst>
                              <p:par>
                                <p:cTn id="39" presetID="22" presetClass="entr" presetSubtype="8" fill="hold" grpId="0" nodeType="afterEffect">
                                  <p:stCondLst>
                                    <p:cond delay="500"/>
                                  </p:stCondLst>
                                  <p:childTnLst>
                                    <p:set>
                                      <p:cBhvr>
                                        <p:cTn id="40" dur="1" fill="hold">
                                          <p:stCondLst>
                                            <p:cond delay="0"/>
                                          </p:stCondLst>
                                        </p:cTn>
                                        <p:tgtEl>
                                          <p:spTgt spid="8"/>
                                        </p:tgtEl>
                                        <p:attrNameLst>
                                          <p:attrName>style.visibility</p:attrName>
                                        </p:attrNameLst>
                                      </p:cBhvr>
                                      <p:to>
                                        <p:strVal val="visible"/>
                                      </p:to>
                                    </p:set>
                                    <p:animEffect transition="in" filter="wipe(left)">
                                      <p:cBhvr>
                                        <p:cTn id="41"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P spid="8"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3"/>
          <p:cNvSpPr txBox="1">
            <a:spLocks/>
          </p:cNvSpPr>
          <p:nvPr/>
        </p:nvSpPr>
        <p:spPr>
          <a:xfrm>
            <a:off x="-137257" y="6272130"/>
            <a:ext cx="9269195"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10: The Resurrection of Jesus I</a:t>
            </a:r>
            <a:r>
              <a:rPr lang="en-US"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a:t>
            </a: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3" name="TextBox 2"/>
          <p:cNvSpPr txBox="1"/>
          <p:nvPr/>
        </p:nvSpPr>
        <p:spPr>
          <a:xfrm>
            <a:off x="96980" y="443065"/>
            <a:ext cx="8979537" cy="954107"/>
          </a:xfrm>
          <a:prstGeom prst="rect">
            <a:avLst/>
          </a:prstGeom>
          <a:noFill/>
        </p:spPr>
        <p:txBody>
          <a:bodyPr wrap="square" rtlCol="0">
            <a:spAutoFit/>
          </a:bodyPr>
          <a:lstStyle/>
          <a:p>
            <a:pPr algn="ctr"/>
            <a:r>
              <a:rPr lang="en-US" sz="2800" dirty="0" smtClean="0"/>
              <a:t>The Apostle Paul lists a number of witnesses to the Resurrection in the fifteenth chapter of 1 Corinthians:</a:t>
            </a:r>
            <a:endParaRPr lang="en-US" sz="2800" dirty="0"/>
          </a:p>
        </p:txBody>
      </p:sp>
      <p:sp>
        <p:nvSpPr>
          <p:cNvPr id="4" name="TextBox 3"/>
          <p:cNvSpPr txBox="1"/>
          <p:nvPr/>
        </p:nvSpPr>
        <p:spPr>
          <a:xfrm>
            <a:off x="590689" y="1829570"/>
            <a:ext cx="7992046" cy="3934410"/>
          </a:xfrm>
          <a:prstGeom prst="rect">
            <a:avLst/>
          </a:prstGeom>
          <a:noFill/>
        </p:spPr>
        <p:txBody>
          <a:bodyPr wrap="square" rtlCol="0">
            <a:spAutoFit/>
          </a:bodyPr>
          <a:lstStyle/>
          <a:p>
            <a:pPr algn="ctr">
              <a:lnSpc>
                <a:spcPct val="150000"/>
              </a:lnSpc>
            </a:pPr>
            <a:r>
              <a:rPr lang="en-US" sz="2800" dirty="0" err="1" smtClean="0">
                <a:solidFill>
                  <a:schemeClr val="bg1"/>
                </a:solidFill>
              </a:rPr>
              <a:t>Cephas</a:t>
            </a:r>
            <a:r>
              <a:rPr lang="en-US" sz="2800" dirty="0" smtClean="0">
                <a:solidFill>
                  <a:schemeClr val="bg1"/>
                </a:solidFill>
              </a:rPr>
              <a:t>  (Peter)</a:t>
            </a:r>
          </a:p>
          <a:p>
            <a:pPr algn="ctr">
              <a:lnSpc>
                <a:spcPct val="150000"/>
              </a:lnSpc>
            </a:pPr>
            <a:r>
              <a:rPr lang="en-US" sz="2800" dirty="0" smtClean="0">
                <a:solidFill>
                  <a:schemeClr val="bg1"/>
                </a:solidFill>
              </a:rPr>
              <a:t>The Twelve</a:t>
            </a:r>
          </a:p>
          <a:p>
            <a:pPr algn="ctr">
              <a:lnSpc>
                <a:spcPct val="150000"/>
              </a:lnSpc>
            </a:pPr>
            <a:r>
              <a:rPr lang="en-US" sz="2800" dirty="0" smtClean="0">
                <a:solidFill>
                  <a:schemeClr val="bg1"/>
                </a:solidFill>
              </a:rPr>
              <a:t>Above five hundred brethren</a:t>
            </a:r>
          </a:p>
          <a:p>
            <a:pPr algn="ctr">
              <a:lnSpc>
                <a:spcPct val="150000"/>
              </a:lnSpc>
            </a:pPr>
            <a:r>
              <a:rPr lang="en-US" sz="2800" dirty="0" smtClean="0">
                <a:solidFill>
                  <a:schemeClr val="bg1"/>
                </a:solidFill>
              </a:rPr>
              <a:t>James</a:t>
            </a:r>
          </a:p>
          <a:p>
            <a:pPr algn="ctr">
              <a:lnSpc>
                <a:spcPct val="150000"/>
              </a:lnSpc>
            </a:pPr>
            <a:r>
              <a:rPr lang="en-US" sz="2800" dirty="0" smtClean="0">
                <a:solidFill>
                  <a:schemeClr val="bg1"/>
                </a:solidFill>
              </a:rPr>
              <a:t>The Apostles</a:t>
            </a:r>
          </a:p>
          <a:p>
            <a:pPr algn="ctr">
              <a:lnSpc>
                <a:spcPct val="150000"/>
              </a:lnSpc>
            </a:pPr>
            <a:r>
              <a:rPr lang="en-US" sz="2800" dirty="0" smtClean="0">
                <a:solidFill>
                  <a:schemeClr val="bg1"/>
                </a:solidFill>
              </a:rPr>
              <a:t>Paul, himself, on the road to Damascus</a:t>
            </a:r>
            <a:endParaRPr lang="en-US" sz="2800" dirty="0">
              <a:solidFill>
                <a:schemeClr val="bg1">
                  <a:lumMod val="85000"/>
                </a:schemeClr>
              </a:solidFill>
            </a:endParaRPr>
          </a:p>
        </p:txBody>
      </p:sp>
    </p:spTree>
    <p:extLst>
      <p:ext uri="{BB962C8B-B14F-4D97-AF65-F5344CB8AC3E}">
        <p14:creationId xmlns:p14="http://schemas.microsoft.com/office/powerpoint/2010/main" val="315779377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childTnLst>
                          </p:cTn>
                        </p:par>
                        <p:par>
                          <p:cTn id="10" fill="hold">
                            <p:stCondLst>
                              <p:cond delay="1500"/>
                            </p:stCondLst>
                            <p:childTnLst>
                              <p:par>
                                <p:cTn id="11" presetID="2" presetClass="entr" presetSubtype="4" fill="hold" grpId="0" nodeType="after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par>
                          <p:cTn id="15" fill="hold">
                            <p:stCondLst>
                              <p:cond delay="2500"/>
                            </p:stCondLst>
                            <p:childTnLst>
                              <p:par>
                                <p:cTn id="16" presetID="2" presetClass="entr" presetSubtype="4" fill="hold" grpId="0" nodeType="afterEffect">
                                  <p:stCondLst>
                                    <p:cond delay="0"/>
                                  </p:stCondLst>
                                  <p:childTnLst>
                                    <p:set>
                                      <p:cBhvr>
                                        <p:cTn id="17" dur="1" fill="hold">
                                          <p:stCondLst>
                                            <p:cond delay="0"/>
                                          </p:stCondLst>
                                        </p:cTn>
                                        <p:tgtEl>
                                          <p:spTgt spid="4">
                                            <p:txEl>
                                              <p:pRg st="1" end="1"/>
                                            </p:txEl>
                                          </p:spTgt>
                                        </p:tgtEl>
                                        <p:attrNameLst>
                                          <p:attrName>style.visibility</p:attrName>
                                        </p:attrNameLst>
                                      </p:cBhvr>
                                      <p:to>
                                        <p:strVal val="visible"/>
                                      </p:to>
                                    </p:set>
                                    <p:anim calcmode="lin" valueType="num">
                                      <p:cBhvr additive="base">
                                        <p:cTn id="18"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9" dur="10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par>
                          <p:cTn id="20" fill="hold">
                            <p:stCondLst>
                              <p:cond delay="3500"/>
                            </p:stCondLst>
                            <p:childTnLst>
                              <p:par>
                                <p:cTn id="21" presetID="2" presetClass="entr" presetSubtype="4" fill="hold" grpId="0" nodeType="after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 calcmode="lin" valueType="num">
                                      <p:cBhvr additive="base">
                                        <p:cTn id="23"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4" dur="10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par>
                          <p:cTn id="25" fill="hold">
                            <p:stCondLst>
                              <p:cond delay="4500"/>
                            </p:stCondLst>
                            <p:childTnLst>
                              <p:par>
                                <p:cTn id="26" presetID="2" presetClass="entr" presetSubtype="4" fill="hold" grpId="0" nodeType="afterEffect">
                                  <p:stCondLst>
                                    <p:cond delay="0"/>
                                  </p:stCondLst>
                                  <p:childTnLst>
                                    <p:set>
                                      <p:cBhvr>
                                        <p:cTn id="27" dur="1" fill="hold">
                                          <p:stCondLst>
                                            <p:cond delay="0"/>
                                          </p:stCondLst>
                                        </p:cTn>
                                        <p:tgtEl>
                                          <p:spTgt spid="4">
                                            <p:txEl>
                                              <p:pRg st="3" end="3"/>
                                            </p:txEl>
                                          </p:spTgt>
                                        </p:tgtEl>
                                        <p:attrNameLst>
                                          <p:attrName>style.visibility</p:attrName>
                                        </p:attrNameLst>
                                      </p:cBhvr>
                                      <p:to>
                                        <p:strVal val="visible"/>
                                      </p:to>
                                    </p:set>
                                    <p:anim calcmode="lin" valueType="num">
                                      <p:cBhvr additive="base">
                                        <p:cTn id="28"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9" dur="10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par>
                          <p:cTn id="30" fill="hold">
                            <p:stCondLst>
                              <p:cond delay="5500"/>
                            </p:stCondLst>
                            <p:childTnLst>
                              <p:par>
                                <p:cTn id="31" presetID="2" presetClass="entr" presetSubtype="4" fill="hold" grpId="0" nodeType="afterEffect">
                                  <p:stCondLst>
                                    <p:cond delay="0"/>
                                  </p:stCondLst>
                                  <p:childTnLst>
                                    <p:set>
                                      <p:cBhvr>
                                        <p:cTn id="32" dur="1" fill="hold">
                                          <p:stCondLst>
                                            <p:cond delay="0"/>
                                          </p:stCondLst>
                                        </p:cTn>
                                        <p:tgtEl>
                                          <p:spTgt spid="4">
                                            <p:txEl>
                                              <p:pRg st="4" end="4"/>
                                            </p:txEl>
                                          </p:spTgt>
                                        </p:tgtEl>
                                        <p:attrNameLst>
                                          <p:attrName>style.visibility</p:attrName>
                                        </p:attrNameLst>
                                      </p:cBhvr>
                                      <p:to>
                                        <p:strVal val="visible"/>
                                      </p:to>
                                    </p:set>
                                    <p:anim calcmode="lin" valueType="num">
                                      <p:cBhvr additive="base">
                                        <p:cTn id="33"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4" dur="10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par>
                          <p:cTn id="35" fill="hold">
                            <p:stCondLst>
                              <p:cond delay="6500"/>
                            </p:stCondLst>
                            <p:childTnLst>
                              <p:par>
                                <p:cTn id="36" presetID="2" presetClass="entr" presetSubtype="4" fill="hold" grpId="0" nodeType="afterEffect">
                                  <p:stCondLst>
                                    <p:cond delay="0"/>
                                  </p:stCondLst>
                                  <p:childTnLst>
                                    <p:set>
                                      <p:cBhvr>
                                        <p:cTn id="37" dur="1" fill="hold">
                                          <p:stCondLst>
                                            <p:cond delay="0"/>
                                          </p:stCondLst>
                                        </p:cTn>
                                        <p:tgtEl>
                                          <p:spTgt spid="4">
                                            <p:txEl>
                                              <p:pRg st="5" end="5"/>
                                            </p:txEl>
                                          </p:spTgt>
                                        </p:tgtEl>
                                        <p:attrNameLst>
                                          <p:attrName>style.visibility</p:attrName>
                                        </p:attrNameLst>
                                      </p:cBhvr>
                                      <p:to>
                                        <p:strVal val="visible"/>
                                      </p:to>
                                    </p:set>
                                    <p:anim calcmode="lin" valueType="num">
                                      <p:cBhvr additive="base">
                                        <p:cTn id="38"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39" dur="10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3"/>
          <p:cNvSpPr txBox="1">
            <a:spLocks/>
          </p:cNvSpPr>
          <p:nvPr/>
        </p:nvSpPr>
        <p:spPr>
          <a:xfrm>
            <a:off x="-137257" y="6272130"/>
            <a:ext cx="9269195" cy="32550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Doctrine 2 – Lesson 10: The Resurrection of Jesus I</a:t>
            </a:r>
            <a:r>
              <a:rPr lang="en-US"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a:t>
            </a:r>
            <a:r>
              <a:rPr lang="en-US"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a:cs typeface="Arial Black"/>
              </a:rPr>
              <a:t>       </a:t>
            </a:r>
            <a:r>
              <a:rPr lang="en-US" sz="1400" b="1" dirty="0" smtClean="0">
                <a:solidFill>
                  <a:schemeClr val="bg1"/>
                </a:solidFill>
                <a:latin typeface="+mj-lt"/>
              </a:rPr>
              <a:t>Global University of Theological Studie</a:t>
            </a:r>
            <a:r>
              <a:rPr lang="en-US" b="1" dirty="0" smtClean="0">
                <a:solidFill>
                  <a:schemeClr val="bg1"/>
                </a:solidFill>
              </a:rPr>
              <a:t>s</a:t>
            </a:r>
            <a:endParaRPr lang="en-US" b="1" dirty="0">
              <a:solidFill>
                <a:schemeClr val="bg1"/>
              </a:solidFill>
            </a:endParaRPr>
          </a:p>
        </p:txBody>
      </p:sp>
      <p:sp>
        <p:nvSpPr>
          <p:cNvPr id="3" name="TextBox 2"/>
          <p:cNvSpPr txBox="1"/>
          <p:nvPr/>
        </p:nvSpPr>
        <p:spPr>
          <a:xfrm>
            <a:off x="497749" y="401470"/>
            <a:ext cx="8187120" cy="1446550"/>
          </a:xfrm>
          <a:prstGeom prst="rect">
            <a:avLst/>
          </a:prstGeom>
          <a:noFill/>
        </p:spPr>
        <p:txBody>
          <a:bodyPr wrap="square" rtlCol="0">
            <a:spAutoFit/>
          </a:bodyPr>
          <a:lstStyle/>
          <a:p>
            <a:pPr algn="ctr"/>
            <a:r>
              <a:rPr lang="en-US" sz="4400" dirty="0" smtClean="0"/>
              <a:t>Personal Proof of the Resurrection</a:t>
            </a:r>
            <a:endParaRPr lang="en-US" sz="4400" dirty="0"/>
          </a:p>
        </p:txBody>
      </p:sp>
      <p:sp>
        <p:nvSpPr>
          <p:cNvPr id="4" name="TextBox 3"/>
          <p:cNvSpPr txBox="1"/>
          <p:nvPr/>
        </p:nvSpPr>
        <p:spPr>
          <a:xfrm>
            <a:off x="625481" y="2174412"/>
            <a:ext cx="7992046" cy="1815882"/>
          </a:xfrm>
          <a:prstGeom prst="rect">
            <a:avLst/>
          </a:prstGeom>
          <a:noFill/>
        </p:spPr>
        <p:txBody>
          <a:bodyPr wrap="square" rtlCol="0">
            <a:spAutoFit/>
          </a:bodyPr>
          <a:lstStyle/>
          <a:p>
            <a:pPr algn="ctr"/>
            <a:r>
              <a:rPr lang="en-US" sz="2800" dirty="0" smtClean="0">
                <a:solidFill>
                  <a:schemeClr val="bg1"/>
                </a:solidFill>
              </a:rPr>
              <a:t>All the proof that we need of the Resurrection </a:t>
            </a:r>
          </a:p>
          <a:p>
            <a:pPr algn="ctr"/>
            <a:r>
              <a:rPr lang="en-US" sz="2800" dirty="0" smtClean="0">
                <a:solidFill>
                  <a:schemeClr val="bg1"/>
                </a:solidFill>
              </a:rPr>
              <a:t>is the fact that Jesus Christ saves sinners, </a:t>
            </a:r>
          </a:p>
          <a:p>
            <a:pPr algn="ctr"/>
            <a:r>
              <a:rPr lang="en-US" sz="2800" dirty="0" smtClean="0">
                <a:solidFill>
                  <a:schemeClr val="bg1"/>
                </a:solidFill>
              </a:rPr>
              <a:t>heals sick bodies, and abides within </a:t>
            </a:r>
          </a:p>
          <a:p>
            <a:pPr algn="ctr"/>
            <a:r>
              <a:rPr lang="en-US" sz="2800" dirty="0" smtClean="0">
                <a:solidFill>
                  <a:schemeClr val="bg1"/>
                </a:solidFill>
              </a:rPr>
              <a:t>the hearts of His saints today</a:t>
            </a:r>
            <a:endParaRPr lang="en-US" sz="2800" dirty="0">
              <a:solidFill>
                <a:schemeClr val="bg1">
                  <a:lumMod val="85000"/>
                </a:schemeClr>
              </a:solidFill>
            </a:endParaRPr>
          </a:p>
        </p:txBody>
      </p:sp>
      <p:sp>
        <p:nvSpPr>
          <p:cNvPr id="9" name="TextBox 8"/>
          <p:cNvSpPr txBox="1"/>
          <p:nvPr/>
        </p:nvSpPr>
        <p:spPr>
          <a:xfrm>
            <a:off x="692823" y="4508442"/>
            <a:ext cx="7992046" cy="954107"/>
          </a:xfrm>
          <a:prstGeom prst="rect">
            <a:avLst/>
          </a:prstGeom>
          <a:noFill/>
        </p:spPr>
        <p:txBody>
          <a:bodyPr wrap="square" rtlCol="0">
            <a:spAutoFit/>
          </a:bodyPr>
          <a:lstStyle/>
          <a:p>
            <a:pPr algn="ctr"/>
            <a:r>
              <a:rPr lang="en-US" sz="2800" dirty="0" smtClean="0">
                <a:solidFill>
                  <a:schemeClr val="bg1"/>
                </a:solidFill>
              </a:rPr>
              <a:t>It took his death, burial and resurrection </a:t>
            </a:r>
          </a:p>
          <a:p>
            <a:pPr algn="ctr"/>
            <a:r>
              <a:rPr lang="en-US" sz="2800" dirty="0" smtClean="0">
                <a:solidFill>
                  <a:schemeClr val="bg1"/>
                </a:solidFill>
              </a:rPr>
              <a:t>to provide salvation for us</a:t>
            </a:r>
            <a:endParaRPr lang="en-US" sz="2800" dirty="0">
              <a:solidFill>
                <a:schemeClr val="bg1">
                  <a:lumMod val="85000"/>
                </a:schemeClr>
              </a:solidFill>
            </a:endParaRPr>
          </a:p>
        </p:txBody>
      </p:sp>
    </p:spTree>
    <p:extLst>
      <p:ext uri="{BB962C8B-B14F-4D97-AF65-F5344CB8AC3E}">
        <p14:creationId xmlns:p14="http://schemas.microsoft.com/office/powerpoint/2010/main" val="323675409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53" presetClass="entr" presetSubtype="16" fill="hold" grpId="0" nodeType="afterEffect">
                                  <p:stCondLst>
                                    <p:cond delay="50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Effect transition="in" filter="fade">
                                      <p:cBhvr>
                                        <p:cTn id="15" dur="1000"/>
                                        <p:tgtEl>
                                          <p:spTgt spid="4"/>
                                        </p:tgtEl>
                                      </p:cBhvr>
                                    </p:animEffect>
                                  </p:childTnLst>
                                </p:cTn>
                              </p:par>
                            </p:childTnLst>
                          </p:cTn>
                        </p:par>
                        <p:par>
                          <p:cTn id="16" fill="hold">
                            <p:stCondLst>
                              <p:cond delay="3000"/>
                            </p:stCondLst>
                            <p:childTnLst>
                              <p:par>
                                <p:cTn id="17" presetID="53" presetClass="entr" presetSubtype="16" fill="hold" grpId="0" nodeType="afterEffect">
                                  <p:stCondLst>
                                    <p:cond delay="500"/>
                                  </p:stCondLst>
                                  <p:childTnLst>
                                    <p:set>
                                      <p:cBhvr>
                                        <p:cTn id="18" dur="1" fill="hold">
                                          <p:stCondLst>
                                            <p:cond delay="0"/>
                                          </p:stCondLst>
                                        </p:cTn>
                                        <p:tgtEl>
                                          <p:spTgt spid="9"/>
                                        </p:tgtEl>
                                        <p:attrNameLst>
                                          <p:attrName>style.visibility</p:attrName>
                                        </p:attrNameLst>
                                      </p:cBhvr>
                                      <p:to>
                                        <p:strVal val="visible"/>
                                      </p:to>
                                    </p:set>
                                    <p:anim calcmode="lin" valueType="num">
                                      <p:cBhvr>
                                        <p:cTn id="19" dur="1000" fill="hold"/>
                                        <p:tgtEl>
                                          <p:spTgt spid="9"/>
                                        </p:tgtEl>
                                        <p:attrNameLst>
                                          <p:attrName>ppt_w</p:attrName>
                                        </p:attrNameLst>
                                      </p:cBhvr>
                                      <p:tavLst>
                                        <p:tav tm="0">
                                          <p:val>
                                            <p:fltVal val="0"/>
                                          </p:val>
                                        </p:tav>
                                        <p:tav tm="100000">
                                          <p:val>
                                            <p:strVal val="#ppt_w"/>
                                          </p:val>
                                        </p:tav>
                                      </p:tavLst>
                                    </p:anim>
                                    <p:anim calcmode="lin" valueType="num">
                                      <p:cBhvr>
                                        <p:cTn id="20" dur="1000" fill="hold"/>
                                        <p:tgtEl>
                                          <p:spTgt spid="9"/>
                                        </p:tgtEl>
                                        <p:attrNameLst>
                                          <p:attrName>ppt_h</p:attrName>
                                        </p:attrNameLst>
                                      </p:cBhvr>
                                      <p:tavLst>
                                        <p:tav tm="0">
                                          <p:val>
                                            <p:fltVal val="0"/>
                                          </p:val>
                                        </p:tav>
                                        <p:tav tm="100000">
                                          <p:val>
                                            <p:strVal val="#ppt_h"/>
                                          </p:val>
                                        </p:tav>
                                      </p:tavLst>
                                    </p:anim>
                                    <p:animEffect transition="in" filter="fade">
                                      <p:cBhvr>
                                        <p:cTn id="2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9" grpId="0"/>
    </p:bldLst>
  </p:timing>
</p:sld>
</file>

<file path=ppt/theme/theme1.xml><?xml version="1.0" encoding="utf-8"?>
<a:theme xmlns:a="http://schemas.openxmlformats.org/drawingml/2006/main" name="Revolution">
  <a:themeElements>
    <a:clrScheme name="Revolution">
      <a:dk1>
        <a:sysClr val="windowText" lastClr="000000"/>
      </a:dk1>
      <a:lt1>
        <a:sysClr val="window" lastClr="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Revolution">
      <a:majorFont>
        <a:latin typeface="Trebuchet MS"/>
        <a:ea typeface=""/>
        <a:cs typeface=""/>
        <a:font script="Jpan" typeface="ＭＳ ゴシック"/>
        <a:font script="Hans" typeface="宋体"/>
        <a:font script="Hant" typeface="新細明體"/>
      </a:majorFont>
      <a:minorFont>
        <a:latin typeface="Trebuchet MS"/>
        <a:ea typeface=""/>
        <a:cs typeface=""/>
        <a:font script="Jpan" typeface="ＭＳ ゴシック"/>
        <a:font script="Hans" typeface="宋体"/>
        <a:font script="Hant" typeface="新細明體"/>
      </a:minorFont>
    </a:fontScheme>
    <a:fmtScheme name="Revolution">
      <a:fillStyleLst>
        <a:solidFill>
          <a:schemeClr val="phClr"/>
        </a:solidFill>
        <a:solidFill>
          <a:schemeClr val="phClr"/>
        </a:soli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3175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innerShdw blurRad="50800" dist="25400" dir="10800000">
              <a:srgbClr val="808080">
                <a:alpha val="75000"/>
              </a:srgbClr>
            </a:innerShdw>
          </a:effectLst>
        </a:effectStyle>
        <a:effectStyle>
          <a:effectLst>
            <a:innerShdw blurRad="50800" dist="25400" dir="13500000">
              <a:srgbClr val="808080">
                <a:alpha val="75000"/>
              </a:srgbClr>
            </a:innerShdw>
            <a:outerShdw blurRad="63500" dist="50800" dir="5400000" algn="br" rotWithShape="0">
              <a:srgbClr val="000000">
                <a:alpha val="35000"/>
              </a:srgbClr>
            </a:outerShdw>
          </a:effectLst>
          <a:scene3d>
            <a:camera prst="orthographicFront">
              <a:rot lat="0" lon="0" rev="0"/>
            </a:camera>
            <a:lightRig rig="threePt" dir="tl">
              <a:rot lat="0" lon="0" rev="11400000"/>
            </a:lightRig>
          </a:scene3d>
          <a:sp3d contourW="12700" prstMaterial="softmetal">
            <a:bevelT w="63500" h="25400" prst="angle"/>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Revolution.thmx</Template>
  <TotalTime>1205</TotalTime>
  <Words>811</Words>
  <Application>Microsoft Macintosh PowerPoint</Application>
  <PresentationFormat>On-screen Show (4:3)</PresentationFormat>
  <Paragraphs>82</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Revolution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UPCI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Jerry Richardson</dc:creator>
  <cp:lastModifiedBy>Jerry Richardson</cp:lastModifiedBy>
  <cp:revision>41</cp:revision>
  <dcterms:created xsi:type="dcterms:W3CDTF">2011-11-09T23:54:42Z</dcterms:created>
  <dcterms:modified xsi:type="dcterms:W3CDTF">2012-01-10T21:08:53Z</dcterms:modified>
</cp:coreProperties>
</file>