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0"/>
  </p:notesMasterIdLst>
  <p:sldIdLst>
    <p:sldId id="257" r:id="rId2"/>
    <p:sldId id="258" r:id="rId3"/>
    <p:sldId id="259" r:id="rId4"/>
    <p:sldId id="260" r:id="rId5"/>
    <p:sldId id="261" r:id="rId6"/>
    <p:sldId id="262" r:id="rId7"/>
    <p:sldId id="263" r:id="rId8"/>
    <p:sldId id="265" r:id="rId9"/>
    <p:sldId id="267" r:id="rId10"/>
    <p:sldId id="266" r:id="rId11"/>
    <p:sldId id="268" r:id="rId12"/>
    <p:sldId id="269" r:id="rId13"/>
    <p:sldId id="270" r:id="rId14"/>
    <p:sldId id="271" r:id="rId15"/>
    <p:sldId id="273" r:id="rId16"/>
    <p:sldId id="274" r:id="rId17"/>
    <p:sldId id="275" r:id="rId18"/>
    <p:sldId id="272"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778654-29FF-7340-8F73-EB138200A0D1}" type="datetimeFigureOut">
              <a:rPr lang="en-US" smtClean="0"/>
              <a:t>12/8/2011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174016-7291-A248-8C37-6B19595EAE81}" type="slidenum">
              <a:rPr lang="en-US" smtClean="0"/>
              <a:t>‹#›</a:t>
            </a:fld>
            <a:endParaRPr lang="en-US"/>
          </a:p>
        </p:txBody>
      </p:sp>
    </p:spTree>
    <p:extLst>
      <p:ext uri="{BB962C8B-B14F-4D97-AF65-F5344CB8AC3E}">
        <p14:creationId xmlns:p14="http://schemas.microsoft.com/office/powerpoint/2010/main" val="297197747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6A2D5F9-BFC6-CE48-8F40-7FFAF151E60E}" type="slidenum">
              <a:rPr lang="en-US">
                <a:solidFill>
                  <a:prstClr val="black"/>
                </a:solidFill>
                <a:latin typeface="Calibri"/>
              </a:rPr>
              <a:pPr/>
              <a:t>1</a:t>
            </a:fld>
            <a:endParaRPr lang="en-US">
              <a:solidFill>
                <a:prstClr val="black"/>
              </a:solidFill>
              <a:latin typeface="Calibri"/>
            </a:endParaRPr>
          </a:p>
        </p:txBody>
      </p:sp>
    </p:spTree>
    <p:extLst>
      <p:ext uri="{BB962C8B-B14F-4D97-AF65-F5344CB8AC3E}">
        <p14:creationId xmlns:p14="http://schemas.microsoft.com/office/powerpoint/2010/main" val="2518435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Overlay-TitleSlide.png"/>
          <p:cNvPicPr>
            <a:picLocks noChangeAspect="1"/>
          </p:cNvPicPr>
          <p:nvPr/>
        </p:nvPicPr>
        <p:blipFill>
          <a:blip r:embed="rId2"/>
          <a:stretch>
            <a:fillRect/>
          </a:stretch>
        </p:blipFill>
        <p:spPr>
          <a:xfrm>
            <a:off x="158367" y="187452"/>
            <a:ext cx="8827266" cy="6483096"/>
          </a:xfrm>
          <a:prstGeom prst="rect">
            <a:avLst/>
          </a:prstGeom>
        </p:spPr>
      </p:pic>
      <p:sp>
        <p:nvSpPr>
          <p:cNvPr id="6" name="Slide Number Placeholder 5"/>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
        <p:nvSpPr>
          <p:cNvPr id="2" name="Title 1"/>
          <p:cNvSpPr>
            <a:spLocks noGrp="1"/>
          </p:cNvSpPr>
          <p:nvPr>
            <p:ph type="ctrTitle"/>
          </p:nvPr>
        </p:nvSpPr>
        <p:spPr>
          <a:xfrm>
            <a:off x="1600200" y="2492375"/>
            <a:ext cx="6762749" cy="1470025"/>
          </a:xfrm>
        </p:spPr>
        <p:txBody>
          <a:bodyPr/>
          <a:lstStyle>
            <a:lvl1pPr algn="r">
              <a:defRPr sz="4400"/>
            </a:lvl1pPr>
          </a:lstStyle>
          <a:p>
            <a:r>
              <a:rPr lang="en-US" smtClean="0"/>
              <a:t>Click to edit Master title style</a:t>
            </a:r>
            <a:endParaRPr/>
          </a:p>
        </p:txBody>
      </p:sp>
      <p:sp>
        <p:nvSpPr>
          <p:cNvPr id="3" name="Subtitle 2"/>
          <p:cNvSpPr>
            <a:spLocks noGrp="1"/>
          </p:cNvSpPr>
          <p:nvPr>
            <p:ph type="subTitle" idx="1"/>
          </p:nvPr>
        </p:nvSpPr>
        <p:spPr>
          <a:xfrm>
            <a:off x="1600201" y="3966882"/>
            <a:ext cx="6762749" cy="1752600"/>
          </a:xfrm>
        </p:spPr>
        <p:txBody>
          <a:bodyPr>
            <a:normAutofit/>
          </a:bodyPr>
          <a:lstStyle>
            <a:lvl1pPr marL="0" indent="0" algn="r">
              <a:spcBef>
                <a:spcPts val="6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12/8/2011</a:t>
            </a:fld>
            <a:endParaRPr lang="en-US">
              <a:solidFill>
                <a:srgbClr val="38ABED"/>
              </a:solidFill>
              <a:latin typeface="Trebuchet MS"/>
            </a:endParaRPr>
          </a:p>
        </p:txBody>
      </p:sp>
      <p:sp>
        <p:nvSpPr>
          <p:cNvPr id="5" name="Footer Placeholder 4"/>
          <p:cNvSpPr>
            <a:spLocks noGrp="1"/>
          </p:cNvSpPr>
          <p:nvPr>
            <p:ph type="ftr" sz="quarter" idx="11"/>
          </p:nvPr>
        </p:nvSpPr>
        <p:spPr/>
        <p:txBody>
          <a:bodyPr/>
          <a:lstStyle/>
          <a:p>
            <a:endParaRPr lang="en-US">
              <a:solidFill>
                <a:srgbClr val="38ABED"/>
              </a:solidFill>
              <a:latin typeface="Trebuchet MS"/>
            </a:endParaRPr>
          </a:p>
        </p:txBody>
      </p:sp>
    </p:spTree>
    <p:extLst>
      <p:ext uri="{BB962C8B-B14F-4D97-AF65-F5344CB8AC3E}">
        <p14:creationId xmlns:p14="http://schemas.microsoft.com/office/powerpoint/2010/main" val="17714489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Date Placeholder 1"/>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12/8/2011</a:t>
            </a:fld>
            <a:endParaRPr lang="en-US">
              <a:solidFill>
                <a:srgbClr val="38ABED"/>
              </a:solidFill>
              <a:latin typeface="Trebuchet MS"/>
            </a:endParaRPr>
          </a:p>
        </p:txBody>
      </p:sp>
      <p:sp>
        <p:nvSpPr>
          <p:cNvPr id="3" name="Footer Placeholder 2"/>
          <p:cNvSpPr>
            <a:spLocks noGrp="1"/>
          </p:cNvSpPr>
          <p:nvPr>
            <p:ph type="ftr" sz="quarter" idx="11"/>
          </p:nvPr>
        </p:nvSpPr>
        <p:spPr/>
        <p:txBody>
          <a:bodyPr/>
          <a:lstStyle/>
          <a:p>
            <a:endParaRPr lang="en-US">
              <a:solidFill>
                <a:srgbClr val="38ABED"/>
              </a:solidFill>
              <a:latin typeface="Trebuchet MS"/>
            </a:endParaRPr>
          </a:p>
        </p:txBody>
      </p:sp>
      <p:sp>
        <p:nvSpPr>
          <p:cNvPr id="4" name="Slide Number Placeholder 3"/>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344349948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9" name="Picture 8" descr="Overlay-ContentCaption.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779464" y="590550"/>
            <a:ext cx="3657600" cy="1162050"/>
          </a:xfrm>
        </p:spPr>
        <p:txBody>
          <a:bodyPr anchor="b"/>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693023" y="739588"/>
            <a:ext cx="3657600" cy="5308787"/>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779464" y="1816100"/>
            <a:ext cx="3657600" cy="3822700"/>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12/8/2011</a:t>
            </a:fld>
            <a:endParaRPr lang="en-US">
              <a:solidFill>
                <a:srgbClr val="38ABED"/>
              </a:solidFill>
              <a:latin typeface="Trebuchet MS"/>
            </a:endParaRPr>
          </a:p>
        </p:txBody>
      </p:sp>
      <p:sp>
        <p:nvSpPr>
          <p:cNvPr id="6" name="Footer Placeholder 5"/>
          <p:cNvSpPr>
            <a:spLocks noGrp="1"/>
          </p:cNvSpPr>
          <p:nvPr>
            <p:ph type="ftr" sz="quarter" idx="11"/>
          </p:nvPr>
        </p:nvSpPr>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355405132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9" name="Picture 8" descr="Overlay-PictureCaption.png"/>
          <p:cNvPicPr>
            <a:picLocks noChangeAspect="1"/>
          </p:cNvPicPr>
          <p:nvPr/>
        </p:nvPicPr>
        <p:blipFill>
          <a:blip r:embed="rId2"/>
          <a:stretch>
            <a:fillRect/>
          </a:stretch>
        </p:blipFill>
        <p:spPr>
          <a:xfrm>
            <a:off x="448977" y="187452"/>
            <a:ext cx="8536656" cy="6483096"/>
          </a:xfrm>
          <a:prstGeom prst="rect">
            <a:avLst/>
          </a:prstGeom>
        </p:spPr>
      </p:pic>
      <p:sp>
        <p:nvSpPr>
          <p:cNvPr id="2" name="Title 1"/>
          <p:cNvSpPr>
            <a:spLocks noGrp="1"/>
          </p:cNvSpPr>
          <p:nvPr>
            <p:ph type="title"/>
          </p:nvPr>
        </p:nvSpPr>
        <p:spPr>
          <a:xfrm>
            <a:off x="3886200" y="533400"/>
            <a:ext cx="4476750" cy="1252538"/>
          </a:xfrm>
        </p:spPr>
        <p:txBody>
          <a:bodyPr anchor="b"/>
          <a:lstStyle>
            <a:lvl1pPr algn="l">
              <a:defRPr sz="3600" b="0"/>
            </a:lvl1pPr>
          </a:lstStyle>
          <a:p>
            <a:r>
              <a:rPr lang="en-US" smtClean="0"/>
              <a:t>Click to edit Master title style</a:t>
            </a:r>
            <a:endParaRPr/>
          </a:p>
        </p:txBody>
      </p:sp>
      <p:sp>
        <p:nvSpPr>
          <p:cNvPr id="4" name="Text Placeholder 3"/>
          <p:cNvSpPr>
            <a:spLocks noGrp="1"/>
          </p:cNvSpPr>
          <p:nvPr>
            <p:ph type="body" sz="half" idx="2"/>
          </p:nvPr>
        </p:nvSpPr>
        <p:spPr>
          <a:xfrm>
            <a:off x="3886124" y="1828800"/>
            <a:ext cx="4474539" cy="3810000"/>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86124" y="6288741"/>
            <a:ext cx="1887537" cy="365125"/>
          </a:xfrm>
        </p:spPr>
        <p:txBody>
          <a:bodyPr/>
          <a:lstStyle/>
          <a:p>
            <a:fld id="{D140825E-4A15-4D39-8176-1F07E904CB30}" type="datetimeFigureOut">
              <a:rPr lang="en-US" smtClean="0">
                <a:solidFill>
                  <a:srgbClr val="38ABED"/>
                </a:solidFill>
                <a:latin typeface="Trebuchet MS"/>
              </a:rPr>
              <a:pPr/>
              <a:t>12/8/2011</a:t>
            </a:fld>
            <a:endParaRPr lang="en-US">
              <a:solidFill>
                <a:srgbClr val="38ABED"/>
              </a:solidFill>
              <a:latin typeface="Trebuchet MS"/>
            </a:endParaRPr>
          </a:p>
        </p:txBody>
      </p:sp>
      <p:sp>
        <p:nvSpPr>
          <p:cNvPr id="6" name="Footer Placeholder 5"/>
          <p:cNvSpPr>
            <a:spLocks noGrp="1"/>
          </p:cNvSpPr>
          <p:nvPr>
            <p:ph type="ftr" sz="quarter" idx="11"/>
          </p:nvPr>
        </p:nvSpPr>
        <p:spPr>
          <a:xfrm>
            <a:off x="5867399" y="6288741"/>
            <a:ext cx="2675965" cy="365125"/>
          </a:xfrm>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
        <p:nvSpPr>
          <p:cNvPr id="3" name="Picture Placeholder 2"/>
          <p:cNvSpPr>
            <a:spLocks noGrp="1"/>
          </p:cNvSpPr>
          <p:nvPr>
            <p:ph type="pic" idx="1"/>
          </p:nvPr>
        </p:nvSpPr>
        <p:spPr>
          <a:xfrm flipH="1">
            <a:off x="188253" y="179292"/>
            <a:ext cx="3281087" cy="6483096"/>
          </a:xfrm>
          <a:prstGeom prst="round1Rect">
            <a:avLst>
              <a:gd name="adj" fmla="val 17325"/>
            </a:avLst>
          </a:prstGeom>
          <a:blipFill dpi="0" rotWithShape="0">
            <a:blip r:embed="rId3"/>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extLst>
      <p:ext uri="{BB962C8B-B14F-4D97-AF65-F5344CB8AC3E}">
        <p14:creationId xmlns:p14="http://schemas.microsoft.com/office/powerpoint/2010/main" val="233386587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pic>
        <p:nvPicPr>
          <p:cNvPr id="10" name="Picture 9" descr="Overlay-PictureCaption-Extras.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4710953" y="533400"/>
            <a:ext cx="3657600" cy="1252538"/>
          </a:xfrm>
        </p:spPr>
        <p:txBody>
          <a:bodyPr anchor="b"/>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596153" y="1600199"/>
            <a:ext cx="3657600" cy="3657601"/>
          </a:xfrm>
          <a:prstGeom prst="ellipse">
            <a:avLst/>
          </a:prstGeom>
          <a:blipFill dpi="0" rotWithShape="0">
            <a:blip r:embed="rId3" cstate="print"/>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710412" y="1828800"/>
            <a:ext cx="3657600" cy="3810000"/>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1000" y="6288741"/>
            <a:ext cx="1865125" cy="365125"/>
          </a:xfrm>
        </p:spPr>
        <p:txBody>
          <a:bodyPr/>
          <a:lstStyle/>
          <a:p>
            <a:fld id="{D140825E-4A15-4D39-8176-1F07E904CB30}" type="datetimeFigureOut">
              <a:rPr lang="en-US" smtClean="0">
                <a:solidFill>
                  <a:srgbClr val="38ABED"/>
                </a:solidFill>
                <a:latin typeface="Trebuchet MS"/>
              </a:rPr>
              <a:pPr/>
              <a:t>12/8/2011</a:t>
            </a:fld>
            <a:endParaRPr lang="en-US">
              <a:solidFill>
                <a:srgbClr val="38ABED"/>
              </a:solidFill>
              <a:latin typeface="Trebuchet MS"/>
            </a:endParaRPr>
          </a:p>
        </p:txBody>
      </p:sp>
      <p:sp>
        <p:nvSpPr>
          <p:cNvPr id="6" name="Footer Placeholder 5"/>
          <p:cNvSpPr>
            <a:spLocks noGrp="1"/>
          </p:cNvSpPr>
          <p:nvPr>
            <p:ph type="ftr" sz="quarter" idx="11"/>
          </p:nvPr>
        </p:nvSpPr>
        <p:spPr>
          <a:xfrm>
            <a:off x="3325813" y="6288741"/>
            <a:ext cx="5217551" cy="365125"/>
          </a:xfrm>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114092523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pic>
        <p:nvPicPr>
          <p:cNvPr id="10" name="Picture 9" descr="Overlay-PictureCaption-Extras.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808038" y="3778624"/>
            <a:ext cx="7560515" cy="1102658"/>
          </a:xfrm>
        </p:spPr>
        <p:txBody>
          <a:bodyPr anchor="b"/>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871584" y="762000"/>
            <a:ext cx="7427726" cy="2989730"/>
          </a:xfrm>
          <a:prstGeom prst="roundRect">
            <a:avLst>
              <a:gd name="adj" fmla="val 7476"/>
            </a:avLst>
          </a:prstGeom>
          <a:blipFill dpi="0" rotWithShape="0">
            <a:blip r:embed="rId3"/>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808034" y="4827493"/>
            <a:ext cx="7559977" cy="1220881"/>
          </a:xfrm>
        </p:spPr>
        <p:txBody>
          <a:bodyPr>
            <a:normAutofit/>
          </a:bodyPr>
          <a:lstStyle>
            <a:lvl1pPr marL="0" indent="0">
              <a:spcBef>
                <a:spcPts val="3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1000" y="6288741"/>
            <a:ext cx="1865125" cy="365125"/>
          </a:xfrm>
        </p:spPr>
        <p:txBody>
          <a:bodyPr/>
          <a:lstStyle/>
          <a:p>
            <a:fld id="{D140825E-4A15-4D39-8176-1F07E904CB30}" type="datetimeFigureOut">
              <a:rPr lang="en-US" smtClean="0">
                <a:solidFill>
                  <a:srgbClr val="38ABED"/>
                </a:solidFill>
                <a:latin typeface="Trebuchet MS"/>
              </a:rPr>
              <a:pPr/>
              <a:t>12/8/2011</a:t>
            </a:fld>
            <a:endParaRPr lang="en-US">
              <a:solidFill>
                <a:srgbClr val="38ABED"/>
              </a:solidFill>
              <a:latin typeface="Trebuchet MS"/>
            </a:endParaRPr>
          </a:p>
        </p:txBody>
      </p:sp>
      <p:sp>
        <p:nvSpPr>
          <p:cNvPr id="6" name="Footer Placeholder 5"/>
          <p:cNvSpPr>
            <a:spLocks noGrp="1"/>
          </p:cNvSpPr>
          <p:nvPr>
            <p:ph type="ftr" sz="quarter" idx="11"/>
          </p:nvPr>
        </p:nvSpPr>
        <p:spPr>
          <a:xfrm>
            <a:off x="3325813" y="6288741"/>
            <a:ext cx="5217551" cy="365125"/>
          </a:xfrm>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161153154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12/8/2011</a:t>
            </a:fld>
            <a:endParaRPr lang="en-US">
              <a:solidFill>
                <a:srgbClr val="38ABED"/>
              </a:solidFill>
              <a:latin typeface="Trebuchet MS"/>
            </a:endParaRPr>
          </a:p>
        </p:txBody>
      </p:sp>
      <p:sp>
        <p:nvSpPr>
          <p:cNvPr id="5" name="Footer Placeholder 4"/>
          <p:cNvSpPr>
            <a:spLocks noGrp="1"/>
          </p:cNvSpPr>
          <p:nvPr>
            <p:ph type="ftr" sz="quarter" idx="11"/>
          </p:nvPr>
        </p:nvSpPr>
        <p:spPr/>
        <p:txBody>
          <a:bodyPr/>
          <a:lstStyle/>
          <a:p>
            <a:endParaRPr lang="en-US">
              <a:solidFill>
                <a:srgbClr val="38ABED"/>
              </a:solidFill>
              <a:latin typeface="Trebuchet MS"/>
            </a:endParaRPr>
          </a:p>
        </p:txBody>
      </p:sp>
      <p:sp>
        <p:nvSpPr>
          <p:cNvPr id="6" name="Slide Number Placeholder 5"/>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370565416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Vertical Title 1"/>
          <p:cNvSpPr>
            <a:spLocks noGrp="1"/>
          </p:cNvSpPr>
          <p:nvPr>
            <p:ph type="title" orient="vert"/>
          </p:nvPr>
        </p:nvSpPr>
        <p:spPr>
          <a:xfrm>
            <a:off x="7328646" y="779463"/>
            <a:ext cx="1358153" cy="5268912"/>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779462" y="779464"/>
            <a:ext cx="6170613" cy="5268911"/>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12/8/2011</a:t>
            </a:fld>
            <a:endParaRPr lang="en-US">
              <a:solidFill>
                <a:srgbClr val="38ABED"/>
              </a:solidFill>
              <a:latin typeface="Trebuchet MS"/>
            </a:endParaRPr>
          </a:p>
        </p:txBody>
      </p:sp>
      <p:sp>
        <p:nvSpPr>
          <p:cNvPr id="5" name="Footer Placeholder 4"/>
          <p:cNvSpPr>
            <a:spLocks noGrp="1"/>
          </p:cNvSpPr>
          <p:nvPr>
            <p:ph type="ftr" sz="quarter" idx="11"/>
          </p:nvPr>
        </p:nvSpPr>
        <p:spPr/>
        <p:txBody>
          <a:bodyPr/>
          <a:lstStyle/>
          <a:p>
            <a:endParaRPr lang="en-US">
              <a:solidFill>
                <a:srgbClr val="38ABED"/>
              </a:solidFill>
              <a:latin typeface="Trebuchet MS"/>
            </a:endParaRPr>
          </a:p>
        </p:txBody>
      </p:sp>
      <p:sp>
        <p:nvSpPr>
          <p:cNvPr id="6" name="Slide Number Placeholder 5"/>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36791843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12/8/2011</a:t>
            </a:fld>
            <a:endParaRPr lang="en-US">
              <a:solidFill>
                <a:srgbClr val="38ABED"/>
              </a:solidFill>
              <a:latin typeface="Trebuchet MS"/>
            </a:endParaRPr>
          </a:p>
        </p:txBody>
      </p:sp>
      <p:sp>
        <p:nvSpPr>
          <p:cNvPr id="5" name="Footer Placeholder 4"/>
          <p:cNvSpPr>
            <a:spLocks noGrp="1"/>
          </p:cNvSpPr>
          <p:nvPr>
            <p:ph type="ftr" sz="quarter" idx="11"/>
          </p:nvPr>
        </p:nvSpPr>
        <p:spPr/>
        <p:txBody>
          <a:bodyPr/>
          <a:lstStyle/>
          <a:p>
            <a:endParaRPr lang="en-US">
              <a:solidFill>
                <a:srgbClr val="38ABED"/>
              </a:solidFill>
              <a:latin typeface="Trebuchet MS"/>
            </a:endParaRPr>
          </a:p>
        </p:txBody>
      </p:sp>
      <p:sp>
        <p:nvSpPr>
          <p:cNvPr id="6" name="Slide Number Placeholder 5"/>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166479953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Overlay-SectionHeader.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779463" y="2591360"/>
            <a:ext cx="7583487" cy="1362075"/>
          </a:xfrm>
        </p:spPr>
        <p:txBody>
          <a:bodyPr anchor="b" anchorCtr="0">
            <a:noAutofit/>
          </a:bodyPr>
          <a:lstStyle>
            <a:lvl1pPr algn="l">
              <a:defRPr sz="4400" b="1" cap="none" baseline="0">
                <a:solidFill>
                  <a:schemeClr val="bg1"/>
                </a:solidFill>
              </a:defRPr>
            </a:lvl1pPr>
          </a:lstStyle>
          <a:p>
            <a:r>
              <a:rPr lang="en-US" smtClean="0"/>
              <a:t>Click to edit Master title style</a:t>
            </a:r>
            <a:endParaRPr/>
          </a:p>
        </p:txBody>
      </p:sp>
      <p:sp>
        <p:nvSpPr>
          <p:cNvPr id="3" name="Text Placeholder 2"/>
          <p:cNvSpPr>
            <a:spLocks noGrp="1"/>
          </p:cNvSpPr>
          <p:nvPr>
            <p:ph type="body" idx="1"/>
          </p:nvPr>
        </p:nvSpPr>
        <p:spPr>
          <a:xfrm>
            <a:off x="779463" y="3950354"/>
            <a:ext cx="7583487" cy="1500187"/>
          </a:xfrm>
        </p:spPr>
        <p:txBody>
          <a:bodyPr anchor="t" anchorCtr="0"/>
          <a:lstStyle>
            <a:lvl1pPr marL="0" indent="0" algn="l">
              <a:spcBef>
                <a:spcPts val="600"/>
              </a:spcBef>
              <a:buNone/>
              <a:defRPr sz="20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12/8/2011</a:t>
            </a:fld>
            <a:endParaRPr lang="en-US">
              <a:solidFill>
                <a:srgbClr val="38ABED"/>
              </a:solidFill>
              <a:latin typeface="Trebuchet MS"/>
            </a:endParaRPr>
          </a:p>
        </p:txBody>
      </p:sp>
      <p:sp>
        <p:nvSpPr>
          <p:cNvPr id="5" name="Footer Placeholder 4"/>
          <p:cNvSpPr>
            <a:spLocks noGrp="1"/>
          </p:cNvSpPr>
          <p:nvPr>
            <p:ph type="ftr" sz="quarter" idx="11"/>
          </p:nvPr>
        </p:nvSpPr>
        <p:spPr/>
        <p:txBody>
          <a:bodyPr/>
          <a:lstStyle/>
          <a:p>
            <a:endParaRPr lang="en-US">
              <a:solidFill>
                <a:srgbClr val="38ABED"/>
              </a:solidFill>
              <a:latin typeface="Trebuchet MS"/>
            </a:endParaRPr>
          </a:p>
        </p:txBody>
      </p:sp>
      <p:sp>
        <p:nvSpPr>
          <p:cNvPr id="6" name="Slide Number Placeholder 5"/>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73895061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688541"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12/8/2011</a:t>
            </a:fld>
            <a:endParaRPr lang="en-US">
              <a:solidFill>
                <a:srgbClr val="38ABED"/>
              </a:solidFill>
              <a:latin typeface="Trebuchet MS"/>
            </a:endParaRPr>
          </a:p>
        </p:txBody>
      </p:sp>
      <p:sp>
        <p:nvSpPr>
          <p:cNvPr id="6" name="Footer Placeholder 5"/>
          <p:cNvSpPr>
            <a:spLocks noGrp="1"/>
          </p:cNvSpPr>
          <p:nvPr>
            <p:ph type="ftr" sz="quarter" idx="11"/>
          </p:nvPr>
        </p:nvSpPr>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240797058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4" name="Picture 13"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a:xfrm>
            <a:off x="779463" y="381000"/>
            <a:ext cx="7583487" cy="10443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3"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3"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05350"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5350"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12/8/2011</a:t>
            </a:fld>
            <a:endParaRPr lang="en-US">
              <a:solidFill>
                <a:srgbClr val="38ABED"/>
              </a:solidFill>
              <a:latin typeface="Trebuchet MS"/>
            </a:endParaRPr>
          </a:p>
        </p:txBody>
      </p:sp>
      <p:sp>
        <p:nvSpPr>
          <p:cNvPr id="8" name="Footer Placeholder 7"/>
          <p:cNvSpPr>
            <a:spLocks noGrp="1"/>
          </p:cNvSpPr>
          <p:nvPr>
            <p:ph type="ftr" sz="quarter" idx="11"/>
          </p:nvPr>
        </p:nvSpPr>
        <p:spPr/>
        <p:txBody>
          <a:bodyPr/>
          <a:lstStyle/>
          <a:p>
            <a:endParaRPr lang="en-US">
              <a:solidFill>
                <a:srgbClr val="38ABED"/>
              </a:solidFill>
              <a:latin typeface="Trebuchet MS"/>
            </a:endParaRPr>
          </a:p>
        </p:txBody>
      </p:sp>
      <p:sp>
        <p:nvSpPr>
          <p:cNvPr id="9" name="Slide Number Placeholder 8"/>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cxnSp>
        <p:nvCxnSpPr>
          <p:cNvPr id="12" name="Straight Connector 11"/>
          <p:cNvCxnSpPr/>
          <p:nvPr/>
        </p:nvCxnSpPr>
        <p:spPr>
          <a:xfrm>
            <a:off x="874059" y="2286000"/>
            <a:ext cx="3563003"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815840" y="2286000"/>
            <a:ext cx="356616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74059" y="2286000"/>
            <a:ext cx="3563003"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815840" y="2286000"/>
            <a:ext cx="356616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672766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1"/>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12/8/2011</a:t>
            </a:fld>
            <a:endParaRPr lang="en-US">
              <a:solidFill>
                <a:srgbClr val="38ABED"/>
              </a:solidFill>
              <a:latin typeface="Trebuchet MS"/>
            </a:endParaRPr>
          </a:p>
        </p:txBody>
      </p:sp>
      <p:sp>
        <p:nvSpPr>
          <p:cNvPr id="6" name="Footer Placeholder 5"/>
          <p:cNvSpPr>
            <a:spLocks noGrp="1"/>
          </p:cNvSpPr>
          <p:nvPr>
            <p:ph type="ftr" sz="quarter" idx="11"/>
          </p:nvPr>
        </p:nvSpPr>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
        <p:nvSpPr>
          <p:cNvPr id="10" name="Content Placeholder 2"/>
          <p:cNvSpPr>
            <a:spLocks noGrp="1"/>
          </p:cNvSpPr>
          <p:nvPr>
            <p:ph sz="half" idx="13"/>
          </p:nvPr>
        </p:nvSpPr>
        <p:spPr>
          <a:xfrm>
            <a:off x="779462" y="3991816"/>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extLst>
      <p:ext uri="{BB962C8B-B14F-4D97-AF65-F5344CB8AC3E}">
        <p14:creationId xmlns:p14="http://schemas.microsoft.com/office/powerpoint/2010/main" val="324916938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12/8/2011</a:t>
            </a:fld>
            <a:endParaRPr lang="en-US">
              <a:solidFill>
                <a:srgbClr val="38ABED"/>
              </a:solidFill>
              <a:latin typeface="Trebuchet MS"/>
            </a:endParaRPr>
          </a:p>
        </p:txBody>
      </p:sp>
      <p:sp>
        <p:nvSpPr>
          <p:cNvPr id="6" name="Footer Placeholder 5"/>
          <p:cNvSpPr>
            <a:spLocks noGrp="1"/>
          </p:cNvSpPr>
          <p:nvPr>
            <p:ph type="ftr" sz="quarter" idx="11"/>
          </p:nvPr>
        </p:nvSpPr>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
        <p:nvSpPr>
          <p:cNvPr id="10"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1" name="Content Placeholder 2"/>
          <p:cNvSpPr>
            <a:spLocks noGrp="1"/>
          </p:cNvSpPr>
          <p:nvPr>
            <p:ph sz="half" idx="14"/>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extLst>
      <p:ext uri="{BB962C8B-B14F-4D97-AF65-F5344CB8AC3E}">
        <p14:creationId xmlns:p14="http://schemas.microsoft.com/office/powerpoint/2010/main" val="301854294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12/8/2011</a:t>
            </a:fld>
            <a:endParaRPr lang="en-US">
              <a:solidFill>
                <a:srgbClr val="38ABED"/>
              </a:solidFill>
              <a:latin typeface="Trebuchet MS"/>
            </a:endParaRPr>
          </a:p>
        </p:txBody>
      </p:sp>
      <p:sp>
        <p:nvSpPr>
          <p:cNvPr id="6" name="Footer Placeholder 5"/>
          <p:cNvSpPr>
            <a:spLocks noGrp="1"/>
          </p:cNvSpPr>
          <p:nvPr>
            <p:ph type="ftr" sz="quarter" idx="11"/>
          </p:nvPr>
        </p:nvSpPr>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
        <p:nvSpPr>
          <p:cNvPr id="12" name="Content Placeholder 2"/>
          <p:cNvSpPr>
            <a:spLocks noGrp="1"/>
          </p:cNvSpPr>
          <p:nvPr>
            <p:ph sz="half" idx="14"/>
          </p:nvPr>
        </p:nvSpPr>
        <p:spPr>
          <a:xfrm>
            <a:off x="77946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3" name="Content Placeholder 2"/>
          <p:cNvSpPr>
            <a:spLocks noGrp="1"/>
          </p:cNvSpPr>
          <p:nvPr>
            <p:ph sz="half" idx="15"/>
          </p:nvPr>
        </p:nvSpPr>
        <p:spPr>
          <a:xfrm>
            <a:off x="77946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5"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extLst>
      <p:ext uri="{BB962C8B-B14F-4D97-AF65-F5344CB8AC3E}">
        <p14:creationId xmlns:p14="http://schemas.microsoft.com/office/powerpoint/2010/main" val="120853396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12/8/2011</a:t>
            </a:fld>
            <a:endParaRPr lang="en-US">
              <a:solidFill>
                <a:srgbClr val="38ABED"/>
              </a:solidFill>
              <a:latin typeface="Trebuchet MS"/>
            </a:endParaRPr>
          </a:p>
        </p:txBody>
      </p:sp>
      <p:sp>
        <p:nvSpPr>
          <p:cNvPr id="4" name="Footer Placeholder 3"/>
          <p:cNvSpPr>
            <a:spLocks noGrp="1"/>
          </p:cNvSpPr>
          <p:nvPr>
            <p:ph type="ftr" sz="quarter" idx="11"/>
          </p:nvPr>
        </p:nvSpPr>
        <p:spPr/>
        <p:txBody>
          <a:bodyPr/>
          <a:lstStyle/>
          <a:p>
            <a:endParaRPr lang="en-US">
              <a:solidFill>
                <a:srgbClr val="38ABED"/>
              </a:solidFill>
              <a:latin typeface="Trebuchet MS"/>
            </a:endParaRPr>
          </a:p>
        </p:txBody>
      </p:sp>
      <p:sp>
        <p:nvSpPr>
          <p:cNvPr id="5" name="Slide Number Placeholder 4"/>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203332496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ound Diagonal Corner Rectangle 7"/>
          <p:cNvSpPr/>
          <p:nvPr/>
        </p:nvSpPr>
        <p:spPr>
          <a:xfrm>
            <a:off x="189707" y="189707"/>
            <a:ext cx="8764587" cy="6478587"/>
          </a:xfrm>
          <a:prstGeom prst="round2DiagRect">
            <a:avLst>
              <a:gd name="adj1" fmla="val 9416"/>
              <a:gd name="adj2" fmla="val 0"/>
            </a:avLst>
          </a:prstGeom>
          <a:gradFill>
            <a:gsLst>
              <a:gs pos="17000">
                <a:schemeClr val="bg2"/>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a:solidFill>
                <a:prstClr val="white"/>
              </a:solidFill>
              <a:latin typeface="Trebuchet MS"/>
            </a:endParaRPr>
          </a:p>
        </p:txBody>
      </p:sp>
      <p:sp>
        <p:nvSpPr>
          <p:cNvPr id="2" name="Title Placeholder 1"/>
          <p:cNvSpPr>
            <a:spLocks noGrp="1"/>
          </p:cNvSpPr>
          <p:nvPr>
            <p:ph type="title"/>
          </p:nvPr>
        </p:nvSpPr>
        <p:spPr>
          <a:xfrm>
            <a:off x="779463" y="381000"/>
            <a:ext cx="7583487" cy="1044388"/>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779463" y="1828800"/>
            <a:ext cx="7583487" cy="420893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381000" y="6288741"/>
            <a:ext cx="1887537" cy="365125"/>
          </a:xfrm>
          <a:prstGeom prst="rect">
            <a:avLst/>
          </a:prstGeom>
        </p:spPr>
        <p:txBody>
          <a:bodyPr vert="horz" lIns="91440" tIns="45720" rIns="91440" bIns="45720" rtlCol="0" anchor="ctr"/>
          <a:lstStyle>
            <a:lvl1pPr algn="l">
              <a:defRPr sz="1200">
                <a:solidFill>
                  <a:schemeClr val="bg2"/>
                </a:solidFill>
              </a:defRPr>
            </a:lvl1pPr>
          </a:lstStyle>
          <a:p>
            <a:pPr defTabSz="914400"/>
            <a:fld id="{D140825E-4A15-4D39-8176-1F07E904CB30}" type="datetimeFigureOut">
              <a:rPr lang="en-US" smtClean="0">
                <a:solidFill>
                  <a:srgbClr val="38ABED"/>
                </a:solidFill>
                <a:latin typeface="Trebuchet MS"/>
              </a:rPr>
              <a:pPr defTabSz="914400"/>
              <a:t>12/8/2011</a:t>
            </a:fld>
            <a:endParaRPr lang="en-US">
              <a:solidFill>
                <a:srgbClr val="38ABED"/>
              </a:solidFill>
              <a:latin typeface="Trebuchet MS"/>
            </a:endParaRPr>
          </a:p>
        </p:txBody>
      </p:sp>
      <p:sp>
        <p:nvSpPr>
          <p:cNvPr id="5" name="Footer Placeholder 4"/>
          <p:cNvSpPr>
            <a:spLocks noGrp="1"/>
          </p:cNvSpPr>
          <p:nvPr>
            <p:ph type="ftr" sz="quarter" idx="3"/>
          </p:nvPr>
        </p:nvSpPr>
        <p:spPr>
          <a:xfrm>
            <a:off x="3304615" y="6288741"/>
            <a:ext cx="5238750" cy="365125"/>
          </a:xfrm>
          <a:prstGeom prst="rect">
            <a:avLst/>
          </a:prstGeom>
        </p:spPr>
        <p:txBody>
          <a:bodyPr vert="horz" lIns="91440" tIns="45720" rIns="91440" bIns="45720" rtlCol="0" anchor="ctr"/>
          <a:lstStyle>
            <a:lvl1pPr algn="r">
              <a:defRPr sz="1200">
                <a:solidFill>
                  <a:schemeClr val="bg2"/>
                </a:solidFill>
              </a:defRPr>
            </a:lvl1pPr>
          </a:lstStyle>
          <a:p>
            <a:pPr defTabSz="914400"/>
            <a:endParaRPr lang="en-US">
              <a:solidFill>
                <a:srgbClr val="38ABED"/>
              </a:solidFill>
              <a:latin typeface="Trebuchet MS"/>
            </a:endParaRPr>
          </a:p>
        </p:txBody>
      </p:sp>
      <p:sp>
        <p:nvSpPr>
          <p:cNvPr id="6" name="Slide Number Placeholder 5"/>
          <p:cNvSpPr>
            <a:spLocks noGrp="1"/>
          </p:cNvSpPr>
          <p:nvPr>
            <p:ph type="sldNum" sz="quarter" idx="4"/>
          </p:nvPr>
        </p:nvSpPr>
        <p:spPr>
          <a:xfrm>
            <a:off x="8404411" y="219635"/>
            <a:ext cx="493059" cy="365125"/>
          </a:xfrm>
          <a:prstGeom prst="rect">
            <a:avLst/>
          </a:prstGeom>
        </p:spPr>
        <p:txBody>
          <a:bodyPr vert="horz" lIns="91440" tIns="45720" rIns="91440" bIns="45720" rtlCol="0" anchor="ctr"/>
          <a:lstStyle>
            <a:lvl1pPr algn="r">
              <a:defRPr sz="1200">
                <a:solidFill>
                  <a:schemeClr val="tx2"/>
                </a:solidFill>
              </a:defRPr>
            </a:lvl1pPr>
          </a:lstStyle>
          <a:p>
            <a:pPr defTabSz="914400"/>
            <a:fld id="{93E4AAA4-6363-4581-962D-1ACCC2D600C5}" type="slidenum">
              <a:rPr lang="en-US" smtClean="0">
                <a:solidFill>
                  <a:srgbClr val="1B3861"/>
                </a:solidFill>
                <a:latin typeface="Trebuchet MS"/>
              </a:rPr>
              <a:pPr defTabSz="914400"/>
              <a:t>‹#›</a:t>
            </a:fld>
            <a:endParaRPr lang="en-US">
              <a:solidFill>
                <a:srgbClr val="1B3861"/>
              </a:solidFill>
              <a:latin typeface="Trebuchet MS"/>
            </a:endParaRPr>
          </a:p>
        </p:txBody>
      </p:sp>
    </p:spTree>
    <p:extLst>
      <p:ext uri="{BB962C8B-B14F-4D97-AF65-F5344CB8AC3E}">
        <p14:creationId xmlns:p14="http://schemas.microsoft.com/office/powerpoint/2010/main" val="13213773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xStyles>
    <p:titleStyle>
      <a:lvl1pPr algn="l" defTabSz="914400" rtl="0" eaLnBrk="1" latinLnBrk="0" hangingPunct="1">
        <a:spcBef>
          <a:spcPct val="0"/>
        </a:spcBef>
        <a:buNone/>
        <a:defRPr sz="3800" kern="1200">
          <a:solidFill>
            <a:schemeClr val="bg1"/>
          </a:solidFill>
          <a:latin typeface="+mj-lt"/>
          <a:ea typeface="+mj-ea"/>
          <a:cs typeface="+mj-cs"/>
        </a:defRPr>
      </a:lvl1pPr>
    </p:titleStyle>
    <p:bodyStyle>
      <a:lvl1pPr marL="282575" indent="-282575" algn="l" defTabSz="914400" rtl="0" eaLnBrk="1" latinLnBrk="0" hangingPunct="1">
        <a:spcBef>
          <a:spcPts val="2000"/>
        </a:spcBef>
        <a:buFont typeface="Wingdings 2" pitchFamily="18" charset="2"/>
        <a:buChar char=""/>
        <a:defRPr sz="22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20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dirty="0">
          <a:solidFill>
            <a:schemeClr val="bg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70687" y="215622"/>
            <a:ext cx="6477704" cy="6392163"/>
          </a:xfrm>
          <a:prstGeom prst="rect">
            <a:avLst/>
          </a:prstGeom>
        </p:spPr>
      </p:pic>
      <p:sp>
        <p:nvSpPr>
          <p:cNvPr id="6" name="Vertical Text Placeholder 5"/>
          <p:cNvSpPr>
            <a:spLocks noGrp="1"/>
          </p:cNvSpPr>
          <p:nvPr>
            <p:ph type="body" orient="vert" idx="1"/>
          </p:nvPr>
        </p:nvSpPr>
        <p:spPr>
          <a:xfrm>
            <a:off x="7461966" y="438335"/>
            <a:ext cx="1437318" cy="6169451"/>
          </a:xfrm>
        </p:spPr>
        <p:txBody>
          <a:bodyPr/>
          <a:lstStyle/>
          <a:p>
            <a:r>
              <a:rPr lang="en-US" dirty="0" smtClean="0"/>
              <a:t>Global University of Theological Studies</a:t>
            </a:r>
            <a:endParaRPr lang="en-US" dirty="0"/>
          </a:p>
        </p:txBody>
      </p:sp>
      <p:sp>
        <p:nvSpPr>
          <p:cNvPr id="5" name="Title 4"/>
          <p:cNvSpPr>
            <a:spLocks noGrp="1"/>
          </p:cNvSpPr>
          <p:nvPr>
            <p:ph type="title"/>
          </p:nvPr>
        </p:nvSpPr>
        <p:spPr>
          <a:xfrm>
            <a:off x="2285864" y="4402068"/>
            <a:ext cx="3153215" cy="801200"/>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8800" b="1" spc="50" dirty="0" smtClean="0">
                <a:ln w="11430"/>
                <a:solidFill>
                  <a:schemeClr val="accent2">
                    <a:lumMod val="60000"/>
                    <a:lumOff val="40000"/>
                  </a:schemeClr>
                </a:solidFill>
                <a:effectLst>
                  <a:outerShdw blurRad="76200" dist="50800" dir="5400000" algn="tl" rotWithShape="0">
                    <a:srgbClr val="000000">
                      <a:alpha val="65000"/>
                    </a:srgbClr>
                  </a:outerShdw>
                </a:effectLst>
                <a:latin typeface="Apple Casual"/>
                <a:cs typeface="Apple Casual"/>
              </a:rPr>
              <a:t>Man</a:t>
            </a:r>
            <a:endParaRPr lang="en-US" sz="8800" b="1" spc="50" dirty="0">
              <a:ln w="11430"/>
              <a:solidFill>
                <a:schemeClr val="accent2">
                  <a:lumMod val="60000"/>
                  <a:lumOff val="40000"/>
                </a:schemeClr>
              </a:solidFill>
              <a:effectLst>
                <a:outerShdw blurRad="76200" dist="50800" dir="5400000" algn="tl" rotWithShape="0">
                  <a:srgbClr val="000000">
                    <a:alpha val="65000"/>
                  </a:srgbClr>
                </a:outerShdw>
              </a:effectLst>
              <a:latin typeface="Apple Casual"/>
              <a:cs typeface="Apple Casual"/>
            </a:endParaRPr>
          </a:p>
        </p:txBody>
      </p:sp>
    </p:spTree>
    <p:extLst>
      <p:ext uri="{BB962C8B-B14F-4D97-AF65-F5344CB8AC3E}">
        <p14:creationId xmlns:p14="http://schemas.microsoft.com/office/powerpoint/2010/main" val="243004297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500"/>
                            </p:stCondLst>
                            <p:childTnLst>
                              <p:par>
                                <p:cTn id="9" presetID="42"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4000"/>
                            </p:stCondLst>
                            <p:childTnLst>
                              <p:par>
                                <p:cTn id="15" presetID="22" presetClass="entr" presetSubtype="1" fill="hold" grpId="0" nodeType="afterEffect">
                                  <p:stCondLst>
                                    <p:cond delay="50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wipe(up)">
                                      <p:cBhvr>
                                        <p:cTn id="17" dur="75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4: Man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6"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4: Man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7" name="Vertical Text Placeholder 2"/>
          <p:cNvSpPr txBox="1">
            <a:spLocks/>
          </p:cNvSpPr>
          <p:nvPr/>
        </p:nvSpPr>
        <p:spPr>
          <a:xfrm>
            <a:off x="643586" y="335128"/>
            <a:ext cx="7653017" cy="1891763"/>
          </a:xfrm>
          <a:prstGeom prst="rect">
            <a:avLst/>
          </a:prstGeom>
        </p:spPr>
        <p:txBody>
          <a:bodyPr vert="horz" lIns="91440" tIns="45720" rIns="91440" bIns="45720" rtlCol="0">
            <a:noAutofit/>
          </a:bodyPr>
          <a:lstStyle>
            <a:lvl1pPr marL="282575" indent="-282575" algn="l" defTabSz="914400" rtl="0" eaLnBrk="1" latinLnBrk="0" hangingPunct="1">
              <a:spcBef>
                <a:spcPts val="2000"/>
              </a:spcBef>
              <a:buFont typeface="Wingdings 2" pitchFamily="18" charset="2"/>
              <a:buChar char=""/>
              <a:defRPr sz="20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a:solidFill>
                  <a:schemeClr val="bg1"/>
                </a:solidFill>
                <a:latin typeface="+mn-lt"/>
                <a:ea typeface="+mn-ea"/>
                <a:cs typeface="+mn-cs"/>
              </a:defRPr>
            </a:lvl9pPr>
          </a:lstStyle>
          <a:p>
            <a:pPr marL="0" indent="0" algn="ctr">
              <a:buFont typeface="Wingdings 2" pitchFamily="18" charset="2"/>
              <a:buNone/>
            </a:pPr>
            <a:r>
              <a:rPr lang="en-US" sz="4800" dirty="0" smtClean="0"/>
              <a:t>There is a Divine Purpose</a:t>
            </a:r>
          </a:p>
          <a:p>
            <a:pPr marL="0" indent="0" algn="ctr">
              <a:buFont typeface="Wingdings 2" pitchFamily="18" charset="2"/>
              <a:buNone/>
            </a:pPr>
            <a:r>
              <a:rPr lang="en-US" sz="4800" dirty="0" smtClean="0"/>
              <a:t>In the Life of Man</a:t>
            </a:r>
            <a:endParaRPr lang="en-US" sz="4800" dirty="0"/>
          </a:p>
        </p:txBody>
      </p:sp>
      <p:sp>
        <p:nvSpPr>
          <p:cNvPr id="8" name="TextBox 7"/>
          <p:cNvSpPr txBox="1"/>
          <p:nvPr/>
        </p:nvSpPr>
        <p:spPr>
          <a:xfrm>
            <a:off x="379369" y="2767552"/>
            <a:ext cx="8436270" cy="2677656"/>
          </a:xfrm>
          <a:prstGeom prst="rect">
            <a:avLst/>
          </a:prstGeom>
          <a:noFill/>
        </p:spPr>
        <p:txBody>
          <a:bodyPr wrap="square" rtlCol="0">
            <a:spAutoFit/>
          </a:bodyPr>
          <a:lstStyle/>
          <a:p>
            <a:r>
              <a:rPr lang="en-US" sz="2800" dirty="0" smtClean="0"/>
              <a:t>“</a:t>
            </a:r>
            <a:r>
              <a:rPr lang="en-US" sz="2800" i="1" dirty="0" smtClean="0"/>
              <a:t>Having predestinated us unto the adoption of children by Jesus Christ to himself, according to the good pleasure of his will, to the praise of the glory of his grace wherein he hath made us accepted in the beloved.” </a:t>
            </a:r>
          </a:p>
          <a:p>
            <a:pPr algn="r"/>
            <a:r>
              <a:rPr lang="en-US" sz="2800" b="1" dirty="0" smtClean="0">
                <a:solidFill>
                  <a:schemeClr val="bg1">
                    <a:lumMod val="75000"/>
                  </a:schemeClr>
                </a:solidFill>
              </a:rPr>
              <a:t> </a:t>
            </a:r>
            <a:r>
              <a:rPr lang="en-US" sz="2400" b="1" dirty="0" smtClean="0">
                <a:solidFill>
                  <a:schemeClr val="bg1">
                    <a:lumMod val="75000"/>
                  </a:schemeClr>
                </a:solidFill>
              </a:rPr>
              <a:t>(Ephesians 1:5-6)</a:t>
            </a:r>
            <a:endParaRPr lang="en-US" sz="2400" b="1" dirty="0">
              <a:solidFill>
                <a:schemeClr val="bg1">
                  <a:lumMod val="75000"/>
                </a:schemeClr>
              </a:solidFill>
            </a:endParaRPr>
          </a:p>
        </p:txBody>
      </p:sp>
    </p:spTree>
    <p:extLst>
      <p:ext uri="{BB962C8B-B14F-4D97-AF65-F5344CB8AC3E}">
        <p14:creationId xmlns:p14="http://schemas.microsoft.com/office/powerpoint/2010/main" val="392039538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50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p:cTn id="13" dur="10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15" dur="1000"/>
                                        <p:tgtEl>
                                          <p:spTgt spid="8">
                                            <p:txEl>
                                              <p:pRg st="0" end="0"/>
                                            </p:txEl>
                                          </p:spTgt>
                                        </p:tgtEl>
                                      </p:cBhvr>
                                    </p:animEffect>
                                  </p:childTnLst>
                                </p:cTn>
                              </p:par>
                            </p:childTnLst>
                          </p:cTn>
                        </p:par>
                        <p:par>
                          <p:cTn id="16" fill="hold">
                            <p:stCondLst>
                              <p:cond delay="3000"/>
                            </p:stCondLst>
                            <p:childTnLst>
                              <p:par>
                                <p:cTn id="17" presetID="53" presetClass="entr" presetSubtype="16" fill="hold" grpId="0" nodeType="afterEffect">
                                  <p:stCondLst>
                                    <p:cond delay="500"/>
                                  </p:stCondLst>
                                  <p:childTnLst>
                                    <p:set>
                                      <p:cBhvr>
                                        <p:cTn id="18" dur="1" fill="hold">
                                          <p:stCondLst>
                                            <p:cond delay="0"/>
                                          </p:stCondLst>
                                        </p:cTn>
                                        <p:tgtEl>
                                          <p:spTgt spid="8">
                                            <p:txEl>
                                              <p:pRg st="1" end="1"/>
                                            </p:txEl>
                                          </p:spTgt>
                                        </p:tgtEl>
                                        <p:attrNameLst>
                                          <p:attrName>style.visibility</p:attrName>
                                        </p:attrNameLst>
                                      </p:cBhvr>
                                      <p:to>
                                        <p:strVal val="visible"/>
                                      </p:to>
                                    </p:set>
                                    <p:anim calcmode="lin" valueType="num">
                                      <p:cBhvr>
                                        <p:cTn id="19" dur="1000" fill="hold"/>
                                        <p:tgtEl>
                                          <p:spTgt spid="8">
                                            <p:txEl>
                                              <p:pRg st="1" end="1"/>
                                            </p:txEl>
                                          </p:spTgt>
                                        </p:tgtEl>
                                        <p:attrNameLst>
                                          <p:attrName>ppt_w</p:attrName>
                                        </p:attrNameLst>
                                      </p:cBhvr>
                                      <p:tavLst>
                                        <p:tav tm="0">
                                          <p:val>
                                            <p:fltVal val="0"/>
                                          </p:val>
                                        </p:tav>
                                        <p:tav tm="100000">
                                          <p:val>
                                            <p:strVal val="#ppt_w"/>
                                          </p:val>
                                        </p:tav>
                                      </p:tavLst>
                                    </p:anim>
                                    <p:anim calcmode="lin" valueType="num">
                                      <p:cBhvr>
                                        <p:cTn id="20" dur="1000" fill="hold"/>
                                        <p:tgtEl>
                                          <p:spTgt spid="8">
                                            <p:txEl>
                                              <p:pRg st="1" end="1"/>
                                            </p:txEl>
                                          </p:spTgt>
                                        </p:tgtEl>
                                        <p:attrNameLst>
                                          <p:attrName>ppt_h</p:attrName>
                                        </p:attrNameLst>
                                      </p:cBhvr>
                                      <p:tavLst>
                                        <p:tav tm="0">
                                          <p:val>
                                            <p:fltVal val="0"/>
                                          </p:val>
                                        </p:tav>
                                        <p:tav tm="100000">
                                          <p:val>
                                            <p:strVal val="#ppt_h"/>
                                          </p:val>
                                        </p:tav>
                                      </p:tavLst>
                                    </p:anim>
                                    <p:animEffect transition="in" filter="fade">
                                      <p:cBhvr>
                                        <p:cTn id="21" dur="10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3"/>
          <p:cNvSpPr>
            <a:spLocks noGrp="1"/>
          </p:cNvSpPr>
          <p:nvPr>
            <p:ph type="body" sz="half" idx="2"/>
          </p:nvPr>
        </p:nvSpPr>
        <p:spPr>
          <a:xfrm>
            <a:off x="560805" y="1139767"/>
            <a:ext cx="7785286" cy="4765595"/>
          </a:xfrm>
        </p:spPr>
        <p:txBody>
          <a:bodyPr>
            <a:noAutofit/>
          </a:bodyPr>
          <a:lstStyle/>
          <a:p>
            <a:pPr algn="ctr"/>
            <a:r>
              <a:rPr lang="en-US" sz="4000" dirty="0" smtClean="0"/>
              <a:t>Man is not upon earth by just a mere whim of nature.</a:t>
            </a:r>
          </a:p>
          <a:p>
            <a:pPr algn="ctr"/>
            <a:endParaRPr lang="en-US" sz="4000" dirty="0"/>
          </a:p>
          <a:p>
            <a:pPr algn="ctr"/>
            <a:r>
              <a:rPr lang="en-US" sz="4000" dirty="0" smtClean="0"/>
              <a:t>There is a definite purpose of God to be fulfilled in the existence, and his eternal destiny.</a:t>
            </a:r>
            <a:endParaRPr lang="en-US" sz="4000" dirty="0"/>
          </a:p>
        </p:txBody>
      </p:sp>
      <p:sp>
        <p:nvSpPr>
          <p:cNvPr id="6"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4: Man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Tree>
    <p:extLst>
      <p:ext uri="{BB962C8B-B14F-4D97-AF65-F5344CB8AC3E}">
        <p14:creationId xmlns:p14="http://schemas.microsoft.com/office/powerpoint/2010/main" val="139973305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1000"/>
                                        <p:tgtEl>
                                          <p:spTgt spid="5">
                                            <p:txEl>
                                              <p:pRg st="0" end="0"/>
                                            </p:txEl>
                                          </p:spTgt>
                                        </p:tgtEl>
                                      </p:cBhvr>
                                    </p:animEffect>
                                  </p:childTnLst>
                                </p:cTn>
                              </p:par>
                            </p:childTnLst>
                          </p:cTn>
                        </p:par>
                        <p:par>
                          <p:cTn id="8" fill="hold">
                            <p:stCondLst>
                              <p:cond delay="1500"/>
                            </p:stCondLst>
                            <p:childTnLst>
                              <p:par>
                                <p:cTn id="9" presetID="22" presetClass="entr" presetSubtype="8" fill="hold" grpId="0" nodeType="afterEffect">
                                  <p:stCondLst>
                                    <p:cond delay="500"/>
                                  </p:stCondLst>
                                  <p:childTnLst>
                                    <p:set>
                                      <p:cBhvr>
                                        <p:cTn id="10" dur="1" fill="hold">
                                          <p:stCondLst>
                                            <p:cond delay="0"/>
                                          </p:stCondLst>
                                        </p:cTn>
                                        <p:tgtEl>
                                          <p:spTgt spid="5">
                                            <p:txEl>
                                              <p:pRg st="2" end="2"/>
                                            </p:txEl>
                                          </p:spTgt>
                                        </p:tgtEl>
                                        <p:attrNameLst>
                                          <p:attrName>style.visibility</p:attrName>
                                        </p:attrNameLst>
                                      </p:cBhvr>
                                      <p:to>
                                        <p:strVal val="visible"/>
                                      </p:to>
                                    </p:set>
                                    <p:animEffect transition="in" filter="wipe(left)">
                                      <p:cBhvr>
                                        <p:cTn id="11"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4: Man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6"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4: Man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9" name="Text Placeholder 3"/>
          <p:cNvSpPr>
            <a:spLocks noGrp="1"/>
          </p:cNvSpPr>
          <p:nvPr>
            <p:ph type="body" sz="half" idx="2"/>
          </p:nvPr>
        </p:nvSpPr>
        <p:spPr>
          <a:xfrm>
            <a:off x="511322" y="611928"/>
            <a:ext cx="8115171" cy="2010872"/>
          </a:xfrm>
        </p:spPr>
        <p:txBody>
          <a:bodyPr>
            <a:noAutofit/>
          </a:bodyPr>
          <a:lstStyle/>
          <a:p>
            <a:pPr algn="ctr"/>
            <a:r>
              <a:rPr lang="en-US" sz="4000" dirty="0" smtClean="0"/>
              <a:t>Before the foundation of the world God had planned a definite purpose in man’s existence:</a:t>
            </a:r>
          </a:p>
          <a:p>
            <a:pPr algn="ctr"/>
            <a:endParaRPr lang="en-US" sz="4000" dirty="0"/>
          </a:p>
        </p:txBody>
      </p:sp>
      <p:sp>
        <p:nvSpPr>
          <p:cNvPr id="2" name="TextBox 1"/>
          <p:cNvSpPr txBox="1"/>
          <p:nvPr/>
        </p:nvSpPr>
        <p:spPr>
          <a:xfrm>
            <a:off x="515276" y="3299098"/>
            <a:ext cx="8111217" cy="1077218"/>
          </a:xfrm>
          <a:prstGeom prst="rect">
            <a:avLst/>
          </a:prstGeom>
          <a:noFill/>
        </p:spPr>
        <p:txBody>
          <a:bodyPr wrap="square" rtlCol="0">
            <a:spAutoFit/>
          </a:bodyPr>
          <a:lstStyle/>
          <a:p>
            <a:r>
              <a:rPr lang="en-US" sz="3200" dirty="0" smtClean="0"/>
              <a:t>1.  That he might be adopted by Jesus Christ to Himself.</a:t>
            </a:r>
            <a:endParaRPr lang="en-US" sz="3200" dirty="0"/>
          </a:p>
        </p:txBody>
      </p:sp>
      <p:sp>
        <p:nvSpPr>
          <p:cNvPr id="10" name="TextBox 9"/>
          <p:cNvSpPr txBox="1"/>
          <p:nvPr/>
        </p:nvSpPr>
        <p:spPr>
          <a:xfrm>
            <a:off x="515276" y="4606148"/>
            <a:ext cx="8115171" cy="1077218"/>
          </a:xfrm>
          <a:prstGeom prst="rect">
            <a:avLst/>
          </a:prstGeom>
          <a:noFill/>
        </p:spPr>
        <p:txBody>
          <a:bodyPr wrap="square" rtlCol="0">
            <a:spAutoFit/>
          </a:bodyPr>
          <a:lstStyle/>
          <a:p>
            <a:r>
              <a:rPr lang="en-US" sz="3200" dirty="0" smtClean="0"/>
              <a:t>2.  That he might be to the praise of the glory of His grace.</a:t>
            </a:r>
            <a:endParaRPr lang="en-US" sz="3200" dirty="0"/>
          </a:p>
        </p:txBody>
      </p:sp>
    </p:spTree>
    <p:extLst>
      <p:ext uri="{BB962C8B-B14F-4D97-AF65-F5344CB8AC3E}">
        <p14:creationId xmlns:p14="http://schemas.microsoft.com/office/powerpoint/2010/main" val="241610684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 presetClass="entr" presetSubtype="8" fill="hold" grpId="0" nodeType="afterEffect">
                                  <p:stCondLst>
                                    <p:cond delay="5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000" fill="hold"/>
                                        <p:tgtEl>
                                          <p:spTgt spid="2"/>
                                        </p:tgtEl>
                                        <p:attrNameLst>
                                          <p:attrName>ppt_x</p:attrName>
                                        </p:attrNameLst>
                                      </p:cBhvr>
                                      <p:tavLst>
                                        <p:tav tm="0">
                                          <p:val>
                                            <p:strVal val="0-#ppt_w/2"/>
                                          </p:val>
                                        </p:tav>
                                        <p:tav tm="100000">
                                          <p:val>
                                            <p:strVal val="#ppt_x"/>
                                          </p:val>
                                        </p:tav>
                                      </p:tavLst>
                                    </p:anim>
                                    <p:anim calcmode="lin" valueType="num">
                                      <p:cBhvr additive="base">
                                        <p:cTn id="14" dur="10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3000"/>
                            </p:stCondLst>
                            <p:childTnLst>
                              <p:par>
                                <p:cTn id="16" presetID="2" presetClass="entr" presetSubtype="2" fill="hold" grpId="0" nodeType="afterEffect">
                                  <p:stCondLst>
                                    <p:cond delay="50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1000" fill="hold"/>
                                        <p:tgtEl>
                                          <p:spTgt spid="10"/>
                                        </p:tgtEl>
                                        <p:attrNameLst>
                                          <p:attrName>ppt_x</p:attrName>
                                        </p:attrNameLst>
                                      </p:cBhvr>
                                      <p:tavLst>
                                        <p:tav tm="0">
                                          <p:val>
                                            <p:strVal val="1+#ppt_w/2"/>
                                          </p:val>
                                        </p:tav>
                                        <p:tav tm="100000">
                                          <p:val>
                                            <p:strVal val="#ppt_x"/>
                                          </p:val>
                                        </p:tav>
                                      </p:tavLst>
                                    </p:anim>
                                    <p:anim calcmode="lin" valueType="num">
                                      <p:cBhvr additive="base">
                                        <p:cTn id="19"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2"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4: Man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7" name="Vertical Text Placeholder 2"/>
          <p:cNvSpPr txBox="1">
            <a:spLocks/>
          </p:cNvSpPr>
          <p:nvPr/>
        </p:nvSpPr>
        <p:spPr>
          <a:xfrm>
            <a:off x="643586" y="335128"/>
            <a:ext cx="7653017" cy="1891763"/>
          </a:xfrm>
          <a:prstGeom prst="rect">
            <a:avLst/>
          </a:prstGeom>
        </p:spPr>
        <p:txBody>
          <a:bodyPr vert="horz" lIns="91440" tIns="45720" rIns="91440" bIns="45720" rtlCol="0">
            <a:noAutofit/>
          </a:bodyPr>
          <a:lstStyle>
            <a:lvl1pPr marL="282575" indent="-282575" algn="l" defTabSz="914400" rtl="0" eaLnBrk="1" latinLnBrk="0" hangingPunct="1">
              <a:spcBef>
                <a:spcPts val="2000"/>
              </a:spcBef>
              <a:buFont typeface="Wingdings 2" pitchFamily="18" charset="2"/>
              <a:buChar char=""/>
              <a:defRPr sz="20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a:solidFill>
                  <a:schemeClr val="bg1"/>
                </a:solidFill>
                <a:latin typeface="+mn-lt"/>
                <a:ea typeface="+mn-ea"/>
                <a:cs typeface="+mn-cs"/>
              </a:defRPr>
            </a:lvl9pPr>
          </a:lstStyle>
          <a:p>
            <a:pPr marL="0" indent="0" algn="ctr">
              <a:buFont typeface="Wingdings 2" pitchFamily="18" charset="2"/>
              <a:buNone/>
            </a:pPr>
            <a:r>
              <a:rPr lang="en-US" sz="4800" dirty="0" smtClean="0"/>
              <a:t>Man Is a Freewill </a:t>
            </a:r>
          </a:p>
          <a:p>
            <a:pPr marL="0" indent="0" algn="ctr">
              <a:buFont typeface="Wingdings 2" pitchFamily="18" charset="2"/>
              <a:buNone/>
            </a:pPr>
            <a:r>
              <a:rPr lang="en-US" sz="4800" dirty="0" smtClean="0"/>
              <a:t>Moral Agent</a:t>
            </a:r>
            <a:endParaRPr lang="en-US" sz="4800" dirty="0"/>
          </a:p>
        </p:txBody>
      </p:sp>
      <p:sp>
        <p:nvSpPr>
          <p:cNvPr id="8" name="TextBox 7"/>
          <p:cNvSpPr txBox="1"/>
          <p:nvPr/>
        </p:nvSpPr>
        <p:spPr>
          <a:xfrm>
            <a:off x="379369" y="2767552"/>
            <a:ext cx="8436270" cy="2677656"/>
          </a:xfrm>
          <a:prstGeom prst="rect">
            <a:avLst/>
          </a:prstGeom>
          <a:noFill/>
        </p:spPr>
        <p:txBody>
          <a:bodyPr wrap="square" rtlCol="0">
            <a:spAutoFit/>
          </a:bodyPr>
          <a:lstStyle/>
          <a:p>
            <a:r>
              <a:rPr lang="en-US" sz="2800" dirty="0" smtClean="0"/>
              <a:t>And the LORD God commanded the man, saying, Of every tree of the garden thou </a:t>
            </a:r>
            <a:r>
              <a:rPr lang="en-US" sz="2800" dirty="0" err="1" smtClean="0"/>
              <a:t>mayest</a:t>
            </a:r>
            <a:r>
              <a:rPr lang="en-US" sz="2800" dirty="0" smtClean="0"/>
              <a:t> freely eat: but of the tree of the knowledge of good and evil, thou shalt not eat of it: for in the day that thou </a:t>
            </a:r>
            <a:r>
              <a:rPr lang="en-US" sz="2800" dirty="0" err="1" smtClean="0"/>
              <a:t>eatest</a:t>
            </a:r>
            <a:r>
              <a:rPr lang="en-US" sz="2800" dirty="0" smtClean="0"/>
              <a:t> thereof shalt surely die</a:t>
            </a:r>
            <a:r>
              <a:rPr lang="en-US" sz="2800" i="1" dirty="0" smtClean="0"/>
              <a:t>.” </a:t>
            </a:r>
          </a:p>
          <a:p>
            <a:pPr algn="r"/>
            <a:r>
              <a:rPr lang="en-US" sz="2800" b="1" dirty="0" smtClean="0">
                <a:solidFill>
                  <a:schemeClr val="bg1">
                    <a:lumMod val="75000"/>
                  </a:schemeClr>
                </a:solidFill>
              </a:rPr>
              <a:t> </a:t>
            </a:r>
            <a:r>
              <a:rPr lang="en-US" sz="2400" b="1" dirty="0" smtClean="0">
                <a:solidFill>
                  <a:schemeClr val="bg1">
                    <a:lumMod val="75000"/>
                  </a:schemeClr>
                </a:solidFill>
              </a:rPr>
              <a:t>(Genesis 2:16-17)</a:t>
            </a:r>
            <a:endParaRPr lang="en-US" sz="2400" b="1" dirty="0">
              <a:solidFill>
                <a:schemeClr val="bg1">
                  <a:lumMod val="75000"/>
                </a:schemeClr>
              </a:solidFill>
            </a:endParaRPr>
          </a:p>
        </p:txBody>
      </p:sp>
    </p:spTree>
    <p:extLst>
      <p:ext uri="{BB962C8B-B14F-4D97-AF65-F5344CB8AC3E}">
        <p14:creationId xmlns:p14="http://schemas.microsoft.com/office/powerpoint/2010/main" val="313490114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50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p:cTn id="13" dur="10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15" dur="1000"/>
                                        <p:tgtEl>
                                          <p:spTgt spid="8">
                                            <p:txEl>
                                              <p:pRg st="0" end="0"/>
                                            </p:txEl>
                                          </p:spTgt>
                                        </p:tgtEl>
                                      </p:cBhvr>
                                    </p:animEffect>
                                  </p:childTnLst>
                                </p:cTn>
                              </p:par>
                            </p:childTnLst>
                          </p:cTn>
                        </p:par>
                        <p:par>
                          <p:cTn id="16" fill="hold">
                            <p:stCondLst>
                              <p:cond delay="3000"/>
                            </p:stCondLst>
                            <p:childTnLst>
                              <p:par>
                                <p:cTn id="17" presetID="53" presetClass="entr" presetSubtype="16" fill="hold" grpId="0" nodeType="afterEffect">
                                  <p:stCondLst>
                                    <p:cond delay="500"/>
                                  </p:stCondLst>
                                  <p:childTnLst>
                                    <p:set>
                                      <p:cBhvr>
                                        <p:cTn id="18" dur="1" fill="hold">
                                          <p:stCondLst>
                                            <p:cond delay="0"/>
                                          </p:stCondLst>
                                        </p:cTn>
                                        <p:tgtEl>
                                          <p:spTgt spid="8">
                                            <p:txEl>
                                              <p:pRg st="1" end="1"/>
                                            </p:txEl>
                                          </p:spTgt>
                                        </p:tgtEl>
                                        <p:attrNameLst>
                                          <p:attrName>style.visibility</p:attrName>
                                        </p:attrNameLst>
                                      </p:cBhvr>
                                      <p:to>
                                        <p:strVal val="visible"/>
                                      </p:to>
                                    </p:set>
                                    <p:anim calcmode="lin" valueType="num">
                                      <p:cBhvr>
                                        <p:cTn id="19" dur="1000" fill="hold"/>
                                        <p:tgtEl>
                                          <p:spTgt spid="8">
                                            <p:txEl>
                                              <p:pRg st="1" end="1"/>
                                            </p:txEl>
                                          </p:spTgt>
                                        </p:tgtEl>
                                        <p:attrNameLst>
                                          <p:attrName>ppt_w</p:attrName>
                                        </p:attrNameLst>
                                      </p:cBhvr>
                                      <p:tavLst>
                                        <p:tav tm="0">
                                          <p:val>
                                            <p:fltVal val="0"/>
                                          </p:val>
                                        </p:tav>
                                        <p:tav tm="100000">
                                          <p:val>
                                            <p:strVal val="#ppt_w"/>
                                          </p:val>
                                        </p:tav>
                                      </p:tavLst>
                                    </p:anim>
                                    <p:anim calcmode="lin" valueType="num">
                                      <p:cBhvr>
                                        <p:cTn id="20" dur="1000" fill="hold"/>
                                        <p:tgtEl>
                                          <p:spTgt spid="8">
                                            <p:txEl>
                                              <p:pRg st="1" end="1"/>
                                            </p:txEl>
                                          </p:spTgt>
                                        </p:tgtEl>
                                        <p:attrNameLst>
                                          <p:attrName>ppt_h</p:attrName>
                                        </p:attrNameLst>
                                      </p:cBhvr>
                                      <p:tavLst>
                                        <p:tav tm="0">
                                          <p:val>
                                            <p:fltVal val="0"/>
                                          </p:val>
                                        </p:tav>
                                        <p:tav tm="100000">
                                          <p:val>
                                            <p:strVal val="#ppt_h"/>
                                          </p:val>
                                        </p:tav>
                                      </p:tavLst>
                                    </p:anim>
                                    <p:animEffect transition="in" filter="fade">
                                      <p:cBhvr>
                                        <p:cTn id="21" dur="10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4: Man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6"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4: Man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7" name="TextBox 6"/>
          <p:cNvSpPr txBox="1"/>
          <p:nvPr/>
        </p:nvSpPr>
        <p:spPr>
          <a:xfrm>
            <a:off x="379369" y="2767552"/>
            <a:ext cx="8436270" cy="2246769"/>
          </a:xfrm>
          <a:prstGeom prst="rect">
            <a:avLst/>
          </a:prstGeom>
          <a:noFill/>
        </p:spPr>
        <p:txBody>
          <a:bodyPr wrap="square" rtlCol="0">
            <a:spAutoFit/>
          </a:bodyPr>
          <a:lstStyle/>
          <a:p>
            <a:r>
              <a:rPr lang="en-US" sz="2800" dirty="0" smtClean="0"/>
              <a:t>“And the Spirit and the bride say, Come.  And let him that </a:t>
            </a:r>
            <a:r>
              <a:rPr lang="en-US" sz="2800" dirty="0" err="1" smtClean="0"/>
              <a:t>heareth</a:t>
            </a:r>
            <a:r>
              <a:rPr lang="en-US" sz="2800" dirty="0" smtClean="0"/>
              <a:t> say, Come. Let him that athirst come.  And whosoever will, let him take the water of life freely.</a:t>
            </a:r>
            <a:r>
              <a:rPr lang="en-US" sz="2800" i="1" dirty="0" smtClean="0"/>
              <a:t>” </a:t>
            </a:r>
          </a:p>
          <a:p>
            <a:pPr algn="r"/>
            <a:r>
              <a:rPr lang="en-US" sz="2800" b="1" dirty="0" smtClean="0">
                <a:solidFill>
                  <a:schemeClr val="bg1">
                    <a:lumMod val="75000"/>
                  </a:schemeClr>
                </a:solidFill>
              </a:rPr>
              <a:t> </a:t>
            </a:r>
            <a:r>
              <a:rPr lang="en-US" sz="2400" b="1" dirty="0" smtClean="0">
                <a:solidFill>
                  <a:schemeClr val="bg1">
                    <a:lumMod val="75000"/>
                  </a:schemeClr>
                </a:solidFill>
              </a:rPr>
              <a:t>(Revelation 22:17)</a:t>
            </a:r>
            <a:endParaRPr lang="en-US" sz="2400" b="1" dirty="0">
              <a:solidFill>
                <a:schemeClr val="bg1">
                  <a:lumMod val="75000"/>
                </a:schemeClr>
              </a:solidFill>
            </a:endParaRPr>
          </a:p>
        </p:txBody>
      </p:sp>
      <p:sp>
        <p:nvSpPr>
          <p:cNvPr id="11" name="Vertical Text Placeholder 2"/>
          <p:cNvSpPr txBox="1">
            <a:spLocks/>
          </p:cNvSpPr>
          <p:nvPr/>
        </p:nvSpPr>
        <p:spPr>
          <a:xfrm>
            <a:off x="643586" y="335128"/>
            <a:ext cx="7653017" cy="1891763"/>
          </a:xfrm>
          <a:prstGeom prst="rect">
            <a:avLst/>
          </a:prstGeom>
        </p:spPr>
        <p:txBody>
          <a:bodyPr vert="horz" lIns="91440" tIns="45720" rIns="91440" bIns="45720" rtlCol="0">
            <a:noAutofit/>
          </a:bodyPr>
          <a:lstStyle>
            <a:lvl1pPr marL="282575" indent="-282575" algn="l" defTabSz="914400" rtl="0" eaLnBrk="1" latinLnBrk="0" hangingPunct="1">
              <a:spcBef>
                <a:spcPts val="2000"/>
              </a:spcBef>
              <a:buFont typeface="Wingdings 2" pitchFamily="18" charset="2"/>
              <a:buChar char=""/>
              <a:defRPr sz="20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a:solidFill>
                  <a:schemeClr val="bg1"/>
                </a:solidFill>
                <a:latin typeface="+mn-lt"/>
                <a:ea typeface="+mn-ea"/>
                <a:cs typeface="+mn-cs"/>
              </a:defRPr>
            </a:lvl9pPr>
          </a:lstStyle>
          <a:p>
            <a:pPr marL="0" indent="0" algn="ctr">
              <a:buFont typeface="Wingdings 2" pitchFamily="18" charset="2"/>
              <a:buNone/>
            </a:pPr>
            <a:r>
              <a:rPr lang="en-US" sz="4800" dirty="0" smtClean="0"/>
              <a:t>Man Is a Freewill </a:t>
            </a:r>
          </a:p>
          <a:p>
            <a:pPr marL="0" indent="0" algn="ctr">
              <a:buFont typeface="Wingdings 2" pitchFamily="18" charset="2"/>
              <a:buNone/>
            </a:pPr>
            <a:r>
              <a:rPr lang="en-US" sz="4800" dirty="0" smtClean="0"/>
              <a:t>Moral Agent</a:t>
            </a:r>
            <a:endParaRPr lang="en-US" sz="4800" dirty="0"/>
          </a:p>
        </p:txBody>
      </p:sp>
    </p:spTree>
    <p:extLst>
      <p:ext uri="{BB962C8B-B14F-4D97-AF65-F5344CB8AC3E}">
        <p14:creationId xmlns:p14="http://schemas.microsoft.com/office/powerpoint/2010/main" val="42341982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25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1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15" dur="1000"/>
                                        <p:tgtEl>
                                          <p:spTgt spid="7">
                                            <p:txEl>
                                              <p:pRg st="0" end="0"/>
                                            </p:txEl>
                                          </p:spTgt>
                                        </p:tgtEl>
                                      </p:cBhvr>
                                    </p:animEffect>
                                  </p:childTnLst>
                                </p:cTn>
                              </p:par>
                            </p:childTnLst>
                          </p:cTn>
                        </p:par>
                        <p:par>
                          <p:cTn id="16" fill="hold">
                            <p:stCondLst>
                              <p:cond delay="2750"/>
                            </p:stCondLst>
                            <p:childTnLst>
                              <p:par>
                                <p:cTn id="17" presetID="53" presetClass="entr" presetSubtype="16" fill="hold" grpId="0" nodeType="afterEffect">
                                  <p:stCondLst>
                                    <p:cond delay="25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10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1000" fill="hold"/>
                                        <p:tgtEl>
                                          <p:spTgt spid="7">
                                            <p:txEl>
                                              <p:pRg st="1" end="1"/>
                                            </p:txEl>
                                          </p:spTgt>
                                        </p:tgtEl>
                                        <p:attrNameLst>
                                          <p:attrName>ppt_h</p:attrName>
                                        </p:attrNameLst>
                                      </p:cBhvr>
                                      <p:tavLst>
                                        <p:tav tm="0">
                                          <p:val>
                                            <p:fltVal val="0"/>
                                          </p:val>
                                        </p:tav>
                                        <p:tav tm="100000">
                                          <p:val>
                                            <p:strVal val="#ppt_h"/>
                                          </p:val>
                                        </p:tav>
                                      </p:tavLst>
                                    </p:anim>
                                    <p:animEffect transition="in" filter="fade">
                                      <p:cBhvr>
                                        <p:cTn id="21" dur="10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3"/>
          <p:cNvSpPr txBox="1">
            <a:spLocks/>
          </p:cNvSpPr>
          <p:nvPr/>
        </p:nvSpPr>
        <p:spPr>
          <a:xfrm>
            <a:off x="-61875"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4: Man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pic>
        <p:nvPicPr>
          <p:cNvPr id="2" name="Picture 1" descr="forest.jpg"/>
          <p:cNvPicPr>
            <a:picLocks noChangeAspect="1"/>
          </p:cNvPicPr>
          <p:nvPr/>
        </p:nvPicPr>
        <p:blipFill>
          <a:blip r:embed="rId2">
            <a:alphaModFix amt="52000"/>
            <a:extLst>
              <a:ext uri="{28A0092B-C50C-407E-A947-70E740481C1C}">
                <a14:useLocalDpi xmlns:a14="http://schemas.microsoft.com/office/drawing/2010/main" val="0"/>
              </a:ext>
            </a:extLst>
          </a:blip>
          <a:stretch>
            <a:fillRect/>
          </a:stretch>
        </p:blipFill>
        <p:spPr>
          <a:xfrm>
            <a:off x="197931" y="197946"/>
            <a:ext cx="8732520" cy="5778742"/>
          </a:xfrm>
          <a:prstGeom prst="rect">
            <a:avLst/>
          </a:prstGeom>
        </p:spPr>
      </p:pic>
      <p:sp>
        <p:nvSpPr>
          <p:cNvPr id="7" name="Vertical Text Placeholder 2"/>
          <p:cNvSpPr txBox="1">
            <a:spLocks/>
          </p:cNvSpPr>
          <p:nvPr/>
        </p:nvSpPr>
        <p:spPr>
          <a:xfrm>
            <a:off x="643586" y="335128"/>
            <a:ext cx="7653017" cy="1891763"/>
          </a:xfrm>
          <a:prstGeom prst="rect">
            <a:avLst/>
          </a:prstGeom>
        </p:spPr>
        <p:txBody>
          <a:bodyPr vert="horz" lIns="91440" tIns="45720" rIns="91440" bIns="45720" rtlCol="0">
            <a:noAutofit/>
          </a:bodyPr>
          <a:lstStyle>
            <a:lvl1pPr marL="282575" indent="-282575" algn="l" defTabSz="914400" rtl="0" eaLnBrk="1" latinLnBrk="0" hangingPunct="1">
              <a:spcBef>
                <a:spcPts val="2000"/>
              </a:spcBef>
              <a:buFont typeface="Wingdings 2" pitchFamily="18" charset="2"/>
              <a:buChar char=""/>
              <a:defRPr sz="20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a:solidFill>
                  <a:schemeClr val="bg1"/>
                </a:solidFill>
                <a:latin typeface="+mn-lt"/>
                <a:ea typeface="+mn-ea"/>
                <a:cs typeface="+mn-cs"/>
              </a:defRPr>
            </a:lvl9pPr>
          </a:lstStyle>
          <a:p>
            <a:pPr marL="0" indent="0" algn="ctr">
              <a:buNone/>
            </a:pPr>
            <a:endParaRPr lang="en-US" sz="4800" dirty="0"/>
          </a:p>
        </p:txBody>
      </p:sp>
      <p:sp>
        <p:nvSpPr>
          <p:cNvPr id="8" name="TextBox 7"/>
          <p:cNvSpPr txBox="1"/>
          <p:nvPr/>
        </p:nvSpPr>
        <p:spPr>
          <a:xfrm>
            <a:off x="511321" y="494865"/>
            <a:ext cx="7661051" cy="2308324"/>
          </a:xfrm>
          <a:prstGeom prst="rect">
            <a:avLst/>
          </a:prstGeom>
          <a:noFill/>
        </p:spPr>
        <p:txBody>
          <a:bodyPr wrap="square" rtlCol="0">
            <a:spAutoFit/>
          </a:bodyPr>
          <a:lstStyle/>
          <a:p>
            <a:pPr algn="just"/>
            <a:r>
              <a:rPr lang="en-US" sz="3200" dirty="0" smtClean="0">
                <a:solidFill>
                  <a:srgbClr val="F2F2F2"/>
                </a:solidFill>
              </a:rPr>
              <a:t>    </a:t>
            </a:r>
            <a:r>
              <a:rPr lang="en-US" sz="3600" dirty="0" smtClean="0">
                <a:solidFill>
                  <a:srgbClr val="F2F2F2"/>
                </a:solidFill>
              </a:rPr>
              <a:t>God placed in the Garden a tree of the knowledge of good and evil.  Man was instructed not to eat of the fruit of this tree.</a:t>
            </a:r>
            <a:endParaRPr lang="en-US" sz="3600" b="1" dirty="0">
              <a:solidFill>
                <a:srgbClr val="F2F2F2"/>
              </a:solidFill>
            </a:endParaRPr>
          </a:p>
        </p:txBody>
      </p:sp>
      <p:sp>
        <p:nvSpPr>
          <p:cNvPr id="3" name="TextBox 2"/>
          <p:cNvSpPr txBox="1"/>
          <p:nvPr/>
        </p:nvSpPr>
        <p:spPr>
          <a:xfrm>
            <a:off x="1484483" y="4008386"/>
            <a:ext cx="6597700" cy="1754326"/>
          </a:xfrm>
          <a:prstGeom prst="rect">
            <a:avLst/>
          </a:prstGeom>
          <a:noFill/>
        </p:spPr>
        <p:txBody>
          <a:bodyPr wrap="square" rtlCol="0">
            <a:spAutoFit/>
          </a:bodyPr>
          <a:lstStyle/>
          <a:p>
            <a:pPr algn="just"/>
            <a:r>
              <a:rPr lang="en-US" sz="3200" dirty="0" smtClean="0">
                <a:solidFill>
                  <a:schemeClr val="bg1">
                    <a:lumMod val="95000"/>
                  </a:schemeClr>
                </a:solidFill>
              </a:rPr>
              <a:t>    </a:t>
            </a:r>
            <a:r>
              <a:rPr lang="en-US" sz="3600" dirty="0" smtClean="0">
                <a:solidFill>
                  <a:schemeClr val="bg1">
                    <a:lumMod val="95000"/>
                  </a:schemeClr>
                </a:solidFill>
              </a:rPr>
              <a:t>However, man had a choice.  He was created with a right to choose for himself.</a:t>
            </a:r>
            <a:endParaRPr lang="en-US" sz="3600" dirty="0">
              <a:solidFill>
                <a:schemeClr val="bg1">
                  <a:lumMod val="95000"/>
                </a:schemeClr>
              </a:solidFill>
            </a:endParaRPr>
          </a:p>
        </p:txBody>
      </p:sp>
    </p:spTree>
    <p:extLst>
      <p:ext uri="{BB962C8B-B14F-4D97-AF65-F5344CB8AC3E}">
        <p14:creationId xmlns:p14="http://schemas.microsoft.com/office/powerpoint/2010/main" val="207908604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par>
                          <p:cTn id="8" fill="hold">
                            <p:stCondLst>
                              <p:cond delay="1500"/>
                            </p:stCondLst>
                            <p:childTnLst>
                              <p:par>
                                <p:cTn id="9" presetID="22" presetClass="entr" presetSubtype="8" fill="hold" grpId="0" nodeType="after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4: Man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6"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4: Man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9" name="Text Placeholder 3"/>
          <p:cNvSpPr>
            <a:spLocks noGrp="1"/>
          </p:cNvSpPr>
          <p:nvPr>
            <p:ph type="body" sz="half" idx="2"/>
          </p:nvPr>
        </p:nvSpPr>
        <p:spPr>
          <a:xfrm>
            <a:off x="2705057" y="611928"/>
            <a:ext cx="4140057" cy="1202576"/>
          </a:xfrm>
        </p:spPr>
        <p:txBody>
          <a:bodyPr>
            <a:noAutofit/>
          </a:bodyPr>
          <a:lstStyle/>
          <a:p>
            <a:pPr algn="ctr"/>
            <a:r>
              <a:rPr lang="en-US" sz="6000" b="1" dirty="0" smtClean="0">
                <a:latin typeface="Bookman Old Style"/>
                <a:cs typeface="Bookman Old Style"/>
              </a:rPr>
              <a:t>WHY ?</a:t>
            </a:r>
            <a:endParaRPr lang="en-US" sz="6000" b="1" dirty="0">
              <a:latin typeface="Bookman Old Style"/>
              <a:cs typeface="Bookman Old Style"/>
            </a:endParaRPr>
          </a:p>
        </p:txBody>
      </p:sp>
      <p:sp>
        <p:nvSpPr>
          <p:cNvPr id="2" name="TextBox 1"/>
          <p:cNvSpPr txBox="1"/>
          <p:nvPr/>
        </p:nvSpPr>
        <p:spPr>
          <a:xfrm>
            <a:off x="515276" y="1880486"/>
            <a:ext cx="8111217" cy="3970318"/>
          </a:xfrm>
          <a:prstGeom prst="rect">
            <a:avLst/>
          </a:prstGeom>
          <a:noFill/>
        </p:spPr>
        <p:txBody>
          <a:bodyPr wrap="square" rtlCol="0">
            <a:spAutoFit/>
          </a:bodyPr>
          <a:lstStyle/>
          <a:p>
            <a:pPr algn="ctr"/>
            <a:r>
              <a:rPr lang="en-US" sz="3600" dirty="0" smtClean="0"/>
              <a:t>God longed for fellowship with His creature that He had created in His own image.  God wanted this fellowship to be freely enjoyed.  God was not interested in having a puppet, but he wanted man to choose to fellowship with Him. </a:t>
            </a:r>
            <a:endParaRPr lang="en-US" sz="3600" dirty="0"/>
          </a:p>
        </p:txBody>
      </p:sp>
    </p:spTree>
    <p:extLst>
      <p:ext uri="{BB962C8B-B14F-4D97-AF65-F5344CB8AC3E}">
        <p14:creationId xmlns:p14="http://schemas.microsoft.com/office/powerpoint/2010/main" val="322590134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50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80">
                                          <p:stCondLst>
                                            <p:cond delay="0"/>
                                          </p:stCondLst>
                                        </p:cTn>
                                        <p:tgtEl>
                                          <p:spTgt spid="9">
                                            <p:txEl>
                                              <p:pRg st="0" end="0"/>
                                            </p:txEl>
                                          </p:spTgt>
                                        </p:tgtEl>
                                      </p:cBhvr>
                                    </p:animEffect>
                                    <p:anim calcmode="lin" valueType="num">
                                      <p:cBhvr>
                                        <p:cTn id="8" dur="1822" tmFilter="0,0; 0.14,0.36; 0.43,0.73; 0.71,0.91; 1.0,1.0">
                                          <p:stCondLst>
                                            <p:cond delay="0"/>
                                          </p:stCondLst>
                                        </p:cTn>
                                        <p:tgtEl>
                                          <p:spTgt spid="9">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xEl>
                                              <p:pRg st="0" end="0"/>
                                            </p:txEl>
                                          </p:spTgt>
                                        </p:tgtEl>
                                      </p:cBhvr>
                                      <p:to x="100000" y="60000"/>
                                    </p:animScale>
                                    <p:animScale>
                                      <p:cBhvr>
                                        <p:cTn id="14" dur="166" decel="50000">
                                          <p:stCondLst>
                                            <p:cond delay="676"/>
                                          </p:stCondLst>
                                        </p:cTn>
                                        <p:tgtEl>
                                          <p:spTgt spid="9">
                                            <p:txEl>
                                              <p:pRg st="0" end="0"/>
                                            </p:txEl>
                                          </p:spTgt>
                                        </p:tgtEl>
                                      </p:cBhvr>
                                      <p:to x="100000" y="100000"/>
                                    </p:animScale>
                                    <p:animScale>
                                      <p:cBhvr>
                                        <p:cTn id="15" dur="26">
                                          <p:stCondLst>
                                            <p:cond delay="1312"/>
                                          </p:stCondLst>
                                        </p:cTn>
                                        <p:tgtEl>
                                          <p:spTgt spid="9">
                                            <p:txEl>
                                              <p:pRg st="0" end="0"/>
                                            </p:txEl>
                                          </p:spTgt>
                                        </p:tgtEl>
                                      </p:cBhvr>
                                      <p:to x="100000" y="80000"/>
                                    </p:animScale>
                                    <p:animScale>
                                      <p:cBhvr>
                                        <p:cTn id="16" dur="166" decel="50000">
                                          <p:stCondLst>
                                            <p:cond delay="1338"/>
                                          </p:stCondLst>
                                        </p:cTn>
                                        <p:tgtEl>
                                          <p:spTgt spid="9">
                                            <p:txEl>
                                              <p:pRg st="0" end="0"/>
                                            </p:txEl>
                                          </p:spTgt>
                                        </p:tgtEl>
                                      </p:cBhvr>
                                      <p:to x="100000" y="100000"/>
                                    </p:animScale>
                                    <p:animScale>
                                      <p:cBhvr>
                                        <p:cTn id="17" dur="26">
                                          <p:stCondLst>
                                            <p:cond delay="1642"/>
                                          </p:stCondLst>
                                        </p:cTn>
                                        <p:tgtEl>
                                          <p:spTgt spid="9">
                                            <p:txEl>
                                              <p:pRg st="0" end="0"/>
                                            </p:txEl>
                                          </p:spTgt>
                                        </p:tgtEl>
                                      </p:cBhvr>
                                      <p:to x="100000" y="90000"/>
                                    </p:animScale>
                                    <p:animScale>
                                      <p:cBhvr>
                                        <p:cTn id="18" dur="166" decel="50000">
                                          <p:stCondLst>
                                            <p:cond delay="1668"/>
                                          </p:stCondLst>
                                        </p:cTn>
                                        <p:tgtEl>
                                          <p:spTgt spid="9">
                                            <p:txEl>
                                              <p:pRg st="0" end="0"/>
                                            </p:txEl>
                                          </p:spTgt>
                                        </p:tgtEl>
                                      </p:cBhvr>
                                      <p:to x="100000" y="100000"/>
                                    </p:animScale>
                                    <p:animScale>
                                      <p:cBhvr>
                                        <p:cTn id="19" dur="26">
                                          <p:stCondLst>
                                            <p:cond delay="1808"/>
                                          </p:stCondLst>
                                        </p:cTn>
                                        <p:tgtEl>
                                          <p:spTgt spid="9">
                                            <p:txEl>
                                              <p:pRg st="0" end="0"/>
                                            </p:txEl>
                                          </p:spTgt>
                                        </p:tgtEl>
                                      </p:cBhvr>
                                      <p:to x="100000" y="95000"/>
                                    </p:animScale>
                                    <p:animScale>
                                      <p:cBhvr>
                                        <p:cTn id="20" dur="166" decel="50000">
                                          <p:stCondLst>
                                            <p:cond delay="1834"/>
                                          </p:stCondLst>
                                        </p:cTn>
                                        <p:tgtEl>
                                          <p:spTgt spid="9">
                                            <p:txEl>
                                              <p:pRg st="0" end="0"/>
                                            </p:txEl>
                                          </p:spTgt>
                                        </p:tgtEl>
                                      </p:cBhvr>
                                      <p:to x="100000" y="100000"/>
                                    </p:animScale>
                                  </p:childTnLst>
                                </p:cTn>
                              </p:par>
                            </p:childTnLst>
                          </p:cTn>
                        </p:par>
                        <p:par>
                          <p:cTn id="21" fill="hold">
                            <p:stCondLst>
                              <p:cond delay="2500"/>
                            </p:stCondLst>
                            <p:childTnLst>
                              <p:par>
                                <p:cTn id="22" presetID="31" presetClass="entr" presetSubtype="0" fill="hold" grpId="0" nodeType="afterEffect">
                                  <p:stCondLst>
                                    <p:cond delay="500"/>
                                  </p:stCondLst>
                                  <p:childTnLst>
                                    <p:set>
                                      <p:cBhvr>
                                        <p:cTn id="23" dur="1" fill="hold">
                                          <p:stCondLst>
                                            <p:cond delay="0"/>
                                          </p:stCondLst>
                                        </p:cTn>
                                        <p:tgtEl>
                                          <p:spTgt spid="2"/>
                                        </p:tgtEl>
                                        <p:attrNameLst>
                                          <p:attrName>style.visibility</p:attrName>
                                        </p:attrNameLst>
                                      </p:cBhvr>
                                      <p:to>
                                        <p:strVal val="visible"/>
                                      </p:to>
                                    </p:set>
                                    <p:anim calcmode="lin" valueType="num">
                                      <p:cBhvr>
                                        <p:cTn id="24" dur="1000" fill="hold"/>
                                        <p:tgtEl>
                                          <p:spTgt spid="2"/>
                                        </p:tgtEl>
                                        <p:attrNameLst>
                                          <p:attrName>ppt_w</p:attrName>
                                        </p:attrNameLst>
                                      </p:cBhvr>
                                      <p:tavLst>
                                        <p:tav tm="0">
                                          <p:val>
                                            <p:fltVal val="0"/>
                                          </p:val>
                                        </p:tav>
                                        <p:tav tm="100000">
                                          <p:val>
                                            <p:strVal val="#ppt_w"/>
                                          </p:val>
                                        </p:tav>
                                      </p:tavLst>
                                    </p:anim>
                                    <p:anim calcmode="lin" valueType="num">
                                      <p:cBhvr>
                                        <p:cTn id="25" dur="1000" fill="hold"/>
                                        <p:tgtEl>
                                          <p:spTgt spid="2"/>
                                        </p:tgtEl>
                                        <p:attrNameLst>
                                          <p:attrName>ppt_h</p:attrName>
                                        </p:attrNameLst>
                                      </p:cBhvr>
                                      <p:tavLst>
                                        <p:tav tm="0">
                                          <p:val>
                                            <p:fltVal val="0"/>
                                          </p:val>
                                        </p:tav>
                                        <p:tav tm="100000">
                                          <p:val>
                                            <p:strVal val="#ppt_h"/>
                                          </p:val>
                                        </p:tav>
                                      </p:tavLst>
                                    </p:anim>
                                    <p:anim calcmode="lin" valueType="num">
                                      <p:cBhvr>
                                        <p:cTn id="26" dur="1000" fill="hold"/>
                                        <p:tgtEl>
                                          <p:spTgt spid="2"/>
                                        </p:tgtEl>
                                        <p:attrNameLst>
                                          <p:attrName>style.rotation</p:attrName>
                                        </p:attrNameLst>
                                      </p:cBhvr>
                                      <p:tavLst>
                                        <p:tav tm="0">
                                          <p:val>
                                            <p:fltVal val="90"/>
                                          </p:val>
                                        </p:tav>
                                        <p:tav tm="100000">
                                          <p:val>
                                            <p:fltVal val="0"/>
                                          </p:val>
                                        </p:tav>
                                      </p:tavLst>
                                    </p:anim>
                                    <p:animEffect transition="in" filter="fade">
                                      <p:cBhvr>
                                        <p:cTn id="2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4: Man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TextBox 2"/>
          <p:cNvSpPr txBox="1"/>
          <p:nvPr/>
        </p:nvSpPr>
        <p:spPr>
          <a:xfrm>
            <a:off x="5130794" y="197898"/>
            <a:ext cx="3691466" cy="5632310"/>
          </a:xfrm>
          <a:prstGeom prst="rect">
            <a:avLst/>
          </a:prstGeom>
          <a:noFill/>
        </p:spPr>
        <p:txBody>
          <a:bodyPr wrap="square" rtlCol="0">
            <a:spAutoFit/>
          </a:bodyPr>
          <a:lstStyle/>
          <a:p>
            <a:pPr algn="just"/>
            <a:r>
              <a:rPr lang="en-US" sz="2400" dirty="0" smtClean="0"/>
              <a:t>Man still has the power of Choice.  The water of life is for “whosoever will.”  God has never taken away from man the right to choose.</a:t>
            </a:r>
          </a:p>
          <a:p>
            <a:pPr algn="just"/>
            <a:endParaRPr lang="en-US" sz="2400" dirty="0"/>
          </a:p>
          <a:p>
            <a:pPr algn="just"/>
            <a:r>
              <a:rPr lang="en-US" sz="2400" dirty="0" smtClean="0"/>
              <a:t>The whole matter of man’s eternal destiny  will depend on his choices in life.</a:t>
            </a:r>
          </a:p>
          <a:p>
            <a:pPr algn="just"/>
            <a:endParaRPr lang="en-US" sz="2400" dirty="0"/>
          </a:p>
          <a:p>
            <a:pPr algn="just"/>
            <a:r>
              <a:rPr lang="en-US" sz="2400" dirty="0" smtClean="0"/>
              <a:t>Man has the privilege to choose  eternal life, or he may choose death. </a:t>
            </a:r>
            <a:endParaRPr lang="en-US" sz="2400" dirty="0"/>
          </a:p>
        </p:txBody>
      </p:sp>
      <p:grpSp>
        <p:nvGrpSpPr>
          <p:cNvPr id="9" name="Group 8"/>
          <p:cNvGrpSpPr/>
          <p:nvPr/>
        </p:nvGrpSpPr>
        <p:grpSpPr>
          <a:xfrm>
            <a:off x="185536" y="162591"/>
            <a:ext cx="4893768" cy="5595181"/>
            <a:chOff x="185536" y="162591"/>
            <a:chExt cx="4893768" cy="5595181"/>
          </a:xfrm>
        </p:grpSpPr>
        <p:pic>
          <p:nvPicPr>
            <p:cNvPr id="2" name="Picture 1"/>
            <p:cNvPicPr>
              <a:picLocks noChangeAspect="1"/>
            </p:cNvPicPr>
            <p:nvPr/>
          </p:nvPicPr>
          <p:blipFill>
            <a:blip r:embed="rId2"/>
            <a:stretch>
              <a:fillRect/>
            </a:stretch>
          </p:blipFill>
          <p:spPr>
            <a:xfrm>
              <a:off x="185536" y="162591"/>
              <a:ext cx="4893768" cy="5595181"/>
            </a:xfrm>
            <a:prstGeom prst="rect">
              <a:avLst/>
            </a:prstGeom>
          </p:spPr>
        </p:pic>
        <p:sp>
          <p:nvSpPr>
            <p:cNvPr id="4" name="TextBox 3"/>
            <p:cNvSpPr txBox="1"/>
            <p:nvPr/>
          </p:nvSpPr>
          <p:spPr>
            <a:xfrm>
              <a:off x="511321" y="2709580"/>
              <a:ext cx="824713" cy="2800767"/>
            </a:xfrm>
            <a:prstGeom prst="rect">
              <a:avLst/>
            </a:prstGeom>
            <a:noFill/>
          </p:spPr>
          <p:txBody>
            <a:bodyPr wrap="square" rtlCol="0">
              <a:spAutoFit/>
            </a:bodyPr>
            <a:lstStyle/>
            <a:p>
              <a:pPr algn="ctr"/>
              <a:r>
                <a:rPr lang="en-US" sz="4400" dirty="0" smtClean="0">
                  <a:solidFill>
                    <a:schemeClr val="bg1"/>
                  </a:solidFill>
                  <a:latin typeface="Arial Black"/>
                  <a:cs typeface="Arial Black"/>
                </a:rPr>
                <a:t>C</a:t>
              </a:r>
            </a:p>
            <a:p>
              <a:pPr algn="ctr"/>
              <a:r>
                <a:rPr lang="en-US" sz="4400" dirty="0" smtClean="0">
                  <a:solidFill>
                    <a:schemeClr val="bg1"/>
                  </a:solidFill>
                  <a:latin typeface="Arial Black"/>
                  <a:cs typeface="Arial Black"/>
                </a:rPr>
                <a:t>O</a:t>
              </a:r>
            </a:p>
            <a:p>
              <a:pPr algn="ctr"/>
              <a:r>
                <a:rPr lang="en-US" sz="4400" dirty="0" smtClean="0">
                  <a:solidFill>
                    <a:schemeClr val="bg1"/>
                  </a:solidFill>
                  <a:latin typeface="Arial Black"/>
                  <a:cs typeface="Arial Black"/>
                </a:rPr>
                <a:t>M</a:t>
              </a:r>
            </a:p>
            <a:p>
              <a:pPr algn="ctr"/>
              <a:r>
                <a:rPr lang="en-US" sz="4400" dirty="0">
                  <a:solidFill>
                    <a:schemeClr val="bg1"/>
                  </a:solidFill>
                  <a:latin typeface="Arial Black"/>
                  <a:cs typeface="Arial Black"/>
                </a:rPr>
                <a:t>E</a:t>
              </a:r>
            </a:p>
          </p:txBody>
        </p:sp>
        <p:sp>
          <p:nvSpPr>
            <p:cNvPr id="5" name="TextBox 4"/>
            <p:cNvSpPr txBox="1"/>
            <p:nvPr/>
          </p:nvSpPr>
          <p:spPr>
            <a:xfrm>
              <a:off x="3084424" y="4783686"/>
              <a:ext cx="1929827" cy="954107"/>
            </a:xfrm>
            <a:prstGeom prst="rect">
              <a:avLst/>
            </a:prstGeom>
            <a:noFill/>
          </p:spPr>
          <p:txBody>
            <a:bodyPr wrap="square" rtlCol="0">
              <a:spAutoFit/>
            </a:bodyPr>
            <a:lstStyle/>
            <a:p>
              <a:pPr algn="ctr"/>
              <a:r>
                <a:rPr lang="en-US" sz="2800" dirty="0">
                  <a:solidFill>
                    <a:srgbClr val="FFFFFF"/>
                  </a:solidFill>
                </a:rPr>
                <a:t>whosoever will</a:t>
              </a:r>
            </a:p>
          </p:txBody>
        </p:sp>
      </p:grpSp>
    </p:spTree>
    <p:extLst>
      <p:ext uri="{BB962C8B-B14F-4D97-AF65-F5344CB8AC3E}">
        <p14:creationId xmlns:p14="http://schemas.microsoft.com/office/powerpoint/2010/main" val="401976936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plus(out)">
                                      <p:cBhvr>
                                        <p:cTn id="7" dur="2000"/>
                                        <p:tgtEl>
                                          <p:spTgt spid="9"/>
                                        </p:tgtEl>
                                      </p:cBhvr>
                                    </p:animEffect>
                                  </p:childTnLst>
                                </p:cTn>
                              </p:par>
                            </p:childTnLst>
                          </p:cTn>
                        </p:par>
                        <p:par>
                          <p:cTn id="8" fill="hold">
                            <p:stCondLst>
                              <p:cond delay="2500"/>
                            </p:stCondLst>
                            <p:childTnLst>
                              <p:par>
                                <p:cTn id="9" presetID="22" presetClass="entr" presetSubtype="8" fill="hold" grpId="0"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1000"/>
                                        <p:tgtEl>
                                          <p:spTgt spid="3">
                                            <p:txEl>
                                              <p:pRg st="0" end="0"/>
                                            </p:txEl>
                                          </p:spTgt>
                                        </p:tgtEl>
                                      </p:cBhvr>
                                    </p:animEffect>
                                  </p:childTnLst>
                                </p:cTn>
                              </p:par>
                            </p:childTnLst>
                          </p:cTn>
                        </p:par>
                        <p:par>
                          <p:cTn id="12" fill="hold">
                            <p:stCondLst>
                              <p:cond delay="4000"/>
                            </p:stCondLst>
                            <p:childTnLst>
                              <p:par>
                                <p:cTn id="13" presetID="22" presetClass="entr" presetSubtype="8" fill="hold" grpId="0"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1000"/>
                                        <p:tgtEl>
                                          <p:spTgt spid="3">
                                            <p:txEl>
                                              <p:pRg st="2" end="2"/>
                                            </p:txEl>
                                          </p:spTgt>
                                        </p:tgtEl>
                                      </p:cBhvr>
                                    </p:animEffect>
                                  </p:childTnLst>
                                </p:cTn>
                              </p:par>
                            </p:childTnLst>
                          </p:cTn>
                        </p:par>
                        <p:par>
                          <p:cTn id="16" fill="hold">
                            <p:stCondLst>
                              <p:cond delay="5500"/>
                            </p:stCondLst>
                            <p:childTnLst>
                              <p:par>
                                <p:cTn id="17" presetID="22" presetClass="entr" presetSubtype="8" fill="hold" grpId="0" nodeType="afterEffect">
                                  <p:stCondLst>
                                    <p:cond delay="50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left)">
                                      <p:cBhvr>
                                        <p:cTn id="19"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4: Man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6"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4: Man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pic>
        <p:nvPicPr>
          <p:cNvPr id="8" name="Picture 7"/>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12" name="TextBox 11"/>
          <p:cNvSpPr txBox="1"/>
          <p:nvPr/>
        </p:nvSpPr>
        <p:spPr>
          <a:xfrm rot="20554166">
            <a:off x="804825" y="2584360"/>
            <a:ext cx="6610433" cy="1107996"/>
          </a:xfrm>
          <a:prstGeom prst="rect">
            <a:avLst/>
          </a:prstGeom>
          <a:noFill/>
        </p:spPr>
        <p:txBody>
          <a:bodyPr wrap="square" rtlCol="0">
            <a:spAutoFit/>
          </a:bodyPr>
          <a:lstStyle/>
          <a:p>
            <a:pPr algn="ctr"/>
            <a:r>
              <a:rPr lang="en-US" sz="6600" dirty="0" smtClean="0">
                <a:solidFill>
                  <a:srgbClr val="FFFFFF"/>
                </a:solidFill>
              </a:rPr>
              <a:t>End Lesson 4</a:t>
            </a:r>
            <a:endParaRPr lang="en-US" sz="6600" dirty="0"/>
          </a:p>
        </p:txBody>
      </p:sp>
    </p:spTree>
    <p:extLst>
      <p:ext uri="{BB962C8B-B14F-4D97-AF65-F5344CB8AC3E}">
        <p14:creationId xmlns:p14="http://schemas.microsoft.com/office/powerpoint/2010/main" val="31126375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randombar(vertical)">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rot="16200000">
            <a:off x="3533011" y="-2897988"/>
            <a:ext cx="2040304" cy="8116040"/>
          </a:xfrm>
        </p:spPr>
        <p:txBody>
          <a:bodyPr>
            <a:noAutofit/>
          </a:bodyPr>
          <a:lstStyle/>
          <a:p>
            <a:pPr marL="0" indent="0" algn="ctr">
              <a:buNone/>
            </a:pPr>
            <a:r>
              <a:rPr lang="en-US" sz="4800" dirty="0" smtClean="0"/>
              <a:t>Man Was Created in the</a:t>
            </a:r>
          </a:p>
          <a:p>
            <a:pPr marL="0" indent="0" algn="ctr">
              <a:buNone/>
            </a:pPr>
            <a:r>
              <a:rPr lang="en-US" sz="4800" dirty="0" smtClean="0"/>
              <a:t> Image of God</a:t>
            </a:r>
            <a:endParaRPr lang="en-US" sz="4800" dirty="0"/>
          </a:p>
        </p:txBody>
      </p:sp>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4: Man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495143" y="2639278"/>
            <a:ext cx="7817959" cy="954107"/>
          </a:xfrm>
          <a:prstGeom prst="rect">
            <a:avLst/>
          </a:prstGeom>
          <a:noFill/>
        </p:spPr>
        <p:txBody>
          <a:bodyPr wrap="square" rtlCol="0">
            <a:spAutoFit/>
          </a:bodyPr>
          <a:lstStyle/>
          <a:p>
            <a:r>
              <a:rPr lang="en-US" sz="2800" dirty="0" smtClean="0"/>
              <a:t>“</a:t>
            </a:r>
            <a:r>
              <a:rPr lang="en-US" sz="2800" i="1" dirty="0" smtClean="0"/>
              <a:t>So God created man in his own image.” </a:t>
            </a:r>
          </a:p>
          <a:p>
            <a:pPr algn="r"/>
            <a:r>
              <a:rPr lang="en-US" sz="2800" b="1" dirty="0" smtClean="0">
                <a:solidFill>
                  <a:schemeClr val="bg1">
                    <a:lumMod val="75000"/>
                  </a:schemeClr>
                </a:solidFill>
              </a:rPr>
              <a:t> </a:t>
            </a:r>
            <a:r>
              <a:rPr lang="en-US" sz="2400" b="1" dirty="0" smtClean="0">
                <a:solidFill>
                  <a:schemeClr val="bg1">
                    <a:lumMod val="75000"/>
                  </a:schemeClr>
                </a:solidFill>
              </a:rPr>
              <a:t>(Genesis 1:27)</a:t>
            </a:r>
            <a:endParaRPr lang="en-US" sz="2400" b="1" dirty="0">
              <a:solidFill>
                <a:schemeClr val="bg1">
                  <a:lumMod val="75000"/>
                </a:schemeClr>
              </a:solidFill>
            </a:endParaRPr>
          </a:p>
        </p:txBody>
      </p:sp>
      <p:sp>
        <p:nvSpPr>
          <p:cNvPr id="6" name="TextBox 5"/>
          <p:cNvSpPr txBox="1"/>
          <p:nvPr/>
        </p:nvSpPr>
        <p:spPr>
          <a:xfrm>
            <a:off x="495143" y="3880372"/>
            <a:ext cx="7817959" cy="892552"/>
          </a:xfrm>
          <a:prstGeom prst="rect">
            <a:avLst/>
          </a:prstGeom>
          <a:noFill/>
        </p:spPr>
        <p:txBody>
          <a:bodyPr wrap="square" rtlCol="0">
            <a:spAutoFit/>
          </a:bodyPr>
          <a:lstStyle/>
          <a:p>
            <a:r>
              <a:rPr lang="en-US" sz="2800" dirty="0" smtClean="0"/>
              <a:t>“</a:t>
            </a:r>
            <a:r>
              <a:rPr lang="en-US" sz="2800" i="1" dirty="0" smtClean="0"/>
              <a:t>For in the image of God made he man..”  </a:t>
            </a:r>
          </a:p>
          <a:p>
            <a:pPr algn="r"/>
            <a:r>
              <a:rPr lang="en-US" sz="2400" b="1" dirty="0" smtClean="0">
                <a:solidFill>
                  <a:srgbClr val="BFBFBF"/>
                </a:solidFill>
              </a:rPr>
              <a:t>(Genesis 9:6)</a:t>
            </a:r>
            <a:endParaRPr lang="en-US" sz="2400" b="1" dirty="0">
              <a:solidFill>
                <a:srgbClr val="BFBFBF"/>
              </a:solidFill>
            </a:endParaRPr>
          </a:p>
        </p:txBody>
      </p:sp>
    </p:spTree>
    <p:extLst>
      <p:ext uri="{BB962C8B-B14F-4D97-AF65-F5344CB8AC3E}">
        <p14:creationId xmlns:p14="http://schemas.microsoft.com/office/powerpoint/2010/main" val="49896575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2" presetClass="entr" presetSubtype="8" fill="hold" grpId="0" nodeType="afterEffect">
                                  <p:stCondLst>
                                    <p:cond delay="50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wipe(left)">
                                      <p:cBhvr>
                                        <p:cTn id="13" dur="1000"/>
                                        <p:tgtEl>
                                          <p:spTgt spid="2">
                                            <p:txEl>
                                              <p:pRg st="0" end="0"/>
                                            </p:txEl>
                                          </p:spTgt>
                                        </p:tgtEl>
                                      </p:cBhvr>
                                    </p:animEffect>
                                  </p:childTnLst>
                                </p:cTn>
                              </p:par>
                            </p:childTnLst>
                          </p:cTn>
                        </p:par>
                        <p:par>
                          <p:cTn id="14" fill="hold">
                            <p:stCondLst>
                              <p:cond delay="3000"/>
                            </p:stCondLst>
                            <p:childTnLst>
                              <p:par>
                                <p:cTn id="15" presetID="22" presetClass="entr" presetSubtype="8" fill="hold" grpId="0" nodeType="afterEffect">
                                  <p:stCondLst>
                                    <p:cond delay="50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wipe(left)">
                                      <p:cBhvr>
                                        <p:cTn id="17" dur="1000"/>
                                        <p:tgtEl>
                                          <p:spTgt spid="2">
                                            <p:txEl>
                                              <p:pRg st="1" end="1"/>
                                            </p:txEl>
                                          </p:spTgt>
                                        </p:tgtEl>
                                      </p:cBhvr>
                                    </p:animEffect>
                                  </p:childTnLst>
                                </p:cTn>
                              </p:par>
                            </p:childTnLst>
                          </p:cTn>
                        </p:par>
                        <p:par>
                          <p:cTn id="18" fill="hold">
                            <p:stCondLst>
                              <p:cond delay="4500"/>
                            </p:stCondLst>
                            <p:childTnLst>
                              <p:par>
                                <p:cTn id="19" presetID="22" presetClass="entr" presetSubtype="8" fill="hold" grpId="0" nodeType="afterEffect">
                                  <p:stCondLst>
                                    <p:cond delay="50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wipe(left)">
                                      <p:cBhvr>
                                        <p:cTn id="21" dur="1000"/>
                                        <p:tgtEl>
                                          <p:spTgt spid="6">
                                            <p:txEl>
                                              <p:pRg st="0" end="0"/>
                                            </p:txEl>
                                          </p:spTgt>
                                        </p:tgtEl>
                                      </p:cBhvr>
                                    </p:animEffect>
                                  </p:childTnLst>
                                </p:cTn>
                              </p:par>
                            </p:childTnLst>
                          </p:cTn>
                        </p:par>
                        <p:par>
                          <p:cTn id="22" fill="hold">
                            <p:stCondLst>
                              <p:cond delay="6000"/>
                            </p:stCondLst>
                            <p:childTnLst>
                              <p:par>
                                <p:cTn id="23" presetID="22" presetClass="entr" presetSubtype="8" fill="hold" grpId="0" nodeType="afterEffect">
                                  <p:stCondLst>
                                    <p:cond delay="500"/>
                                  </p:stCondLst>
                                  <p:childTnLst>
                                    <p:set>
                                      <p:cBhvr>
                                        <p:cTn id="24" dur="1" fill="hold">
                                          <p:stCondLst>
                                            <p:cond delay="0"/>
                                          </p:stCondLst>
                                        </p:cTn>
                                        <p:tgtEl>
                                          <p:spTgt spid="6">
                                            <p:txEl>
                                              <p:pRg st="1" end="1"/>
                                            </p:txEl>
                                          </p:spTgt>
                                        </p:tgtEl>
                                        <p:attrNameLst>
                                          <p:attrName>style.visibility</p:attrName>
                                        </p:attrNameLst>
                                      </p:cBhvr>
                                      <p:to>
                                        <p:strVal val="visible"/>
                                      </p:to>
                                    </p:set>
                                    <p:animEffect transition="in" filter="wipe(left)">
                                      <p:cBhvr>
                                        <p:cTn id="25" dur="1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560805" y="632278"/>
            <a:ext cx="7785286" cy="5606870"/>
          </a:xfrm>
        </p:spPr>
        <p:txBody>
          <a:bodyPr>
            <a:noAutofit/>
          </a:bodyPr>
          <a:lstStyle/>
          <a:p>
            <a:r>
              <a:rPr lang="en-US" sz="4400" dirty="0" smtClean="0"/>
              <a:t>The Lord God formed man out of the dust of the ground </a:t>
            </a:r>
          </a:p>
          <a:p>
            <a:r>
              <a:rPr lang="en-US" sz="4400" dirty="0" smtClean="0"/>
              <a:t>and breathed into his nostrils the breath of life.  </a:t>
            </a:r>
          </a:p>
          <a:p>
            <a:r>
              <a:rPr lang="en-US" sz="4400" dirty="0" smtClean="0"/>
              <a:t>Man was God’s highest act of creation and was in God’s own image and likeness.</a:t>
            </a:r>
            <a:endParaRPr lang="en-US" sz="4400" dirty="0"/>
          </a:p>
        </p:txBody>
      </p:sp>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4: Man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Tree>
    <p:extLst>
      <p:ext uri="{BB962C8B-B14F-4D97-AF65-F5344CB8AC3E}">
        <p14:creationId xmlns:p14="http://schemas.microsoft.com/office/powerpoint/2010/main" val="165838784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1250"/>
                                        <p:tgtEl>
                                          <p:spTgt spid="4">
                                            <p:txEl>
                                              <p:pRg st="0" end="0"/>
                                            </p:txEl>
                                          </p:spTgt>
                                        </p:tgtEl>
                                      </p:cBhvr>
                                    </p:animEffect>
                                  </p:childTnLst>
                                </p:cTn>
                              </p:par>
                            </p:childTnLst>
                          </p:cTn>
                        </p:par>
                        <p:par>
                          <p:cTn id="8" fill="hold">
                            <p:stCondLst>
                              <p:cond delay="1750"/>
                            </p:stCondLst>
                            <p:childTnLst>
                              <p:par>
                                <p:cTn id="9" presetID="22" presetClass="entr" presetSubtype="8" fill="hold" grpId="0" nodeType="afterEffect">
                                  <p:stCondLst>
                                    <p:cond delay="50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wipe(left)">
                                      <p:cBhvr>
                                        <p:cTn id="11" dur="1250"/>
                                        <p:tgtEl>
                                          <p:spTgt spid="4">
                                            <p:txEl>
                                              <p:pRg st="1" end="1"/>
                                            </p:txEl>
                                          </p:spTgt>
                                        </p:tgtEl>
                                      </p:cBhvr>
                                    </p:animEffect>
                                  </p:childTnLst>
                                </p:cTn>
                              </p:par>
                            </p:childTnLst>
                          </p:cTn>
                        </p:par>
                        <p:par>
                          <p:cTn id="12" fill="hold">
                            <p:stCondLst>
                              <p:cond delay="3500"/>
                            </p:stCondLst>
                            <p:childTnLst>
                              <p:par>
                                <p:cTn id="13" presetID="22" presetClass="entr" presetSubtype="8" fill="hold" grpId="0" nodeType="afterEffect">
                                  <p:stCondLst>
                                    <p:cond delay="50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left)">
                                      <p:cBhvr>
                                        <p:cTn id="15" dur="125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rot="16200000">
            <a:off x="3533011" y="-2897988"/>
            <a:ext cx="2040304" cy="8116040"/>
          </a:xfrm>
        </p:spPr>
        <p:txBody>
          <a:bodyPr>
            <a:noAutofit/>
          </a:bodyPr>
          <a:lstStyle/>
          <a:p>
            <a:pPr marL="0" indent="0" algn="ctr">
              <a:buNone/>
            </a:pPr>
            <a:r>
              <a:rPr lang="en-US" sz="4800" dirty="0" smtClean="0"/>
              <a:t>To what does </a:t>
            </a:r>
          </a:p>
          <a:p>
            <a:pPr marL="0" indent="0" algn="ctr">
              <a:buNone/>
            </a:pPr>
            <a:r>
              <a:rPr lang="en-US" sz="4800" dirty="0" smtClean="0"/>
              <a:t>“Image of God” refer? </a:t>
            </a:r>
            <a:endParaRPr lang="en-US" sz="4800" dirty="0"/>
          </a:p>
        </p:txBody>
      </p:sp>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4: Man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1402011" y="2639278"/>
            <a:ext cx="6317298" cy="646331"/>
          </a:xfrm>
          <a:prstGeom prst="rect">
            <a:avLst/>
          </a:prstGeom>
          <a:noFill/>
        </p:spPr>
        <p:txBody>
          <a:bodyPr wrap="square" rtlCol="0">
            <a:spAutoFit/>
          </a:bodyPr>
          <a:lstStyle/>
          <a:p>
            <a:r>
              <a:rPr lang="en-US" sz="3600" dirty="0" smtClean="0"/>
              <a:t>THE MORTAL NATURE OF MAN</a:t>
            </a:r>
            <a:endParaRPr lang="en-US" sz="3200" dirty="0"/>
          </a:p>
        </p:txBody>
      </p:sp>
      <p:sp>
        <p:nvSpPr>
          <p:cNvPr id="7" name="TextBox 6"/>
          <p:cNvSpPr txBox="1"/>
          <p:nvPr/>
        </p:nvSpPr>
        <p:spPr>
          <a:xfrm>
            <a:off x="412673" y="3731913"/>
            <a:ext cx="8320496" cy="2062103"/>
          </a:xfrm>
          <a:prstGeom prst="rect">
            <a:avLst/>
          </a:prstGeom>
          <a:noFill/>
        </p:spPr>
        <p:txBody>
          <a:bodyPr wrap="square" rtlCol="0">
            <a:spAutoFit/>
          </a:bodyPr>
          <a:lstStyle/>
          <a:p>
            <a:pPr algn="ctr"/>
            <a:r>
              <a:rPr lang="en-US" sz="32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Possibly the greatest way in which man resembled his Maker was in his moral nature.  Man was created sinless with an absolute purity and holiness.</a:t>
            </a:r>
            <a:endParaRPr lang="en-US"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extLst>
      <p:ext uri="{BB962C8B-B14F-4D97-AF65-F5344CB8AC3E}">
        <p14:creationId xmlns:p14="http://schemas.microsoft.com/office/powerpoint/2010/main" val="154724202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50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Effect transition="in" filter="fade">
                                      <p:cBhvr>
                                        <p:cTn id="15" dur="1000"/>
                                        <p:tgtEl>
                                          <p:spTgt spid="2"/>
                                        </p:tgtEl>
                                      </p:cBhvr>
                                    </p:animEffect>
                                  </p:childTnLst>
                                </p:cTn>
                              </p:par>
                            </p:childTnLst>
                          </p:cTn>
                        </p:par>
                        <p:par>
                          <p:cTn id="16" fill="hold">
                            <p:stCondLst>
                              <p:cond delay="2750"/>
                            </p:stCondLst>
                            <p:childTnLst>
                              <p:par>
                                <p:cTn id="17" presetID="6" presetClass="entr" presetSubtype="32" fill="hold" grpId="0" nodeType="after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circle(out)">
                                      <p:cBhvr>
                                        <p:cTn id="1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3586" y="989718"/>
            <a:ext cx="7653017" cy="646331"/>
          </a:xfrm>
          <a:prstGeom prst="rect">
            <a:avLst/>
          </a:prstGeom>
          <a:noFill/>
        </p:spPr>
        <p:txBody>
          <a:bodyPr wrap="square" rtlCol="0">
            <a:spAutoFit/>
          </a:bodyPr>
          <a:lstStyle/>
          <a:p>
            <a:r>
              <a:rPr lang="en-US" sz="3600" dirty="0" smtClean="0"/>
              <a:t>THE INTELLECTUAL NATURE OF MAN</a:t>
            </a:r>
            <a:endParaRPr lang="en-US" sz="3200" dirty="0"/>
          </a:p>
        </p:txBody>
      </p:sp>
      <p:sp>
        <p:nvSpPr>
          <p:cNvPr id="5" name="TextBox 4"/>
          <p:cNvSpPr txBox="1"/>
          <p:nvPr/>
        </p:nvSpPr>
        <p:spPr>
          <a:xfrm>
            <a:off x="643586" y="2379282"/>
            <a:ext cx="7653017" cy="3046988"/>
          </a:xfrm>
          <a:prstGeom prst="rect">
            <a:avLst/>
          </a:prstGeom>
          <a:noFill/>
        </p:spPr>
        <p:txBody>
          <a:bodyPr wrap="square" rtlCol="0">
            <a:spAutoFit/>
          </a:bodyPr>
          <a:lstStyle/>
          <a:p>
            <a:pPr algn="ctr"/>
            <a:r>
              <a:rPr lang="en-US" sz="32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The intellectual powers of man from the beginning prove that man is not evolved from a lower order but was created in the image of his Creator.</a:t>
            </a:r>
          </a:p>
          <a:p>
            <a:pPr algn="ctr"/>
            <a:r>
              <a:rPr lang="en-US" sz="32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He was given the power to reason and to make decisions.</a:t>
            </a:r>
            <a:endParaRPr lang="en-US"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6" name="Footer Placeholder 3"/>
          <p:cNvSpPr txBox="1">
            <a:spLocks/>
          </p:cNvSpPr>
          <p:nvPr/>
        </p:nvSpPr>
        <p:spPr>
          <a:xfrm>
            <a:off x="-28887"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4: Man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Tree>
    <p:extLst>
      <p:ext uri="{BB962C8B-B14F-4D97-AF65-F5344CB8AC3E}">
        <p14:creationId xmlns:p14="http://schemas.microsoft.com/office/powerpoint/2010/main" val="137409626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31" presetClass="entr" presetSubtype="0" fill="hold" grpId="0" nodeType="afterEffect">
                                  <p:stCondLst>
                                    <p:cond delay="50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4: Man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362873" y="857781"/>
            <a:ext cx="8551730" cy="707886"/>
          </a:xfrm>
          <a:prstGeom prst="rect">
            <a:avLst/>
          </a:prstGeom>
          <a:noFill/>
        </p:spPr>
        <p:txBody>
          <a:bodyPr wrap="square" rtlCol="0">
            <a:spAutoFit/>
          </a:bodyPr>
          <a:lstStyle/>
          <a:p>
            <a:r>
              <a:rPr lang="en-US" sz="4000" dirty="0" smtClean="0">
                <a:solidFill>
                  <a:srgbClr val="000000"/>
                </a:solidFill>
              </a:rPr>
              <a:t>THE PHYSICAL APPEARANCE OF MAN</a:t>
            </a:r>
            <a:endParaRPr lang="en-US" sz="4000" dirty="0">
              <a:solidFill>
                <a:srgbClr val="000000"/>
              </a:solidFill>
            </a:endParaRPr>
          </a:p>
        </p:txBody>
      </p:sp>
      <p:sp>
        <p:nvSpPr>
          <p:cNvPr id="7" name="TextBox 6"/>
          <p:cNvSpPr txBox="1"/>
          <p:nvPr/>
        </p:nvSpPr>
        <p:spPr>
          <a:xfrm>
            <a:off x="412673" y="1834943"/>
            <a:ext cx="8320496" cy="4031873"/>
          </a:xfrm>
          <a:prstGeom prst="rect">
            <a:avLst/>
          </a:prstGeom>
          <a:noFill/>
        </p:spPr>
        <p:txBody>
          <a:bodyPr wrap="square" rtlCol="0">
            <a:spAutoFit/>
          </a:bodyPr>
          <a:lstStyle/>
          <a:p>
            <a:pPr algn="ctr"/>
            <a:r>
              <a:rPr lang="en-US" sz="32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God is spirit and invisible, but it </a:t>
            </a:r>
            <a:r>
              <a:rPr lang="en-US" sz="32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ws</a:t>
            </a:r>
            <a:r>
              <a:rPr lang="en-US" sz="32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in the plan and purpose of Deity to manifest Himself in flesh in the Incarnation.</a:t>
            </a:r>
          </a:p>
          <a:p>
            <a:pPr algn="ctr"/>
            <a:r>
              <a:rPr lang="en-US" sz="32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If the “image of </a:t>
            </a:r>
            <a:r>
              <a:rPr lang="en-US" sz="32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Gid</a:t>
            </a:r>
            <a:r>
              <a:rPr lang="en-US" sz="32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had any reference to man’s physical appearance, it was in the likeness of the man Christ Jesus who was to be born in Bethlehem.  God </a:t>
            </a:r>
            <a:r>
              <a:rPr lang="en-US" sz="32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hs</a:t>
            </a:r>
            <a:r>
              <a:rPr lang="en-US" sz="32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it planned and saw it from the beginning.</a:t>
            </a:r>
            <a:endParaRPr lang="en-US"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extLst>
      <p:ext uri="{BB962C8B-B14F-4D97-AF65-F5344CB8AC3E}">
        <p14:creationId xmlns:p14="http://schemas.microsoft.com/office/powerpoint/2010/main" val="364934559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31" presetClass="entr" presetSubtype="0" fill="hold" grpId="0" nodeType="afterEffect">
                                  <p:stCondLst>
                                    <p:cond delay="50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3586" y="428888"/>
            <a:ext cx="7653017" cy="1323439"/>
          </a:xfrm>
          <a:prstGeom prst="rect">
            <a:avLst/>
          </a:prstGeom>
          <a:noFill/>
        </p:spPr>
        <p:txBody>
          <a:bodyPr wrap="square" rtlCol="0">
            <a:spAutoFit/>
          </a:bodyPr>
          <a:lstStyle/>
          <a:p>
            <a:pPr algn="ctr"/>
            <a:r>
              <a:rPr lang="en-US" sz="4000" b="1" dirty="0" smtClean="0">
                <a:solidFill>
                  <a:srgbClr val="000000"/>
                </a:solidFill>
              </a:rPr>
              <a:t>THE UNLIMITED POTENTIAL</a:t>
            </a:r>
          </a:p>
          <a:p>
            <a:pPr algn="ctr"/>
            <a:r>
              <a:rPr lang="en-US" sz="4000" b="1" dirty="0" smtClean="0">
                <a:solidFill>
                  <a:srgbClr val="000000"/>
                </a:solidFill>
              </a:rPr>
              <a:t>OF MAN</a:t>
            </a:r>
            <a:endParaRPr lang="en-US" sz="4000" b="1" dirty="0">
              <a:solidFill>
                <a:srgbClr val="000000"/>
              </a:solidFill>
            </a:endParaRPr>
          </a:p>
        </p:txBody>
      </p:sp>
      <p:sp>
        <p:nvSpPr>
          <p:cNvPr id="5" name="TextBox 4"/>
          <p:cNvSpPr txBox="1"/>
          <p:nvPr/>
        </p:nvSpPr>
        <p:spPr>
          <a:xfrm>
            <a:off x="643586" y="1999895"/>
            <a:ext cx="7653017" cy="2554545"/>
          </a:xfrm>
          <a:prstGeom prst="rect">
            <a:avLst/>
          </a:prstGeom>
          <a:noFill/>
        </p:spPr>
        <p:txBody>
          <a:bodyPr wrap="square" rtlCol="0">
            <a:spAutoFit/>
          </a:bodyPr>
          <a:lstStyle/>
          <a:p>
            <a:pPr algn="ctr"/>
            <a:r>
              <a:rPr lang="en-US" sz="32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Man has the capacity of yielding to God and becoming a vessel filled with the Spirit of God.  There seems to be no limits to the heights that man can be lifted by God.</a:t>
            </a:r>
          </a:p>
        </p:txBody>
      </p:sp>
      <p:sp>
        <p:nvSpPr>
          <p:cNvPr id="6"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4: Man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136053" y="4725407"/>
            <a:ext cx="8679586" cy="1292662"/>
          </a:xfrm>
          <a:prstGeom prst="rect">
            <a:avLst/>
          </a:prstGeom>
          <a:noFill/>
        </p:spPr>
        <p:txBody>
          <a:bodyPr wrap="square" rtlCol="0">
            <a:spAutoFit/>
          </a:bodyPr>
          <a:lstStyle/>
          <a:p>
            <a:pPr algn="ctr"/>
            <a:r>
              <a:rPr lang="en-US" sz="2600" dirty="0" smtClean="0"/>
              <a:t>Only God Himself knows the potential of man both for good and evil.  No other of God’s creatures can come close to the potential of man.</a:t>
            </a:r>
            <a:endParaRPr lang="en-US" sz="2600" dirty="0"/>
          </a:p>
        </p:txBody>
      </p:sp>
    </p:spTree>
    <p:extLst>
      <p:ext uri="{BB962C8B-B14F-4D97-AF65-F5344CB8AC3E}">
        <p14:creationId xmlns:p14="http://schemas.microsoft.com/office/powerpoint/2010/main" val="334526709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31" presetClass="entr" presetSubtype="0" fill="hold" grpId="0" nodeType="afterEffect">
                                  <p:stCondLst>
                                    <p:cond delay="50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par>
                          <p:cTn id="17" fill="hold">
                            <p:stCondLst>
                              <p:cond delay="3000"/>
                            </p:stCondLst>
                            <p:childTnLst>
                              <p:par>
                                <p:cTn id="18" presetID="22" presetClass="entr" presetSubtype="8" fill="hold" grpId="0" nodeType="afterEffect">
                                  <p:stCondLst>
                                    <p:cond delay="50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4: Man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7" name="Vertical Text Placeholder 2"/>
          <p:cNvSpPr txBox="1">
            <a:spLocks/>
          </p:cNvSpPr>
          <p:nvPr/>
        </p:nvSpPr>
        <p:spPr>
          <a:xfrm>
            <a:off x="643586" y="335128"/>
            <a:ext cx="7653017" cy="1891763"/>
          </a:xfrm>
          <a:prstGeom prst="rect">
            <a:avLst/>
          </a:prstGeom>
        </p:spPr>
        <p:txBody>
          <a:bodyPr vert="horz" lIns="91440" tIns="45720" rIns="91440" bIns="45720" rtlCol="0">
            <a:noAutofit/>
          </a:bodyPr>
          <a:lstStyle>
            <a:lvl1pPr marL="282575" indent="-282575" algn="l" defTabSz="914400" rtl="0" eaLnBrk="1" latinLnBrk="0" hangingPunct="1">
              <a:spcBef>
                <a:spcPts val="2000"/>
              </a:spcBef>
              <a:buFont typeface="Wingdings 2" pitchFamily="18" charset="2"/>
              <a:buChar char=""/>
              <a:defRPr sz="20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a:solidFill>
                  <a:schemeClr val="bg1"/>
                </a:solidFill>
                <a:latin typeface="+mn-lt"/>
                <a:ea typeface="+mn-ea"/>
                <a:cs typeface="+mn-cs"/>
              </a:defRPr>
            </a:lvl9pPr>
          </a:lstStyle>
          <a:p>
            <a:pPr marL="0" indent="0" algn="ctr">
              <a:buFont typeface="Wingdings 2" pitchFamily="18" charset="2"/>
              <a:buNone/>
            </a:pPr>
            <a:r>
              <a:rPr lang="en-US" sz="4800" dirty="0" smtClean="0"/>
              <a:t>The Original Condition </a:t>
            </a:r>
          </a:p>
          <a:p>
            <a:pPr marL="0" indent="0" algn="ctr">
              <a:buFont typeface="Wingdings 2" pitchFamily="18" charset="2"/>
              <a:buNone/>
            </a:pPr>
            <a:r>
              <a:rPr lang="en-US" sz="4800" dirty="0" smtClean="0"/>
              <a:t>of Man</a:t>
            </a:r>
            <a:endParaRPr lang="en-US" sz="4800" dirty="0"/>
          </a:p>
        </p:txBody>
      </p:sp>
      <p:sp>
        <p:nvSpPr>
          <p:cNvPr id="8" name="TextBox 7"/>
          <p:cNvSpPr txBox="1"/>
          <p:nvPr/>
        </p:nvSpPr>
        <p:spPr>
          <a:xfrm>
            <a:off x="379369" y="2767552"/>
            <a:ext cx="8436270" cy="3108544"/>
          </a:xfrm>
          <a:prstGeom prst="rect">
            <a:avLst/>
          </a:prstGeom>
          <a:noFill/>
        </p:spPr>
        <p:txBody>
          <a:bodyPr wrap="square" rtlCol="0">
            <a:spAutoFit/>
          </a:bodyPr>
          <a:lstStyle/>
          <a:p>
            <a:r>
              <a:rPr lang="en-US" sz="2800" dirty="0" smtClean="0"/>
              <a:t>“</a:t>
            </a:r>
            <a:r>
              <a:rPr lang="en-US" sz="2800" i="1" dirty="0" smtClean="0"/>
              <a:t>But one in a certain place testified, saying, What is man, that thou are mindful of him? Or the son man, that thou </a:t>
            </a:r>
            <a:r>
              <a:rPr lang="en-US" sz="2800" i="1" dirty="0" err="1" smtClean="0"/>
              <a:t>visitest</a:t>
            </a:r>
            <a:r>
              <a:rPr lang="en-US" sz="2800" i="1" dirty="0" smtClean="0"/>
              <a:t> him?  Thou </a:t>
            </a:r>
            <a:r>
              <a:rPr lang="en-US" sz="2800" i="1" dirty="0" err="1" smtClean="0"/>
              <a:t>madest</a:t>
            </a:r>
            <a:r>
              <a:rPr lang="en-US" sz="2800" i="1" dirty="0" smtClean="0"/>
              <a:t> him a little lower than the angels; thou </a:t>
            </a:r>
            <a:r>
              <a:rPr lang="en-US" sz="2800" i="1" dirty="0" err="1" smtClean="0"/>
              <a:t>crownedst</a:t>
            </a:r>
            <a:r>
              <a:rPr lang="en-US" sz="2800" i="1" dirty="0" smtClean="0"/>
              <a:t> him with glory and </a:t>
            </a:r>
            <a:r>
              <a:rPr lang="en-US" sz="2800" i="1" dirty="0" err="1" smtClean="0"/>
              <a:t>honour</a:t>
            </a:r>
            <a:r>
              <a:rPr lang="en-US" sz="2800" i="1" dirty="0" smtClean="0"/>
              <a:t>, and didst set him over the works of thy hands.” </a:t>
            </a:r>
          </a:p>
          <a:p>
            <a:pPr algn="r"/>
            <a:r>
              <a:rPr lang="en-US" sz="2800" b="1" dirty="0" smtClean="0">
                <a:solidFill>
                  <a:schemeClr val="bg1">
                    <a:lumMod val="75000"/>
                  </a:schemeClr>
                </a:solidFill>
              </a:rPr>
              <a:t> </a:t>
            </a:r>
            <a:r>
              <a:rPr lang="en-US" sz="2400" b="1" dirty="0" smtClean="0">
                <a:solidFill>
                  <a:schemeClr val="bg1">
                    <a:lumMod val="75000"/>
                  </a:schemeClr>
                </a:solidFill>
              </a:rPr>
              <a:t>(Hebrews 2:6-7)</a:t>
            </a:r>
            <a:endParaRPr lang="en-US" sz="2400" b="1" dirty="0">
              <a:solidFill>
                <a:schemeClr val="bg1">
                  <a:lumMod val="75000"/>
                </a:schemeClr>
              </a:solidFill>
            </a:endParaRPr>
          </a:p>
        </p:txBody>
      </p:sp>
    </p:spTree>
    <p:extLst>
      <p:ext uri="{BB962C8B-B14F-4D97-AF65-F5344CB8AC3E}">
        <p14:creationId xmlns:p14="http://schemas.microsoft.com/office/powerpoint/2010/main" val="334033760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p:cTn id="13" dur="10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15" dur="1000"/>
                                        <p:tgtEl>
                                          <p:spTgt spid="8">
                                            <p:txEl>
                                              <p:pRg st="0" end="0"/>
                                            </p:txEl>
                                          </p:spTgt>
                                        </p:tgtEl>
                                      </p:cBhvr>
                                    </p:animEffect>
                                  </p:childTnLst>
                                </p:cTn>
                              </p:par>
                            </p:childTnLst>
                          </p:cTn>
                        </p:par>
                        <p:par>
                          <p:cTn id="16" fill="hold">
                            <p:stCondLst>
                              <p:cond delay="2500"/>
                            </p:stCondLst>
                            <p:childTnLst>
                              <p:par>
                                <p:cTn id="17" presetID="53" presetClass="entr" presetSubtype="16" fill="hold" grpId="0" nodeType="after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 calcmode="lin" valueType="num">
                                      <p:cBhvr>
                                        <p:cTn id="19" dur="1000" fill="hold"/>
                                        <p:tgtEl>
                                          <p:spTgt spid="8">
                                            <p:txEl>
                                              <p:pRg st="1" end="1"/>
                                            </p:txEl>
                                          </p:spTgt>
                                        </p:tgtEl>
                                        <p:attrNameLst>
                                          <p:attrName>ppt_w</p:attrName>
                                        </p:attrNameLst>
                                      </p:cBhvr>
                                      <p:tavLst>
                                        <p:tav tm="0">
                                          <p:val>
                                            <p:fltVal val="0"/>
                                          </p:val>
                                        </p:tav>
                                        <p:tav tm="100000">
                                          <p:val>
                                            <p:strVal val="#ppt_w"/>
                                          </p:val>
                                        </p:tav>
                                      </p:tavLst>
                                    </p:anim>
                                    <p:anim calcmode="lin" valueType="num">
                                      <p:cBhvr>
                                        <p:cTn id="20" dur="1000" fill="hold"/>
                                        <p:tgtEl>
                                          <p:spTgt spid="8">
                                            <p:txEl>
                                              <p:pRg st="1" end="1"/>
                                            </p:txEl>
                                          </p:spTgt>
                                        </p:tgtEl>
                                        <p:attrNameLst>
                                          <p:attrName>ppt_h</p:attrName>
                                        </p:attrNameLst>
                                      </p:cBhvr>
                                      <p:tavLst>
                                        <p:tav tm="0">
                                          <p:val>
                                            <p:fltVal val="0"/>
                                          </p:val>
                                        </p:tav>
                                        <p:tav tm="100000">
                                          <p:val>
                                            <p:strVal val="#ppt_h"/>
                                          </p:val>
                                        </p:tav>
                                      </p:tavLst>
                                    </p:anim>
                                    <p:animEffect transition="in" filter="fade">
                                      <p:cBhvr>
                                        <p:cTn id="21" dur="10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3"/>
          <p:cNvSpPr>
            <a:spLocks noGrp="1"/>
          </p:cNvSpPr>
          <p:nvPr>
            <p:ph type="body" sz="half" idx="2"/>
          </p:nvPr>
        </p:nvSpPr>
        <p:spPr>
          <a:xfrm>
            <a:off x="560805" y="364502"/>
            <a:ext cx="7785286" cy="5606870"/>
          </a:xfrm>
        </p:spPr>
        <p:txBody>
          <a:bodyPr>
            <a:noAutofit/>
          </a:bodyPr>
          <a:lstStyle/>
          <a:p>
            <a:pPr algn="ctr"/>
            <a:r>
              <a:rPr lang="en-US" sz="4800" dirty="0" smtClean="0"/>
              <a:t>Man was crowned with glory and honor and made a little lower than the angels. Man was created a being of lofty intellectual powers and a high moral nature.</a:t>
            </a:r>
            <a:endParaRPr lang="en-US" sz="4800" dirty="0"/>
          </a:p>
        </p:txBody>
      </p:sp>
      <p:sp>
        <p:nvSpPr>
          <p:cNvPr id="6"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4: Man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Tree>
    <p:extLst>
      <p:ext uri="{BB962C8B-B14F-4D97-AF65-F5344CB8AC3E}">
        <p14:creationId xmlns:p14="http://schemas.microsoft.com/office/powerpoint/2010/main" val="38717709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50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theme/theme1.xml><?xml version="1.0" encoding="utf-8"?>
<a:theme xmlns:a="http://schemas.openxmlformats.org/drawingml/2006/main" name="Revolution">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Revolution">
      <a:majorFont>
        <a:latin typeface="Trebuchet MS"/>
        <a:ea typeface=""/>
        <a:cs typeface=""/>
        <a:font script="Jpan" typeface="ＭＳ ゴシック"/>
        <a:font script="Hans" typeface="宋体"/>
        <a:font script="Hant" typeface="新細明體"/>
      </a:majorFont>
      <a:minorFont>
        <a:latin typeface="Trebuchet MS"/>
        <a:ea typeface=""/>
        <a:cs typeface=""/>
        <a:font script="Jpan" typeface="ＭＳ ゴシック"/>
        <a:font script="Hans" typeface="宋体"/>
        <a:font script="Hant" typeface="新細明體"/>
      </a:minorFont>
    </a:fontScheme>
    <a:fmtScheme name="Revolution">
      <a:fillStyleLst>
        <a:solidFill>
          <a:schemeClr val="phClr"/>
        </a:solidFill>
        <a:solidFill>
          <a:schemeClr val="phClr"/>
        </a:soli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0800000">
              <a:srgbClr val="808080">
                <a:alpha val="75000"/>
              </a:srgbClr>
            </a:innerShdw>
          </a:effectLst>
        </a:effectStyle>
        <a:effectStyle>
          <a:effectLst>
            <a:innerShdw blurRad="50800" dist="25400" dir="13500000">
              <a:srgbClr val="808080">
                <a:alpha val="75000"/>
              </a:srgbClr>
            </a:innerShdw>
            <a:outerShdw blurRad="63500" dist="50800" dir="5400000" algn="br" rotWithShape="0">
              <a:srgbClr val="000000">
                <a:alpha val="35000"/>
              </a:srgbClr>
            </a:outerShdw>
          </a:effectLst>
          <a:scene3d>
            <a:camera prst="orthographicFront">
              <a:rot lat="0" lon="0" rev="0"/>
            </a:camera>
            <a:lightRig rig="threePt" dir="tl">
              <a:rot lat="0" lon="0" rev="11400000"/>
            </a:lightRig>
          </a:scene3d>
          <a:sp3d contourW="12700" prstMaterial="softmetal">
            <a:bevelT w="63500" h="254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2657</TotalTime>
  <Words>982</Words>
  <Application>Microsoft Office PowerPoint</Application>
  <PresentationFormat>On-screen Show (4:3)</PresentationFormat>
  <Paragraphs>86</Paragraphs>
  <Slides>18</Slides>
  <Notes>1</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Revolution</vt:lpstr>
      <vt:lpstr>Man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UPCI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dc:title>
  <dc:creator>Jerry Richardson</dc:creator>
  <cp:lastModifiedBy>Jere Riddick</cp:lastModifiedBy>
  <cp:revision>25</cp:revision>
  <dcterms:created xsi:type="dcterms:W3CDTF">2011-10-22T01:50:04Z</dcterms:created>
  <dcterms:modified xsi:type="dcterms:W3CDTF">2011-12-08T11:49:35Z</dcterms:modified>
</cp:coreProperties>
</file>