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wdp" ContentType="image/vnd.ms-photo"/>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6"/>
  </p:notesMasterIdLst>
  <p:handoutMasterIdLst>
    <p:handoutMasterId r:id="rId17"/>
  </p:handoutMasterIdLst>
  <p:sldIdLst>
    <p:sldId id="256" r:id="rId2"/>
    <p:sldId id="257" r:id="rId3"/>
    <p:sldId id="258" r:id="rId4"/>
    <p:sldId id="259" r:id="rId5"/>
    <p:sldId id="260" r:id="rId6"/>
    <p:sldId id="261" r:id="rId7"/>
    <p:sldId id="262" r:id="rId8"/>
    <p:sldId id="264" r:id="rId9"/>
    <p:sldId id="263" r:id="rId10"/>
    <p:sldId id="271" r:id="rId11"/>
    <p:sldId id="274" r:id="rId12"/>
    <p:sldId id="275" r:id="rId13"/>
    <p:sldId id="269" r:id="rId14"/>
    <p:sldId id="268"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373231C4-430F-D14B-985D-02230CFDE3EE}">
          <p14:sldIdLst>
            <p14:sldId id="256"/>
            <p14:sldId id="257"/>
            <p14:sldId id="258"/>
            <p14:sldId id="259"/>
            <p14:sldId id="260"/>
            <p14:sldId id="261"/>
            <p14:sldId id="262"/>
            <p14:sldId id="264"/>
            <p14:sldId id="263"/>
            <p14:sldId id="271"/>
            <p14:sldId id="274"/>
            <p14:sldId id="275"/>
            <p14:sldId id="269"/>
            <p14:sldId id="268"/>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4" autoAdjust="0"/>
    <p:restoredTop sz="94671" autoAdjust="0"/>
  </p:normalViewPr>
  <p:slideViewPr>
    <p:cSldViewPr snapToGrid="0" snapToObjects="1">
      <p:cViewPr>
        <p:scale>
          <a:sx n="63" d="100"/>
          <a:sy n="63" d="100"/>
        </p:scale>
        <p:origin x="-696"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handoutMaster" Target="handoutMasters/handout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96A407A-C7B0-A644-8B3E-1C62F7731ACC}" type="datetimeFigureOut">
              <a:rPr lang="en-US" smtClean="0"/>
              <a:t>10/9/11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682EA79-7B02-E040-B330-0DF5F3F16D5C}" type="slidenum">
              <a:rPr lang="en-US" smtClean="0"/>
              <a:t>‹#›</a:t>
            </a:fld>
            <a:endParaRPr lang="en-US"/>
          </a:p>
        </p:txBody>
      </p:sp>
    </p:spTree>
    <p:extLst>
      <p:ext uri="{BB962C8B-B14F-4D97-AF65-F5344CB8AC3E}">
        <p14:creationId xmlns:p14="http://schemas.microsoft.com/office/powerpoint/2010/main" val="193521553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F682E3D-7E04-468C-9B5F-30845E05C188}" type="datetimeFigureOut">
              <a:rPr lang="en-US" smtClean="0"/>
              <a:t>10/9/11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E8391E8-FBE4-4A79-8E95-82F85B71243E}" type="slidenum">
              <a:rPr lang="en-US" smtClean="0"/>
              <a:t>‹#›</a:t>
            </a:fld>
            <a:endParaRPr lang="en-US"/>
          </a:p>
        </p:txBody>
      </p:sp>
    </p:spTree>
    <p:extLst>
      <p:ext uri="{BB962C8B-B14F-4D97-AF65-F5344CB8AC3E}">
        <p14:creationId xmlns:p14="http://schemas.microsoft.com/office/powerpoint/2010/main" val="35522191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E8391E8-FBE4-4A79-8E95-82F85B71243E}" type="slidenum">
              <a:rPr lang="en-US" smtClean="0"/>
              <a:t>1</a:t>
            </a:fld>
            <a:endParaRPr lang="en-US"/>
          </a:p>
        </p:txBody>
      </p:sp>
    </p:spTree>
    <p:extLst>
      <p:ext uri="{BB962C8B-B14F-4D97-AF65-F5344CB8AC3E}">
        <p14:creationId xmlns:p14="http://schemas.microsoft.com/office/powerpoint/2010/main" val="31067573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0" name="Rounded Rectangle 9"/>
          <p:cNvSpPr/>
          <p:nvPr/>
        </p:nvSpPr>
        <p:spPr>
          <a:xfrm rot="20707748">
            <a:off x="-617539" y="-652551"/>
            <a:ext cx="6664606" cy="3942692"/>
          </a:xfrm>
          <a:custGeom>
            <a:avLst/>
            <a:gdLst/>
            <a:ahLst/>
            <a:cxnLst/>
            <a:rect l="l" t="t" r="r" b="b"/>
            <a:pathLst>
              <a:path w="6664606" h="3942692">
                <a:moveTo>
                  <a:pt x="1046923" y="0"/>
                </a:moveTo>
                <a:lnTo>
                  <a:pt x="6664606" y="1491692"/>
                </a:lnTo>
                <a:lnTo>
                  <a:pt x="6664606" y="3860602"/>
                </a:lnTo>
                <a:cubicBezTo>
                  <a:pt x="6664606" y="3905939"/>
                  <a:pt x="6627853" y="3942692"/>
                  <a:pt x="6582516" y="3942692"/>
                </a:cubicBezTo>
                <a:lnTo>
                  <a:pt x="0" y="3942692"/>
                </a:lnTo>
                <a:close/>
              </a:path>
            </a:pathLst>
          </a:custGeom>
          <a:solidFill>
            <a:schemeClr val="bg1">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p:cNvSpPr/>
          <p:nvPr/>
        </p:nvSpPr>
        <p:spPr>
          <a:xfrm rot="20707748">
            <a:off x="6168153" y="-441831"/>
            <a:ext cx="3126510" cy="2426476"/>
          </a:xfrm>
          <a:custGeom>
            <a:avLst/>
            <a:gdLst/>
            <a:ahLst/>
            <a:cxnLst/>
            <a:rect l="l" t="t" r="r" b="b"/>
            <a:pathLst>
              <a:path w="3126510" h="2426476">
                <a:moveTo>
                  <a:pt x="0" y="0"/>
                </a:moveTo>
                <a:lnTo>
                  <a:pt x="3126510" y="830198"/>
                </a:lnTo>
                <a:lnTo>
                  <a:pt x="2702642" y="2426476"/>
                </a:lnTo>
                <a:lnTo>
                  <a:pt x="82091" y="2426476"/>
                </a:lnTo>
                <a:cubicBezTo>
                  <a:pt x="36754" y="2426475"/>
                  <a:pt x="1" y="2389722"/>
                  <a:pt x="1" y="2344385"/>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rot="20707748">
            <a:off x="7144098" y="2001564"/>
            <a:ext cx="2679455" cy="4946037"/>
          </a:xfrm>
          <a:custGeom>
            <a:avLst/>
            <a:gdLst/>
            <a:ahLst/>
            <a:cxnLst/>
            <a:rect l="l" t="t" r="r" b="b"/>
            <a:pathLst>
              <a:path w="2679455" h="4946037">
                <a:moveTo>
                  <a:pt x="2679455" y="0"/>
                </a:moveTo>
                <a:lnTo>
                  <a:pt x="1366108" y="4946037"/>
                </a:lnTo>
                <a:lnTo>
                  <a:pt x="0" y="4583288"/>
                </a:lnTo>
                <a:lnTo>
                  <a:pt x="0" y="82090"/>
                </a:lnTo>
                <a:cubicBezTo>
                  <a:pt x="0" y="36753"/>
                  <a:pt x="36753" y="0"/>
                  <a:pt x="82090" y="0"/>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rot="20707748">
            <a:off x="-205621" y="3323292"/>
            <a:ext cx="7378073" cy="4557796"/>
          </a:xfrm>
          <a:custGeom>
            <a:avLst/>
            <a:gdLst/>
            <a:ahLst/>
            <a:cxnLst/>
            <a:rect l="l" t="t" r="r" b="b"/>
            <a:pathLst>
              <a:path w="7378073" h="4557796">
                <a:moveTo>
                  <a:pt x="7327936" y="6451"/>
                </a:moveTo>
                <a:cubicBezTo>
                  <a:pt x="7357400" y="18913"/>
                  <a:pt x="7378073" y="48087"/>
                  <a:pt x="7378073" y="82090"/>
                </a:cubicBezTo>
                <a:lnTo>
                  <a:pt x="7378073" y="4557796"/>
                </a:lnTo>
                <a:lnTo>
                  <a:pt x="0" y="2598658"/>
                </a:lnTo>
                <a:lnTo>
                  <a:pt x="690034" y="0"/>
                </a:lnTo>
                <a:lnTo>
                  <a:pt x="7295983" y="0"/>
                </a:lnTo>
                <a:cubicBezTo>
                  <a:pt x="7307317" y="0"/>
                  <a:pt x="7318115" y="2297"/>
                  <a:pt x="7327936" y="645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900000">
            <a:off x="547834" y="3632676"/>
            <a:ext cx="5985159" cy="1606102"/>
          </a:xfrm>
        </p:spPr>
        <p:txBody>
          <a:bodyPr>
            <a:normAutofit/>
          </a:bodyPr>
          <a:lstStyle>
            <a:lvl1pPr>
              <a:lnSpc>
                <a:spcPts val="6000"/>
              </a:lnSpc>
              <a:defRPr sz="60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rot="-900000">
            <a:off x="2201145" y="5027230"/>
            <a:ext cx="4655297" cy="1128495"/>
          </a:xfrm>
        </p:spPr>
        <p:txBody>
          <a:bodyPr>
            <a:normAutofit/>
          </a:bodyPr>
          <a:lstStyle>
            <a:lvl1pPr marL="0" indent="0" algn="r">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rot="-900000">
            <a:off x="6741465" y="2313285"/>
            <a:ext cx="1524000" cy="365125"/>
          </a:xfrm>
        </p:spPr>
        <p:txBody>
          <a:bodyPr/>
          <a:lstStyle>
            <a:lvl1pPr algn="l">
              <a:defRPr sz="1800">
                <a:solidFill>
                  <a:schemeClr val="tx1"/>
                </a:solidFill>
              </a:defRPr>
            </a:lvl1pPr>
          </a:lstStyle>
          <a:p>
            <a:fld id="{C89F26E7-D453-AB47-9A68-23406969B628}" type="datetime1">
              <a:rPr lang="en-US" smtClean="0"/>
              <a:t>10/9/11</a:t>
            </a:fld>
            <a:endParaRPr lang="en-US"/>
          </a:p>
        </p:txBody>
      </p:sp>
      <p:sp>
        <p:nvSpPr>
          <p:cNvPr id="5" name="Footer Placeholder 4"/>
          <p:cNvSpPr>
            <a:spLocks noGrp="1"/>
          </p:cNvSpPr>
          <p:nvPr>
            <p:ph type="ftr" sz="quarter" idx="11"/>
          </p:nvPr>
        </p:nvSpPr>
        <p:spPr>
          <a:xfrm rot="-900000">
            <a:off x="6551292" y="1528629"/>
            <a:ext cx="2465987" cy="365125"/>
          </a:xfrm>
        </p:spPr>
        <p:txBody>
          <a:bodyPr/>
          <a:lstStyle>
            <a:lvl1pPr>
              <a:defRPr>
                <a:solidFill>
                  <a:schemeClr val="tx1"/>
                </a:solidFill>
              </a:defRPr>
            </a:lvl1pPr>
          </a:lstStyle>
          <a:p>
            <a:r>
              <a:rPr lang="en-US" smtClean="0"/>
              <a:t>Lesson 1: God Is                                                                         Global University of Theological Studies</a:t>
            </a:r>
            <a:endParaRPr lang="en-US"/>
          </a:p>
        </p:txBody>
      </p:sp>
      <p:sp>
        <p:nvSpPr>
          <p:cNvPr id="6" name="Slide Number Placeholder 5"/>
          <p:cNvSpPr>
            <a:spLocks noGrp="1"/>
          </p:cNvSpPr>
          <p:nvPr>
            <p:ph type="sldNum" sz="quarter" idx="12"/>
          </p:nvPr>
        </p:nvSpPr>
        <p:spPr>
          <a:xfrm rot="-900000">
            <a:off x="6451719" y="1162062"/>
            <a:ext cx="2133600" cy="421038"/>
          </a:xfrm>
        </p:spPr>
        <p:txBody>
          <a:bodyPr anchor="ctr"/>
          <a:lstStyle>
            <a:lvl1pPr algn="l">
              <a:defRPr sz="2400">
                <a:solidFill>
                  <a:schemeClr val="tx1"/>
                </a:solidFill>
              </a:defRPr>
            </a:lvl1pPr>
          </a:lstStyle>
          <a:p>
            <a:fld id="{97614D2F-4347-F847-8C2E-5337472F27B7}"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3400" advTm="3000">
        <p14:reveal/>
      </p:transition>
    </mc:Choice>
    <mc:Fallback xmlns="">
      <p:transition spd="slow" advTm="3000">
        <p:fade/>
      </p:transition>
    </mc:Fallback>
  </mc:AlternateContent>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12" name="Rounded Rectangle 11"/>
          <p:cNvSpPr/>
          <p:nvPr/>
        </p:nvSpPr>
        <p:spPr>
          <a:xfrm rot="20707748">
            <a:off x="-895918" y="-766298"/>
            <a:ext cx="8332816" cy="5894380"/>
          </a:xfrm>
          <a:custGeom>
            <a:avLst/>
            <a:gdLst/>
            <a:ahLst/>
            <a:cxnLst/>
            <a:rect l="l" t="t" r="r" b="b"/>
            <a:pathLst>
              <a:path w="8332816" h="5894380">
                <a:moveTo>
                  <a:pt x="1565164" y="0"/>
                </a:moveTo>
                <a:lnTo>
                  <a:pt x="8332816" y="1797049"/>
                </a:lnTo>
                <a:lnTo>
                  <a:pt x="8332816" y="5812290"/>
                </a:lnTo>
                <a:cubicBezTo>
                  <a:pt x="8332816" y="5857627"/>
                  <a:pt x="8296063" y="5894380"/>
                  <a:pt x="8250726" y="5894380"/>
                </a:cubicBezTo>
                <a:lnTo>
                  <a:pt x="0" y="5894380"/>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20707748">
            <a:off x="64746" y="5089618"/>
            <a:ext cx="8528044" cy="2911464"/>
          </a:xfrm>
          <a:custGeom>
            <a:avLst/>
            <a:gdLst/>
            <a:ahLst/>
            <a:cxnLst/>
            <a:rect l="l" t="t" r="r" b="b"/>
            <a:pathLst>
              <a:path w="8528044" h="2911464">
                <a:moveTo>
                  <a:pt x="8477907" y="6451"/>
                </a:moveTo>
                <a:cubicBezTo>
                  <a:pt x="8507371" y="18913"/>
                  <a:pt x="8528044" y="48087"/>
                  <a:pt x="8528044" y="82090"/>
                </a:cubicBezTo>
                <a:lnTo>
                  <a:pt x="8528044" y="2911464"/>
                </a:lnTo>
                <a:lnTo>
                  <a:pt x="0" y="646970"/>
                </a:lnTo>
                <a:lnTo>
                  <a:pt x="171794" y="0"/>
                </a:lnTo>
                <a:lnTo>
                  <a:pt x="8445954" y="0"/>
                </a:lnTo>
                <a:cubicBezTo>
                  <a:pt x="8457288" y="0"/>
                  <a:pt x="8468086" y="2297"/>
                  <a:pt x="8477907" y="645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20707748">
            <a:off x="8533928" y="3839503"/>
            <a:ext cx="1011244" cy="2994350"/>
          </a:xfrm>
          <a:custGeom>
            <a:avLst/>
            <a:gdLst/>
            <a:ahLst/>
            <a:cxnLst/>
            <a:rect l="l" t="t" r="r" b="b"/>
            <a:pathLst>
              <a:path w="1011244" h="2994350">
                <a:moveTo>
                  <a:pt x="1011244" y="0"/>
                </a:moveTo>
                <a:lnTo>
                  <a:pt x="216140" y="2994350"/>
                </a:lnTo>
                <a:lnTo>
                  <a:pt x="0" y="2936957"/>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rot="20707748">
            <a:off x="7588490" y="-321837"/>
            <a:ext cx="1976541" cy="4072806"/>
          </a:xfrm>
          <a:custGeom>
            <a:avLst/>
            <a:gdLst/>
            <a:ahLst/>
            <a:cxnLst/>
            <a:rect l="l" t="t" r="r" b="b"/>
            <a:pathLst>
              <a:path w="1976541" h="4072806">
                <a:moveTo>
                  <a:pt x="0" y="0"/>
                </a:moveTo>
                <a:lnTo>
                  <a:pt x="1976541" y="524841"/>
                </a:lnTo>
                <a:lnTo>
                  <a:pt x="1034432" y="4072806"/>
                </a:lnTo>
                <a:lnTo>
                  <a:pt x="82090" y="4072806"/>
                </a:lnTo>
                <a:cubicBezTo>
                  <a:pt x="36753" y="4072806"/>
                  <a:pt x="0" y="4036053"/>
                  <a:pt x="0" y="3990716"/>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900000">
            <a:off x="3183882" y="4760430"/>
            <a:ext cx="5004753" cy="1299542"/>
          </a:xfrm>
        </p:spPr>
        <p:txBody>
          <a:bodyPr anchor="t"/>
          <a:lstStyle/>
          <a:p>
            <a:r>
              <a:rPr lang="en-US" smtClean="0"/>
              <a:t>Click to edit Master title style</a:t>
            </a:r>
            <a:endParaRPr lang="en-US"/>
          </a:p>
        </p:txBody>
      </p:sp>
      <p:sp>
        <p:nvSpPr>
          <p:cNvPr id="3" name="Vertical Text Placeholder 2"/>
          <p:cNvSpPr>
            <a:spLocks noGrp="1"/>
          </p:cNvSpPr>
          <p:nvPr>
            <p:ph type="body" orient="vert" idx="1"/>
          </p:nvPr>
        </p:nvSpPr>
        <p:spPr>
          <a:xfrm rot="-900000">
            <a:off x="781854" y="984581"/>
            <a:ext cx="6581279" cy="360475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rot="-900000">
            <a:off x="6996405" y="6238502"/>
            <a:ext cx="1524000" cy="365125"/>
          </a:xfrm>
        </p:spPr>
        <p:txBody>
          <a:bodyPr/>
          <a:lstStyle/>
          <a:p>
            <a:fld id="{E79BEA1D-D2C3-E74D-988D-62951C9D2FF2}" type="datetime1">
              <a:rPr lang="en-US" smtClean="0"/>
              <a:t>10/9/11</a:t>
            </a:fld>
            <a:endParaRPr lang="en-US"/>
          </a:p>
        </p:txBody>
      </p:sp>
      <p:sp>
        <p:nvSpPr>
          <p:cNvPr id="5" name="Footer Placeholder 4"/>
          <p:cNvSpPr>
            <a:spLocks noGrp="1"/>
          </p:cNvSpPr>
          <p:nvPr>
            <p:ph type="ftr" sz="quarter" idx="11"/>
          </p:nvPr>
        </p:nvSpPr>
        <p:spPr>
          <a:xfrm rot="-900000">
            <a:off x="5321849" y="6094794"/>
            <a:ext cx="3124200" cy="365125"/>
          </a:xfrm>
        </p:spPr>
        <p:txBody>
          <a:bodyPr/>
          <a:lstStyle>
            <a:lvl1pPr algn="r">
              <a:defRPr/>
            </a:lvl1pPr>
          </a:lstStyle>
          <a:p>
            <a:r>
              <a:rPr lang="en-US" smtClean="0"/>
              <a:t>Lesson 1: God Is                                                                         Global University of Theological Studies</a:t>
            </a:r>
            <a:endParaRPr lang="en-US"/>
          </a:p>
        </p:txBody>
      </p:sp>
      <p:sp>
        <p:nvSpPr>
          <p:cNvPr id="6" name="Slide Number Placeholder 5"/>
          <p:cNvSpPr>
            <a:spLocks noGrp="1"/>
          </p:cNvSpPr>
          <p:nvPr>
            <p:ph type="sldNum" sz="quarter" idx="12"/>
          </p:nvPr>
        </p:nvSpPr>
        <p:spPr>
          <a:xfrm rot="-900000">
            <a:off x="8182730" y="3246937"/>
            <a:ext cx="907445" cy="365125"/>
          </a:xfrm>
        </p:spPr>
        <p:txBody>
          <a:bodyPr/>
          <a:lstStyle>
            <a:lvl1pPr algn="l">
              <a:defRPr/>
            </a:lvl1pPr>
          </a:lstStyle>
          <a:p>
            <a:fld id="{97614D2F-4347-F847-8C2E-5337472F27B7}"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3400" advTm="3000">
        <p14:reveal/>
      </p:transition>
    </mc:Choice>
    <mc:Fallback xmlns="">
      <p:transition spd="slow" advTm="3000">
        <p:fade/>
      </p:transition>
    </mc:Fallback>
  </mc:AlternateContent>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Rounded Rectangle 11"/>
          <p:cNvSpPr/>
          <p:nvPr/>
        </p:nvSpPr>
        <p:spPr>
          <a:xfrm rot="20707748">
            <a:off x="-882907" y="-626065"/>
            <a:ext cx="7440156" cy="7347127"/>
          </a:xfrm>
          <a:custGeom>
            <a:avLst/>
            <a:gdLst/>
            <a:ahLst/>
            <a:cxnLst/>
            <a:rect l="l" t="t" r="r" b="b"/>
            <a:pathLst>
              <a:path w="7440156" h="7347127">
                <a:moveTo>
                  <a:pt x="1760047" y="0"/>
                </a:moveTo>
                <a:lnTo>
                  <a:pt x="7440156" y="1508269"/>
                </a:lnTo>
                <a:lnTo>
                  <a:pt x="7440156" y="7265037"/>
                </a:lnTo>
                <a:cubicBezTo>
                  <a:pt x="7440156" y="7310374"/>
                  <a:pt x="7403403" y="7347127"/>
                  <a:pt x="7358066" y="7347127"/>
                </a:cubicBezTo>
                <a:lnTo>
                  <a:pt x="2707078" y="7347127"/>
                </a:lnTo>
                <a:lnTo>
                  <a:pt x="0" y="6628304"/>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20707748">
            <a:off x="3227235" y="6274264"/>
            <a:ext cx="4396677" cy="1167472"/>
          </a:xfrm>
          <a:custGeom>
            <a:avLst/>
            <a:gdLst/>
            <a:ahLst/>
            <a:cxnLst/>
            <a:rect l="l" t="t" r="r" b="b"/>
            <a:pathLst>
              <a:path w="4396677" h="1167472">
                <a:moveTo>
                  <a:pt x="4346539" y="6451"/>
                </a:moveTo>
                <a:cubicBezTo>
                  <a:pt x="4376003" y="18913"/>
                  <a:pt x="4396677" y="48087"/>
                  <a:pt x="4396677" y="82090"/>
                </a:cubicBezTo>
                <a:lnTo>
                  <a:pt x="4396677" y="1167472"/>
                </a:lnTo>
                <a:lnTo>
                  <a:pt x="0" y="0"/>
                </a:lnTo>
                <a:lnTo>
                  <a:pt x="4314586" y="0"/>
                </a:lnTo>
                <a:cubicBezTo>
                  <a:pt x="4325920" y="0"/>
                  <a:pt x="4336718" y="2297"/>
                  <a:pt x="4346539" y="6451"/>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20707748">
            <a:off x="7659524" y="5459724"/>
            <a:ext cx="1710569" cy="1538689"/>
          </a:xfrm>
          <a:custGeom>
            <a:avLst/>
            <a:gdLst/>
            <a:ahLst/>
            <a:cxnLst/>
            <a:rect l="l" t="t" r="r" b="b"/>
            <a:pathLst>
              <a:path w="1710569" h="1538689">
                <a:moveTo>
                  <a:pt x="1710569" y="1"/>
                </a:moveTo>
                <a:lnTo>
                  <a:pt x="1301993" y="1538689"/>
                </a:lnTo>
                <a:lnTo>
                  <a:pt x="0" y="1192965"/>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rot="20707748">
            <a:off x="6666426" y="-490731"/>
            <a:ext cx="3065776" cy="5811871"/>
          </a:xfrm>
          <a:custGeom>
            <a:avLst/>
            <a:gdLst/>
            <a:ahLst/>
            <a:cxnLst/>
            <a:rect l="l" t="t" r="r" b="b"/>
            <a:pathLst>
              <a:path w="3065776" h="5811871">
                <a:moveTo>
                  <a:pt x="0" y="0"/>
                </a:moveTo>
                <a:lnTo>
                  <a:pt x="3065776" y="814071"/>
                </a:lnTo>
                <a:lnTo>
                  <a:pt x="1738684" y="5811871"/>
                </a:lnTo>
                <a:lnTo>
                  <a:pt x="82090" y="5811871"/>
                </a:lnTo>
                <a:cubicBezTo>
                  <a:pt x="36753" y="5811871"/>
                  <a:pt x="0" y="5775118"/>
                  <a:pt x="0" y="572978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rot="-900000">
            <a:off x="6793335" y="511413"/>
            <a:ext cx="1435608" cy="481888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rot="-900000">
            <a:off x="967762" y="1075673"/>
            <a:ext cx="5398955" cy="508826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rot="-900000">
            <a:off x="7754112" y="5888736"/>
            <a:ext cx="1243584" cy="365125"/>
          </a:xfrm>
        </p:spPr>
        <p:txBody>
          <a:bodyPr/>
          <a:lstStyle>
            <a:lvl1pPr algn="l">
              <a:defRPr/>
            </a:lvl1pPr>
          </a:lstStyle>
          <a:p>
            <a:fld id="{8DBE0F1D-9221-B349-943B-4DD95004370E}" type="datetime1">
              <a:rPr lang="en-US" smtClean="0"/>
              <a:t>10/9/11</a:t>
            </a:fld>
            <a:endParaRPr lang="en-US"/>
          </a:p>
        </p:txBody>
      </p:sp>
      <p:sp>
        <p:nvSpPr>
          <p:cNvPr id="5" name="Footer Placeholder 4"/>
          <p:cNvSpPr>
            <a:spLocks noGrp="1"/>
          </p:cNvSpPr>
          <p:nvPr>
            <p:ph type="ftr" sz="quarter" idx="11"/>
          </p:nvPr>
        </p:nvSpPr>
        <p:spPr>
          <a:xfrm rot="-900000">
            <a:off x="4997808" y="6188244"/>
            <a:ext cx="2380306" cy="365125"/>
          </a:xfrm>
        </p:spPr>
        <p:txBody>
          <a:bodyPr/>
          <a:lstStyle>
            <a:lvl1pPr algn="r">
              <a:defRPr/>
            </a:lvl1pPr>
          </a:lstStyle>
          <a:p>
            <a:r>
              <a:rPr lang="en-US" smtClean="0"/>
              <a:t>Lesson 1: God Is                                                                         Global University of Theological Studies</a:t>
            </a:r>
            <a:endParaRPr lang="en-US"/>
          </a:p>
        </p:txBody>
      </p:sp>
      <p:sp>
        <p:nvSpPr>
          <p:cNvPr id="6" name="Slide Number Placeholder 5"/>
          <p:cNvSpPr>
            <a:spLocks noGrp="1"/>
          </p:cNvSpPr>
          <p:nvPr>
            <p:ph type="sldNum" sz="quarter" idx="12"/>
          </p:nvPr>
        </p:nvSpPr>
        <p:spPr>
          <a:xfrm rot="-900000">
            <a:off x="7690104" y="5641848"/>
            <a:ext cx="1243584" cy="365125"/>
          </a:xfrm>
        </p:spPr>
        <p:txBody>
          <a:bodyPr/>
          <a:lstStyle>
            <a:lvl1pPr algn="l">
              <a:defRPr/>
            </a:lvl1pPr>
          </a:lstStyle>
          <a:p>
            <a:fld id="{97614D2F-4347-F847-8C2E-5337472F27B7}"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3400" advTm="3000">
        <p14:reveal/>
      </p:transition>
    </mc:Choice>
    <mc:Fallback xmlns="">
      <p:transition spd="slow" advTm="3000">
        <p:fade/>
      </p:transition>
    </mc:Fallback>
  </mc:AlternateContent>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Rounded Rectangle 8"/>
          <p:cNvSpPr/>
          <p:nvPr/>
        </p:nvSpPr>
        <p:spPr>
          <a:xfrm rot="907748">
            <a:off x="-865440" y="850599"/>
            <a:ext cx="3615441" cy="6151724"/>
          </a:xfrm>
          <a:custGeom>
            <a:avLst/>
            <a:gdLst/>
            <a:ahLst/>
            <a:cxnLst/>
            <a:rect l="l" t="t" r="r" b="b"/>
            <a:pathLst>
              <a:path w="3615441" h="6151724">
                <a:moveTo>
                  <a:pt x="0" y="0"/>
                </a:moveTo>
                <a:lnTo>
                  <a:pt x="3533351" y="0"/>
                </a:lnTo>
                <a:cubicBezTo>
                  <a:pt x="3578688" y="0"/>
                  <a:pt x="3615441" y="36753"/>
                  <a:pt x="3615441" y="82090"/>
                </a:cubicBezTo>
                <a:lnTo>
                  <a:pt x="3615441" y="5623909"/>
                </a:lnTo>
                <a:lnTo>
                  <a:pt x="1663219" y="6151724"/>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907748">
            <a:off x="17749" y="-511509"/>
            <a:ext cx="3735394" cy="1387781"/>
          </a:xfrm>
          <a:custGeom>
            <a:avLst/>
            <a:gdLst/>
            <a:ahLst/>
            <a:cxnLst/>
            <a:rect l="l" t="t" r="r" b="b"/>
            <a:pathLst>
              <a:path w="3735394" h="1387781">
                <a:moveTo>
                  <a:pt x="0" y="1009924"/>
                </a:moveTo>
                <a:lnTo>
                  <a:pt x="3735394" y="0"/>
                </a:lnTo>
                <a:lnTo>
                  <a:pt x="3735394" y="1305691"/>
                </a:lnTo>
                <a:cubicBezTo>
                  <a:pt x="3735394" y="1351028"/>
                  <a:pt x="3698641" y="1387781"/>
                  <a:pt x="3653304" y="1387781"/>
                </a:cubicBezTo>
                <a:lnTo>
                  <a:pt x="102160" y="1387781"/>
                </a:ln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907748">
            <a:off x="2146801" y="6590199"/>
            <a:ext cx="1981025" cy="535602"/>
          </a:xfrm>
          <a:custGeom>
            <a:avLst/>
            <a:gdLst/>
            <a:ahLst/>
            <a:cxnLst/>
            <a:rect l="l" t="t" r="r" b="b"/>
            <a:pathLst>
              <a:path w="1981025" h="535602">
                <a:moveTo>
                  <a:pt x="50137" y="6451"/>
                </a:moveTo>
                <a:cubicBezTo>
                  <a:pt x="59958" y="2297"/>
                  <a:pt x="70756" y="0"/>
                  <a:pt x="82090" y="0"/>
                </a:cubicBezTo>
                <a:lnTo>
                  <a:pt x="1981025" y="0"/>
                </a:lnTo>
                <a:lnTo>
                  <a:pt x="0" y="535602"/>
                </a:lnTo>
                <a:lnTo>
                  <a:pt x="0" y="82090"/>
                </a:lnTo>
                <a:cubicBezTo>
                  <a:pt x="0" y="48087"/>
                  <a:pt x="20674" y="18913"/>
                  <a:pt x="50137" y="6451"/>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rot="907748">
            <a:off x="3185141" y="-553633"/>
            <a:ext cx="6782931" cy="7826540"/>
          </a:xfrm>
          <a:custGeom>
            <a:avLst/>
            <a:gdLst/>
            <a:ahLst/>
            <a:cxnLst/>
            <a:rect l="l" t="t" r="r" b="b"/>
            <a:pathLst>
              <a:path w="6782931" h="7826540">
                <a:moveTo>
                  <a:pt x="0" y="1349945"/>
                </a:moveTo>
                <a:lnTo>
                  <a:pt x="4993024" y="0"/>
                </a:lnTo>
                <a:lnTo>
                  <a:pt x="6782931" y="6620302"/>
                </a:lnTo>
                <a:lnTo>
                  <a:pt x="2321435" y="7826540"/>
                </a:lnTo>
                <a:lnTo>
                  <a:pt x="82090" y="7826540"/>
                </a:lnTo>
                <a:cubicBezTo>
                  <a:pt x="36753" y="7826540"/>
                  <a:pt x="0" y="7789787"/>
                  <a:pt x="0" y="7744450"/>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633894" y="2921988"/>
            <a:ext cx="5064953" cy="1695631"/>
          </a:xfrm>
        </p:spPr>
        <p:txBody>
          <a:bodyPr/>
          <a:lstStyle/>
          <a:p>
            <a:r>
              <a:rPr lang="en-US" smtClean="0"/>
              <a:t>Click to edit Master title style</a:t>
            </a:r>
            <a:endParaRPr lang="en-US"/>
          </a:p>
        </p:txBody>
      </p:sp>
      <p:sp>
        <p:nvSpPr>
          <p:cNvPr id="3" name="Content Placeholder 2"/>
          <p:cNvSpPr>
            <a:spLocks noGrp="1"/>
          </p:cNvSpPr>
          <p:nvPr>
            <p:ph idx="1"/>
          </p:nvPr>
        </p:nvSpPr>
        <p:spPr>
          <a:xfrm rot="900000">
            <a:off x="3479028" y="959716"/>
            <a:ext cx="4658735" cy="5077623"/>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rot="900000">
            <a:off x="1690988" y="608314"/>
            <a:ext cx="1789355" cy="365125"/>
          </a:xfrm>
        </p:spPr>
        <p:txBody>
          <a:bodyPr/>
          <a:lstStyle/>
          <a:p>
            <a:fld id="{4760BECC-DE0B-BA4A-98C3-EB657776CFB3}" type="datetime1">
              <a:rPr lang="en-US" smtClean="0"/>
              <a:t>10/9/11</a:t>
            </a:fld>
            <a:endParaRPr lang="en-US"/>
          </a:p>
        </p:txBody>
      </p:sp>
      <p:sp>
        <p:nvSpPr>
          <p:cNvPr id="5" name="Footer Placeholder 4"/>
          <p:cNvSpPr>
            <a:spLocks noGrp="1"/>
          </p:cNvSpPr>
          <p:nvPr>
            <p:ph type="ftr" sz="quarter" idx="11"/>
          </p:nvPr>
        </p:nvSpPr>
        <p:spPr>
          <a:xfrm rot="900000">
            <a:off x="3103620" y="6177546"/>
            <a:ext cx="2392237" cy="365125"/>
          </a:xfrm>
        </p:spPr>
        <p:txBody>
          <a:bodyPr/>
          <a:lstStyle/>
          <a:p>
            <a:r>
              <a:rPr lang="en-US" smtClean="0"/>
              <a:t>Lesson 1: God Is                                                                         Global University of Theological Studies</a:t>
            </a:r>
            <a:endParaRPr lang="en-US"/>
          </a:p>
        </p:txBody>
      </p:sp>
      <p:sp>
        <p:nvSpPr>
          <p:cNvPr id="6" name="Slide Number Placeholder 5"/>
          <p:cNvSpPr>
            <a:spLocks noGrp="1"/>
          </p:cNvSpPr>
          <p:nvPr>
            <p:ph type="sldNum" sz="quarter" idx="12"/>
          </p:nvPr>
        </p:nvSpPr>
        <p:spPr>
          <a:xfrm rot="900000">
            <a:off x="1265370" y="300797"/>
            <a:ext cx="2287319" cy="365125"/>
          </a:xfrm>
        </p:spPr>
        <p:txBody>
          <a:bodyPr/>
          <a:lstStyle/>
          <a:p>
            <a:fld id="{97614D2F-4347-F847-8C2E-5337472F27B7}"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3400" advTm="3000">
        <p14:reveal/>
      </p:transition>
    </mc:Choice>
    <mc:Fallback xmlns="">
      <p:transition spd="slow" advTm="3000">
        <p:fade/>
      </p:transition>
    </mc:Fallback>
  </mc:AlternateContent>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7" name="Rounded Rectangle 16"/>
          <p:cNvSpPr/>
          <p:nvPr/>
        </p:nvSpPr>
        <p:spPr>
          <a:xfrm rot="900000">
            <a:off x="-57216" y="-1017685"/>
            <a:ext cx="7411427" cy="3438177"/>
          </a:xfrm>
          <a:custGeom>
            <a:avLst/>
            <a:gdLst/>
            <a:ahLst/>
            <a:cxnLst/>
            <a:rect l="l" t="t" r="r" b="b"/>
            <a:pathLst>
              <a:path w="7411427" h="3438177">
                <a:moveTo>
                  <a:pt x="0" y="1985886"/>
                </a:moveTo>
                <a:lnTo>
                  <a:pt x="7411427" y="0"/>
                </a:lnTo>
                <a:lnTo>
                  <a:pt x="7411427" y="3356087"/>
                </a:lnTo>
                <a:cubicBezTo>
                  <a:pt x="7411427" y="3401424"/>
                  <a:pt x="7374674" y="3438177"/>
                  <a:pt x="7329337" y="3438177"/>
                </a:cubicBezTo>
                <a:lnTo>
                  <a:pt x="389140" y="3438177"/>
                </a:ln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rot="900000">
            <a:off x="-776641" y="2417820"/>
            <a:ext cx="6998365" cy="5080081"/>
          </a:xfrm>
          <a:custGeom>
            <a:avLst/>
            <a:gdLst/>
            <a:ahLst/>
            <a:cxnLst/>
            <a:rect l="l" t="t" r="r" b="b"/>
            <a:pathLst>
              <a:path w="6998365" h="5080081">
                <a:moveTo>
                  <a:pt x="0" y="0"/>
                </a:moveTo>
                <a:lnTo>
                  <a:pt x="6916275" y="0"/>
                </a:lnTo>
                <a:cubicBezTo>
                  <a:pt x="6961612" y="0"/>
                  <a:pt x="6998365" y="36753"/>
                  <a:pt x="6998365" y="82090"/>
                </a:cubicBezTo>
                <a:lnTo>
                  <a:pt x="6998365" y="3569608"/>
                </a:lnTo>
                <a:lnTo>
                  <a:pt x="1361203" y="5080081"/>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p:cNvSpPr/>
          <p:nvPr/>
        </p:nvSpPr>
        <p:spPr>
          <a:xfrm rot="900000">
            <a:off x="6338067" y="3775812"/>
            <a:ext cx="3102275" cy="3544033"/>
          </a:xfrm>
          <a:custGeom>
            <a:avLst/>
            <a:gdLst/>
            <a:ahLst/>
            <a:cxnLst/>
            <a:rect l="l" t="t" r="r" b="b"/>
            <a:pathLst>
              <a:path w="3102275" h="3544033">
                <a:moveTo>
                  <a:pt x="50137" y="6451"/>
                </a:moveTo>
                <a:cubicBezTo>
                  <a:pt x="59958" y="2297"/>
                  <a:pt x="70756" y="0"/>
                  <a:pt x="82090" y="0"/>
                </a:cubicBezTo>
                <a:lnTo>
                  <a:pt x="2375388" y="0"/>
                </a:lnTo>
                <a:lnTo>
                  <a:pt x="3102275" y="2712781"/>
                </a:lnTo>
                <a:lnTo>
                  <a:pt x="0" y="3544033"/>
                </a:lnTo>
                <a:lnTo>
                  <a:pt x="0" y="82090"/>
                </a:lnTo>
                <a:cubicBezTo>
                  <a:pt x="0" y="48087"/>
                  <a:pt x="20673" y="18913"/>
                  <a:pt x="50137" y="6451"/>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ounded Rectangle 19"/>
          <p:cNvSpPr/>
          <p:nvPr/>
        </p:nvSpPr>
        <p:spPr>
          <a:xfrm rot="900000">
            <a:off x="7327879" y="-104312"/>
            <a:ext cx="2350627" cy="3820866"/>
          </a:xfrm>
          <a:custGeom>
            <a:avLst/>
            <a:gdLst/>
            <a:ahLst/>
            <a:cxnLst/>
            <a:rect l="l" t="t" r="r" b="b"/>
            <a:pathLst>
              <a:path w="2350627" h="3820866">
                <a:moveTo>
                  <a:pt x="1" y="355523"/>
                </a:moveTo>
                <a:lnTo>
                  <a:pt x="1326829" y="0"/>
                </a:lnTo>
                <a:lnTo>
                  <a:pt x="2350627" y="3820866"/>
                </a:lnTo>
                <a:lnTo>
                  <a:pt x="82091" y="3820866"/>
                </a:lnTo>
                <a:cubicBezTo>
                  <a:pt x="36754" y="3820866"/>
                  <a:pt x="1" y="3784113"/>
                  <a:pt x="0" y="3738776"/>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900000">
            <a:off x="534986" y="2921829"/>
            <a:ext cx="5690855" cy="1570680"/>
          </a:xfrm>
        </p:spPr>
        <p:txBody>
          <a:bodyPr anchor="b">
            <a:noAutofit/>
          </a:bodyPr>
          <a:lstStyle>
            <a:lvl1pPr algn="r">
              <a:defRPr sz="48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rot="900000">
            <a:off x="537849" y="4494201"/>
            <a:ext cx="5271544" cy="1500187"/>
          </a:xfrm>
        </p:spPr>
        <p:txBody>
          <a:bodyPr anchor="t">
            <a:normAutofit/>
          </a:bodyPr>
          <a:lstStyle>
            <a:lvl1pPr marL="0" indent="0" algn="r">
              <a:buNone/>
              <a:defRPr sz="24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rot="900000">
            <a:off x="6878368" y="3761385"/>
            <a:ext cx="1524000" cy="365125"/>
          </a:xfrm>
        </p:spPr>
        <p:txBody>
          <a:bodyPr/>
          <a:lstStyle>
            <a:lvl1pPr algn="l">
              <a:defRPr/>
            </a:lvl1pPr>
          </a:lstStyle>
          <a:p>
            <a:fld id="{F83E8523-6985-4049-AF5B-BF5DE1A4BC3A}" type="datetime1">
              <a:rPr lang="en-US" smtClean="0"/>
              <a:t>10/9/11</a:t>
            </a:fld>
            <a:endParaRPr lang="en-US"/>
          </a:p>
        </p:txBody>
      </p:sp>
      <p:sp>
        <p:nvSpPr>
          <p:cNvPr id="5" name="Footer Placeholder 4"/>
          <p:cNvSpPr>
            <a:spLocks noGrp="1"/>
          </p:cNvSpPr>
          <p:nvPr>
            <p:ph type="ftr" sz="quarter" idx="11"/>
          </p:nvPr>
        </p:nvSpPr>
        <p:spPr>
          <a:xfrm rot="900000">
            <a:off x="7056965" y="3170795"/>
            <a:ext cx="1926305" cy="365125"/>
          </a:xfrm>
        </p:spPr>
        <p:txBody>
          <a:bodyPr/>
          <a:lstStyle/>
          <a:p>
            <a:r>
              <a:rPr lang="en-US" smtClean="0"/>
              <a:t>Lesson 1: God Is                                                                         Global University of Theological Studies</a:t>
            </a:r>
            <a:endParaRPr lang="en-US"/>
          </a:p>
        </p:txBody>
      </p:sp>
      <p:sp>
        <p:nvSpPr>
          <p:cNvPr id="6" name="Slide Number Placeholder 5"/>
          <p:cNvSpPr>
            <a:spLocks noGrp="1"/>
          </p:cNvSpPr>
          <p:nvPr>
            <p:ph type="sldNum" sz="quarter" idx="12"/>
          </p:nvPr>
        </p:nvSpPr>
        <p:spPr>
          <a:xfrm rot="900000" flipH="1">
            <a:off x="7176363" y="2661157"/>
            <a:ext cx="683979" cy="365125"/>
          </a:xfrm>
        </p:spPr>
        <p:txBody>
          <a:bodyPr/>
          <a:lstStyle>
            <a:lvl1pPr algn="l">
              <a:defRPr/>
            </a:lvl1pPr>
          </a:lstStyle>
          <a:p>
            <a:fld id="{97614D2F-4347-F847-8C2E-5337472F27B7}"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3400" advTm="3000">
        <p14:reveal/>
      </p:transition>
    </mc:Choice>
    <mc:Fallback xmlns="">
      <p:transition spd="slow" advTm="3000">
        <p:fade/>
      </p:transition>
    </mc:Fallback>
  </mc:AlternateContent>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7" name="Rounded Rectangle 16"/>
          <p:cNvSpPr/>
          <p:nvPr/>
        </p:nvSpPr>
        <p:spPr>
          <a:xfrm rot="20707748">
            <a:off x="-883225" y="-625990"/>
            <a:ext cx="7439907" cy="7344599"/>
          </a:xfrm>
          <a:custGeom>
            <a:avLst/>
            <a:gdLst/>
            <a:ahLst/>
            <a:cxnLst/>
            <a:rect l="l" t="t" r="r" b="b"/>
            <a:pathLst>
              <a:path w="7439907" h="7344599">
                <a:moveTo>
                  <a:pt x="1760047" y="0"/>
                </a:moveTo>
                <a:lnTo>
                  <a:pt x="7439906" y="1508202"/>
                </a:lnTo>
                <a:lnTo>
                  <a:pt x="7439907" y="7262509"/>
                </a:lnTo>
                <a:cubicBezTo>
                  <a:pt x="7439906" y="7307846"/>
                  <a:pt x="7403153" y="7344599"/>
                  <a:pt x="7357816" y="7344599"/>
                </a:cubicBezTo>
                <a:lnTo>
                  <a:pt x="2697558" y="7344599"/>
                </a:lnTo>
                <a:lnTo>
                  <a:pt x="0" y="6628303"/>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rot="20707748">
            <a:off x="3237537" y="6275496"/>
            <a:ext cx="4387395" cy="1165008"/>
          </a:xfrm>
          <a:custGeom>
            <a:avLst/>
            <a:gdLst/>
            <a:ahLst/>
            <a:cxnLst/>
            <a:rect l="l" t="t" r="r" b="b"/>
            <a:pathLst>
              <a:path w="4387395" h="1165008">
                <a:moveTo>
                  <a:pt x="4337258" y="6451"/>
                </a:moveTo>
                <a:cubicBezTo>
                  <a:pt x="4366722" y="18913"/>
                  <a:pt x="4387395" y="48087"/>
                  <a:pt x="4387395" y="82090"/>
                </a:cubicBezTo>
                <a:lnTo>
                  <a:pt x="4387395" y="1165008"/>
                </a:lnTo>
                <a:lnTo>
                  <a:pt x="0" y="0"/>
                </a:lnTo>
                <a:lnTo>
                  <a:pt x="4305305" y="0"/>
                </a:lnTo>
                <a:cubicBezTo>
                  <a:pt x="4316639" y="0"/>
                  <a:pt x="4327437" y="2297"/>
                  <a:pt x="4337258" y="6451"/>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p:cNvSpPr/>
          <p:nvPr/>
        </p:nvSpPr>
        <p:spPr>
          <a:xfrm rot="20707748">
            <a:off x="7660698" y="5462349"/>
            <a:ext cx="1709024" cy="1536003"/>
          </a:xfrm>
          <a:custGeom>
            <a:avLst/>
            <a:gdLst/>
            <a:ahLst/>
            <a:cxnLst/>
            <a:rect l="l" t="t" r="r" b="b"/>
            <a:pathLst>
              <a:path w="1709024" h="1536003">
                <a:moveTo>
                  <a:pt x="1709024" y="0"/>
                </a:moveTo>
                <a:lnTo>
                  <a:pt x="1301161" y="1536003"/>
                </a:lnTo>
                <a:lnTo>
                  <a:pt x="0" y="1190500"/>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ounded Rectangle 19"/>
          <p:cNvSpPr/>
          <p:nvPr/>
        </p:nvSpPr>
        <p:spPr>
          <a:xfrm rot="20707748">
            <a:off x="6667944" y="-490547"/>
            <a:ext cx="3064333" cy="5811872"/>
          </a:xfrm>
          <a:custGeom>
            <a:avLst/>
            <a:gdLst/>
            <a:ahLst/>
            <a:cxnLst/>
            <a:rect l="l" t="t" r="r" b="b"/>
            <a:pathLst>
              <a:path w="3064333" h="5811872">
                <a:moveTo>
                  <a:pt x="0" y="0"/>
                </a:moveTo>
                <a:lnTo>
                  <a:pt x="3064333" y="813688"/>
                </a:lnTo>
                <a:lnTo>
                  <a:pt x="1737140" y="5811872"/>
                </a:lnTo>
                <a:lnTo>
                  <a:pt x="82090" y="5811872"/>
                </a:lnTo>
                <a:cubicBezTo>
                  <a:pt x="36753" y="5811872"/>
                  <a:pt x="0" y="5775119"/>
                  <a:pt x="0" y="5729782"/>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5171893" y="2231024"/>
            <a:ext cx="4820301" cy="1436159"/>
          </a:xfrm>
        </p:spPr>
        <p:txBody>
          <a:bodyPr/>
          <a:lstStyle/>
          <a:p>
            <a:r>
              <a:rPr lang="en-US" smtClean="0"/>
              <a:t>Click to edit Master title style</a:t>
            </a:r>
            <a:endParaRPr lang="en-US"/>
          </a:p>
        </p:txBody>
      </p:sp>
      <p:sp>
        <p:nvSpPr>
          <p:cNvPr id="3" name="Content Placeholder 2"/>
          <p:cNvSpPr>
            <a:spLocks noGrp="1"/>
          </p:cNvSpPr>
          <p:nvPr>
            <p:ph sz="half" idx="1"/>
          </p:nvPr>
        </p:nvSpPr>
        <p:spPr>
          <a:xfrm rot="-900000">
            <a:off x="1014439" y="1335061"/>
            <a:ext cx="2578608" cy="48398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rot="-900000">
            <a:off x="3701032" y="618005"/>
            <a:ext cx="2580010" cy="4837176"/>
          </a:xfrm>
        </p:spPr>
        <p:txBody>
          <a:bodyPr anchor="t"/>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rot="-900000">
            <a:off x="7755919" y="5887412"/>
            <a:ext cx="1241980" cy="365125"/>
          </a:xfrm>
        </p:spPr>
        <p:txBody>
          <a:bodyPr/>
          <a:lstStyle>
            <a:lvl1pPr algn="l">
              <a:defRPr/>
            </a:lvl1pPr>
          </a:lstStyle>
          <a:p>
            <a:fld id="{996E2D45-D4F5-7646-AAF0-AE3CA5C5BAFA}" type="datetime1">
              <a:rPr lang="en-US" smtClean="0"/>
              <a:t>10/9/11</a:t>
            </a:fld>
            <a:endParaRPr lang="en-US"/>
          </a:p>
        </p:txBody>
      </p:sp>
      <p:sp>
        <p:nvSpPr>
          <p:cNvPr id="6" name="Footer Placeholder 5"/>
          <p:cNvSpPr>
            <a:spLocks noGrp="1"/>
          </p:cNvSpPr>
          <p:nvPr>
            <p:ph type="ftr" sz="quarter" idx="11"/>
          </p:nvPr>
        </p:nvSpPr>
        <p:spPr>
          <a:xfrm rot="-900000">
            <a:off x="4054658" y="5494374"/>
            <a:ext cx="3124200" cy="365125"/>
          </a:xfrm>
        </p:spPr>
        <p:txBody>
          <a:bodyPr/>
          <a:lstStyle>
            <a:lvl1pPr algn="r">
              <a:defRPr/>
            </a:lvl1pPr>
          </a:lstStyle>
          <a:p>
            <a:r>
              <a:rPr lang="en-US" smtClean="0"/>
              <a:t>Lesson 1: God Is                                                                         Global University of Theological Studies</a:t>
            </a:r>
            <a:endParaRPr lang="en-US"/>
          </a:p>
        </p:txBody>
      </p:sp>
      <p:sp>
        <p:nvSpPr>
          <p:cNvPr id="7" name="Slide Number Placeholder 6"/>
          <p:cNvSpPr>
            <a:spLocks noGrp="1"/>
          </p:cNvSpPr>
          <p:nvPr>
            <p:ph type="sldNum" sz="quarter" idx="12"/>
          </p:nvPr>
        </p:nvSpPr>
        <p:spPr>
          <a:xfrm rot="-900000">
            <a:off x="7690164" y="5643110"/>
            <a:ext cx="1241693" cy="365125"/>
          </a:xfrm>
        </p:spPr>
        <p:txBody>
          <a:bodyPr/>
          <a:lstStyle>
            <a:lvl1pPr algn="l">
              <a:defRPr/>
            </a:lvl1pPr>
          </a:lstStyle>
          <a:p>
            <a:fld id="{97614D2F-4347-F847-8C2E-5337472F27B7}"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3400" advTm="3000">
        <p14:reveal/>
      </p:transition>
    </mc:Choice>
    <mc:Fallback xmlns="">
      <p:transition spd="slow" advTm="3000">
        <p:fade/>
      </p:transition>
    </mc:Fallback>
  </mc:AlternateContent>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53" name="Rounded Rectangle 52"/>
          <p:cNvSpPr/>
          <p:nvPr/>
        </p:nvSpPr>
        <p:spPr>
          <a:xfrm rot="20707748">
            <a:off x="-883225" y="-625990"/>
            <a:ext cx="7439907" cy="7344599"/>
          </a:xfrm>
          <a:custGeom>
            <a:avLst/>
            <a:gdLst/>
            <a:ahLst/>
            <a:cxnLst/>
            <a:rect l="l" t="t" r="r" b="b"/>
            <a:pathLst>
              <a:path w="7439907" h="7344599">
                <a:moveTo>
                  <a:pt x="1760047" y="0"/>
                </a:moveTo>
                <a:lnTo>
                  <a:pt x="7439906" y="1508202"/>
                </a:lnTo>
                <a:lnTo>
                  <a:pt x="7439907" y="7262509"/>
                </a:lnTo>
                <a:cubicBezTo>
                  <a:pt x="7439906" y="7307846"/>
                  <a:pt x="7403153" y="7344599"/>
                  <a:pt x="7357816" y="7344599"/>
                </a:cubicBezTo>
                <a:lnTo>
                  <a:pt x="2697558" y="7344599"/>
                </a:lnTo>
                <a:lnTo>
                  <a:pt x="0" y="6628303"/>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ounded Rectangle 53"/>
          <p:cNvSpPr/>
          <p:nvPr/>
        </p:nvSpPr>
        <p:spPr>
          <a:xfrm rot="20707748">
            <a:off x="3237537" y="6275496"/>
            <a:ext cx="4387395" cy="1165008"/>
          </a:xfrm>
          <a:custGeom>
            <a:avLst/>
            <a:gdLst/>
            <a:ahLst/>
            <a:cxnLst/>
            <a:rect l="l" t="t" r="r" b="b"/>
            <a:pathLst>
              <a:path w="4387395" h="1165008">
                <a:moveTo>
                  <a:pt x="4337258" y="6451"/>
                </a:moveTo>
                <a:cubicBezTo>
                  <a:pt x="4366722" y="18913"/>
                  <a:pt x="4387395" y="48087"/>
                  <a:pt x="4387395" y="82090"/>
                </a:cubicBezTo>
                <a:lnTo>
                  <a:pt x="4387395" y="1165008"/>
                </a:lnTo>
                <a:lnTo>
                  <a:pt x="0" y="0"/>
                </a:lnTo>
                <a:lnTo>
                  <a:pt x="4305305" y="0"/>
                </a:lnTo>
                <a:cubicBezTo>
                  <a:pt x="4316639" y="0"/>
                  <a:pt x="4327437" y="2297"/>
                  <a:pt x="4337258" y="6451"/>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ounded Rectangle 54"/>
          <p:cNvSpPr/>
          <p:nvPr/>
        </p:nvSpPr>
        <p:spPr>
          <a:xfrm rot="20707748">
            <a:off x="7660698" y="5462349"/>
            <a:ext cx="1709024" cy="1536003"/>
          </a:xfrm>
          <a:custGeom>
            <a:avLst/>
            <a:gdLst/>
            <a:ahLst/>
            <a:cxnLst/>
            <a:rect l="l" t="t" r="r" b="b"/>
            <a:pathLst>
              <a:path w="1709024" h="1536003">
                <a:moveTo>
                  <a:pt x="1709024" y="0"/>
                </a:moveTo>
                <a:lnTo>
                  <a:pt x="1301161" y="1536003"/>
                </a:lnTo>
                <a:lnTo>
                  <a:pt x="0" y="1190500"/>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ounded Rectangle 55"/>
          <p:cNvSpPr/>
          <p:nvPr/>
        </p:nvSpPr>
        <p:spPr>
          <a:xfrm rot="20707748">
            <a:off x="6667944" y="-490547"/>
            <a:ext cx="3064333" cy="5811872"/>
          </a:xfrm>
          <a:custGeom>
            <a:avLst/>
            <a:gdLst/>
            <a:ahLst/>
            <a:cxnLst/>
            <a:rect l="l" t="t" r="r" b="b"/>
            <a:pathLst>
              <a:path w="3064333" h="5811872">
                <a:moveTo>
                  <a:pt x="0" y="0"/>
                </a:moveTo>
                <a:lnTo>
                  <a:pt x="3064333" y="813688"/>
                </a:lnTo>
                <a:lnTo>
                  <a:pt x="1737140" y="5811872"/>
                </a:lnTo>
                <a:lnTo>
                  <a:pt x="82090" y="5811872"/>
                </a:lnTo>
                <a:cubicBezTo>
                  <a:pt x="36753" y="5811872"/>
                  <a:pt x="0" y="5775119"/>
                  <a:pt x="0" y="5729782"/>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5175504" y="2231136"/>
            <a:ext cx="4818888" cy="1435608"/>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rot="-900000">
            <a:off x="854761" y="1406870"/>
            <a:ext cx="2213148" cy="759866"/>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rot="-900000">
            <a:off x="1120518" y="2227895"/>
            <a:ext cx="2578608" cy="39387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rot="-900000">
            <a:off x="3535709" y="687503"/>
            <a:ext cx="2214753" cy="753043"/>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rot="-900000">
            <a:off x="3808498" y="1495882"/>
            <a:ext cx="2578608" cy="395590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rot="-900000">
            <a:off x="7754112" y="5888736"/>
            <a:ext cx="1243584" cy="365125"/>
          </a:xfrm>
        </p:spPr>
        <p:txBody>
          <a:bodyPr/>
          <a:lstStyle>
            <a:lvl1pPr algn="l">
              <a:defRPr/>
            </a:lvl1pPr>
          </a:lstStyle>
          <a:p>
            <a:fld id="{C2C246EC-856C-2046-AEC5-3B62D5C54175}" type="datetime1">
              <a:rPr lang="en-US" smtClean="0"/>
              <a:t>10/9/11</a:t>
            </a:fld>
            <a:endParaRPr lang="en-US"/>
          </a:p>
        </p:txBody>
      </p:sp>
      <p:sp>
        <p:nvSpPr>
          <p:cNvPr id="8" name="Footer Placeholder 7"/>
          <p:cNvSpPr>
            <a:spLocks noGrp="1"/>
          </p:cNvSpPr>
          <p:nvPr>
            <p:ph type="ftr" sz="quarter" idx="11"/>
          </p:nvPr>
        </p:nvSpPr>
        <p:spPr>
          <a:xfrm rot="-900000">
            <a:off x="4050792" y="5495544"/>
            <a:ext cx="3124200" cy="365125"/>
          </a:xfrm>
        </p:spPr>
        <p:txBody>
          <a:bodyPr/>
          <a:lstStyle>
            <a:lvl1pPr algn="r">
              <a:defRPr/>
            </a:lvl1pPr>
          </a:lstStyle>
          <a:p>
            <a:r>
              <a:rPr lang="en-US" smtClean="0"/>
              <a:t>Lesson 1: God Is                                                                         Global University of Theological Studies</a:t>
            </a:r>
            <a:endParaRPr lang="en-US"/>
          </a:p>
        </p:txBody>
      </p:sp>
      <p:sp>
        <p:nvSpPr>
          <p:cNvPr id="9" name="Slide Number Placeholder 8"/>
          <p:cNvSpPr>
            <a:spLocks noGrp="1"/>
          </p:cNvSpPr>
          <p:nvPr>
            <p:ph type="sldNum" sz="quarter" idx="12"/>
          </p:nvPr>
        </p:nvSpPr>
        <p:spPr>
          <a:xfrm rot="-900000">
            <a:off x="7690104" y="5641848"/>
            <a:ext cx="1243584" cy="365125"/>
          </a:xfrm>
        </p:spPr>
        <p:txBody>
          <a:bodyPr/>
          <a:lstStyle>
            <a:lvl1pPr algn="l">
              <a:defRPr/>
            </a:lvl1pPr>
          </a:lstStyle>
          <a:p>
            <a:fld id="{97614D2F-4347-F847-8C2E-5337472F27B7}"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3400" advTm="3000">
        <p14:reveal/>
      </p:transition>
    </mc:Choice>
    <mc:Fallback xmlns="">
      <p:transition spd="slow" advTm="3000">
        <p:fade/>
      </p:transition>
    </mc:Fallback>
  </mc:AlternateContent>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1" name="Rounded Rectangle 20"/>
          <p:cNvSpPr/>
          <p:nvPr/>
        </p:nvSpPr>
        <p:spPr>
          <a:xfrm rot="907748">
            <a:off x="-865440" y="850599"/>
            <a:ext cx="3615441" cy="6151724"/>
          </a:xfrm>
          <a:custGeom>
            <a:avLst/>
            <a:gdLst/>
            <a:ahLst/>
            <a:cxnLst/>
            <a:rect l="l" t="t" r="r" b="b"/>
            <a:pathLst>
              <a:path w="3615441" h="6151724">
                <a:moveTo>
                  <a:pt x="0" y="0"/>
                </a:moveTo>
                <a:lnTo>
                  <a:pt x="3533351" y="0"/>
                </a:lnTo>
                <a:cubicBezTo>
                  <a:pt x="3578688" y="0"/>
                  <a:pt x="3615441" y="36753"/>
                  <a:pt x="3615441" y="82090"/>
                </a:cubicBezTo>
                <a:lnTo>
                  <a:pt x="3615441" y="5623909"/>
                </a:lnTo>
                <a:lnTo>
                  <a:pt x="1663219" y="6151724"/>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rot="907748">
            <a:off x="17749" y="-511509"/>
            <a:ext cx="3735394" cy="1387781"/>
          </a:xfrm>
          <a:custGeom>
            <a:avLst/>
            <a:gdLst/>
            <a:ahLst/>
            <a:cxnLst/>
            <a:rect l="l" t="t" r="r" b="b"/>
            <a:pathLst>
              <a:path w="3735394" h="1387781">
                <a:moveTo>
                  <a:pt x="0" y="1009924"/>
                </a:moveTo>
                <a:lnTo>
                  <a:pt x="3735394" y="0"/>
                </a:lnTo>
                <a:lnTo>
                  <a:pt x="3735394" y="1305691"/>
                </a:lnTo>
                <a:cubicBezTo>
                  <a:pt x="3735394" y="1351028"/>
                  <a:pt x="3698641" y="1387781"/>
                  <a:pt x="3653304" y="1387781"/>
                </a:cubicBezTo>
                <a:lnTo>
                  <a:pt x="102160" y="1387781"/>
                </a:ln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rot="907748">
            <a:off x="2146801" y="6590199"/>
            <a:ext cx="1981025" cy="535602"/>
          </a:xfrm>
          <a:custGeom>
            <a:avLst/>
            <a:gdLst/>
            <a:ahLst/>
            <a:cxnLst/>
            <a:rect l="l" t="t" r="r" b="b"/>
            <a:pathLst>
              <a:path w="1981025" h="535602">
                <a:moveTo>
                  <a:pt x="50137" y="6451"/>
                </a:moveTo>
                <a:cubicBezTo>
                  <a:pt x="59958" y="2297"/>
                  <a:pt x="70756" y="0"/>
                  <a:pt x="82090" y="0"/>
                </a:cubicBezTo>
                <a:lnTo>
                  <a:pt x="1981025" y="0"/>
                </a:lnTo>
                <a:lnTo>
                  <a:pt x="0" y="535602"/>
                </a:lnTo>
                <a:lnTo>
                  <a:pt x="0" y="82090"/>
                </a:lnTo>
                <a:cubicBezTo>
                  <a:pt x="0" y="48087"/>
                  <a:pt x="20674" y="18913"/>
                  <a:pt x="50137" y="6451"/>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ounded Rectangle 23"/>
          <p:cNvSpPr/>
          <p:nvPr/>
        </p:nvSpPr>
        <p:spPr>
          <a:xfrm rot="907748">
            <a:off x="3185141" y="-553633"/>
            <a:ext cx="6782931" cy="7826540"/>
          </a:xfrm>
          <a:custGeom>
            <a:avLst/>
            <a:gdLst/>
            <a:ahLst/>
            <a:cxnLst/>
            <a:rect l="l" t="t" r="r" b="b"/>
            <a:pathLst>
              <a:path w="6782931" h="7826540">
                <a:moveTo>
                  <a:pt x="0" y="1349945"/>
                </a:moveTo>
                <a:lnTo>
                  <a:pt x="4993024" y="0"/>
                </a:lnTo>
                <a:lnTo>
                  <a:pt x="6782931" y="6620302"/>
                </a:lnTo>
                <a:lnTo>
                  <a:pt x="2321435" y="7826540"/>
                </a:lnTo>
                <a:lnTo>
                  <a:pt x="82090" y="7826540"/>
                </a:lnTo>
                <a:cubicBezTo>
                  <a:pt x="36753" y="7826540"/>
                  <a:pt x="0" y="7789787"/>
                  <a:pt x="0" y="7744450"/>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630936" y="2926080"/>
            <a:ext cx="5065776" cy="1691640"/>
          </a:xfrm>
        </p:spPr>
        <p:txBody>
          <a:bodyPr/>
          <a:lstStyle/>
          <a:p>
            <a:r>
              <a:rPr lang="en-US" smtClean="0"/>
              <a:t>Click to edit Master title style</a:t>
            </a:r>
            <a:endParaRPr lang="en-US"/>
          </a:p>
        </p:txBody>
      </p:sp>
      <p:sp>
        <p:nvSpPr>
          <p:cNvPr id="3" name="Date Placeholder 2"/>
          <p:cNvSpPr>
            <a:spLocks noGrp="1"/>
          </p:cNvSpPr>
          <p:nvPr>
            <p:ph type="dt" sz="half" idx="10"/>
          </p:nvPr>
        </p:nvSpPr>
        <p:spPr>
          <a:xfrm rot="900000">
            <a:off x="1691640" y="612648"/>
            <a:ext cx="1792224" cy="365125"/>
          </a:xfrm>
        </p:spPr>
        <p:txBody>
          <a:bodyPr/>
          <a:lstStyle/>
          <a:p>
            <a:fld id="{C7616214-DAFB-F94F-A5DB-29091113D369}" type="datetime1">
              <a:rPr lang="en-US" smtClean="0"/>
              <a:t>10/9/11</a:t>
            </a:fld>
            <a:endParaRPr lang="en-US"/>
          </a:p>
        </p:txBody>
      </p:sp>
      <p:sp>
        <p:nvSpPr>
          <p:cNvPr id="4" name="Footer Placeholder 3"/>
          <p:cNvSpPr>
            <a:spLocks noGrp="1"/>
          </p:cNvSpPr>
          <p:nvPr>
            <p:ph type="ftr" sz="quarter" idx="11"/>
          </p:nvPr>
        </p:nvSpPr>
        <p:spPr>
          <a:xfrm rot="900000">
            <a:off x="2493721" y="6101033"/>
            <a:ext cx="3052113" cy="365125"/>
          </a:xfrm>
        </p:spPr>
        <p:txBody>
          <a:bodyPr/>
          <a:lstStyle/>
          <a:p>
            <a:r>
              <a:rPr lang="en-US" smtClean="0"/>
              <a:t>Lesson 1: God Is                                                                         Global University of Theological Studies</a:t>
            </a:r>
            <a:endParaRPr lang="en-US"/>
          </a:p>
        </p:txBody>
      </p:sp>
      <p:sp>
        <p:nvSpPr>
          <p:cNvPr id="5" name="Slide Number Placeholder 4"/>
          <p:cNvSpPr>
            <a:spLocks noGrp="1"/>
          </p:cNvSpPr>
          <p:nvPr>
            <p:ph type="sldNum" sz="quarter" idx="12"/>
          </p:nvPr>
        </p:nvSpPr>
        <p:spPr>
          <a:xfrm rot="900000">
            <a:off x="1261872" y="301752"/>
            <a:ext cx="2286000" cy="365125"/>
          </a:xfrm>
        </p:spPr>
        <p:txBody>
          <a:bodyPr/>
          <a:lstStyle/>
          <a:p>
            <a:fld id="{97614D2F-4347-F847-8C2E-5337472F27B7}"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3400" advTm="3000">
        <p14:reveal/>
      </p:transition>
    </mc:Choice>
    <mc:Fallback xmlns="">
      <p:transition spd="slow" advTm="3000">
        <p:fade/>
      </p:transition>
    </mc:Fallback>
  </mc:AlternateContent>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2" name="Rounded Rectangle 11"/>
          <p:cNvSpPr/>
          <p:nvPr/>
        </p:nvSpPr>
        <p:spPr>
          <a:xfrm rot="900000">
            <a:off x="-372248" y="-1218153"/>
            <a:ext cx="8577953" cy="6344114"/>
          </a:xfrm>
          <a:custGeom>
            <a:avLst/>
            <a:gdLst/>
            <a:ahLst/>
            <a:cxnLst/>
            <a:rect l="l" t="t" r="r" b="b"/>
            <a:pathLst>
              <a:path w="8577953" h="6344114">
                <a:moveTo>
                  <a:pt x="0" y="2298455"/>
                </a:moveTo>
                <a:lnTo>
                  <a:pt x="8577953" y="0"/>
                </a:lnTo>
                <a:lnTo>
                  <a:pt x="8577953" y="6262024"/>
                </a:lnTo>
                <a:cubicBezTo>
                  <a:pt x="8577953" y="6307361"/>
                  <a:pt x="8541200" y="6344113"/>
                  <a:pt x="8495863" y="6344113"/>
                </a:cubicBezTo>
                <a:lnTo>
                  <a:pt x="1084031" y="6344114"/>
                </a:ln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900000">
            <a:off x="-449071" y="5207889"/>
            <a:ext cx="7470000" cy="2486713"/>
          </a:xfrm>
          <a:custGeom>
            <a:avLst/>
            <a:gdLst/>
            <a:ahLst/>
            <a:cxnLst/>
            <a:rect l="l" t="t" r="r" b="b"/>
            <a:pathLst>
              <a:path w="7470000" h="2486713">
                <a:moveTo>
                  <a:pt x="0" y="0"/>
                </a:moveTo>
                <a:lnTo>
                  <a:pt x="7387910" y="0"/>
                </a:lnTo>
                <a:cubicBezTo>
                  <a:pt x="7433247" y="0"/>
                  <a:pt x="7470000" y="36753"/>
                  <a:pt x="7470000" y="82090"/>
                </a:cubicBezTo>
                <a:lnTo>
                  <a:pt x="7470000" y="663670"/>
                </a:lnTo>
                <a:lnTo>
                  <a:pt x="666313" y="2486713"/>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900000">
            <a:off x="7192310" y="6483326"/>
            <a:ext cx="1932834" cy="635630"/>
          </a:xfrm>
          <a:custGeom>
            <a:avLst/>
            <a:gdLst/>
            <a:ahLst/>
            <a:cxnLst/>
            <a:rect l="l" t="t" r="r" b="b"/>
            <a:pathLst>
              <a:path w="1932834" h="635630">
                <a:moveTo>
                  <a:pt x="50137" y="6451"/>
                </a:moveTo>
                <a:cubicBezTo>
                  <a:pt x="59958" y="2297"/>
                  <a:pt x="70756" y="0"/>
                  <a:pt x="82090" y="0"/>
                </a:cubicBezTo>
                <a:lnTo>
                  <a:pt x="1901288" y="0"/>
                </a:lnTo>
                <a:lnTo>
                  <a:pt x="1932834" y="117729"/>
                </a:lnTo>
                <a:lnTo>
                  <a:pt x="0" y="635630"/>
                </a:lnTo>
                <a:lnTo>
                  <a:pt x="0" y="82090"/>
                </a:lnTo>
                <a:cubicBezTo>
                  <a:pt x="0" y="48087"/>
                  <a:pt x="20673" y="18913"/>
                  <a:pt x="50137" y="6451"/>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ounded Rectangle 14"/>
          <p:cNvSpPr/>
          <p:nvPr/>
        </p:nvSpPr>
        <p:spPr>
          <a:xfrm rot="900000">
            <a:off x="8127084" y="92392"/>
            <a:ext cx="1878991" cy="6414233"/>
          </a:xfrm>
          <a:custGeom>
            <a:avLst/>
            <a:gdLst/>
            <a:ahLst/>
            <a:cxnLst/>
            <a:rect l="l" t="t" r="r" b="b"/>
            <a:pathLst>
              <a:path w="1878991" h="6414233">
                <a:moveTo>
                  <a:pt x="0" y="42953"/>
                </a:moveTo>
                <a:lnTo>
                  <a:pt x="160303" y="0"/>
                </a:lnTo>
                <a:lnTo>
                  <a:pt x="1878991" y="6414233"/>
                </a:lnTo>
                <a:lnTo>
                  <a:pt x="82090" y="6414233"/>
                </a:lnTo>
                <a:cubicBezTo>
                  <a:pt x="36753" y="6414233"/>
                  <a:pt x="0" y="6377480"/>
                  <a:pt x="0" y="6332143"/>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a:xfrm rot="900000">
            <a:off x="7521938" y="5927116"/>
            <a:ext cx="1524000" cy="365125"/>
          </a:xfrm>
        </p:spPr>
        <p:txBody>
          <a:bodyPr/>
          <a:lstStyle>
            <a:lvl1pPr algn="l">
              <a:defRPr/>
            </a:lvl1pPr>
          </a:lstStyle>
          <a:p>
            <a:fld id="{CBD96DF2-01E0-1F44-9FCC-2AB1DF6F381A}" type="datetime1">
              <a:rPr lang="en-US" smtClean="0"/>
              <a:t>10/9/11</a:t>
            </a:fld>
            <a:endParaRPr lang="en-US"/>
          </a:p>
        </p:txBody>
      </p:sp>
      <p:sp>
        <p:nvSpPr>
          <p:cNvPr id="3" name="Footer Placeholder 2"/>
          <p:cNvSpPr>
            <a:spLocks noGrp="1"/>
          </p:cNvSpPr>
          <p:nvPr>
            <p:ph type="ftr" sz="quarter" idx="11"/>
          </p:nvPr>
        </p:nvSpPr>
        <p:spPr>
          <a:xfrm rot="900000">
            <a:off x="3892286" y="5987296"/>
            <a:ext cx="3124200" cy="295162"/>
          </a:xfrm>
        </p:spPr>
        <p:txBody>
          <a:bodyPr/>
          <a:lstStyle>
            <a:lvl1pPr algn="r">
              <a:defRPr/>
            </a:lvl1pPr>
          </a:lstStyle>
          <a:p>
            <a:r>
              <a:rPr lang="en-US" smtClean="0"/>
              <a:t>Lesson 1: God Is                                                                         Global University of Theological Studies</a:t>
            </a:r>
            <a:endParaRPr lang="en-US"/>
          </a:p>
        </p:txBody>
      </p:sp>
      <p:sp>
        <p:nvSpPr>
          <p:cNvPr id="4" name="Slide Number Placeholder 3"/>
          <p:cNvSpPr>
            <a:spLocks noGrp="1"/>
          </p:cNvSpPr>
          <p:nvPr>
            <p:ph type="sldNum" sz="quarter" idx="12"/>
          </p:nvPr>
        </p:nvSpPr>
        <p:spPr>
          <a:xfrm rot="900000">
            <a:off x="7599046" y="5570110"/>
            <a:ext cx="716206" cy="365125"/>
          </a:xfrm>
        </p:spPr>
        <p:txBody>
          <a:bodyPr/>
          <a:lstStyle>
            <a:lvl1pPr algn="l">
              <a:defRPr/>
            </a:lvl1pPr>
          </a:lstStyle>
          <a:p>
            <a:fld id="{97614D2F-4347-F847-8C2E-5337472F27B7}"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3400" advTm="3000">
        <p14:reveal/>
      </p:transition>
    </mc:Choice>
    <mc:Fallback xmlns="">
      <p:transition spd="slow" advTm="3000">
        <p:fade/>
      </p:transition>
    </mc:Fallback>
  </mc:AlternateContent>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3" name="Rounded Rectangle 12"/>
          <p:cNvSpPr/>
          <p:nvPr/>
        </p:nvSpPr>
        <p:spPr>
          <a:xfrm rot="20707748">
            <a:off x="-897260" y="-624538"/>
            <a:ext cx="7286946" cy="6041338"/>
          </a:xfrm>
          <a:custGeom>
            <a:avLst/>
            <a:gdLst/>
            <a:ahLst/>
            <a:cxnLst/>
            <a:rect l="l" t="t" r="r" b="b"/>
            <a:pathLst>
              <a:path w="7286946" h="6041338">
                <a:moveTo>
                  <a:pt x="1604186" y="0"/>
                </a:moveTo>
                <a:lnTo>
                  <a:pt x="7286946" y="1508972"/>
                </a:lnTo>
                <a:lnTo>
                  <a:pt x="7286946" y="5959247"/>
                </a:lnTo>
                <a:cubicBezTo>
                  <a:pt x="7286946" y="6004584"/>
                  <a:pt x="7250193" y="6041337"/>
                  <a:pt x="7204856" y="6041337"/>
                </a:cubicBezTo>
                <a:lnTo>
                  <a:pt x="0" y="6041338"/>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20707748">
            <a:off x="64806" y="5378153"/>
            <a:ext cx="7443151" cy="2476431"/>
          </a:xfrm>
          <a:custGeom>
            <a:avLst/>
            <a:gdLst/>
            <a:ahLst/>
            <a:cxnLst/>
            <a:rect l="l" t="t" r="r" b="b"/>
            <a:pathLst>
              <a:path w="7443151" h="2476431">
                <a:moveTo>
                  <a:pt x="7393013" y="6452"/>
                </a:moveTo>
                <a:cubicBezTo>
                  <a:pt x="7422477" y="18914"/>
                  <a:pt x="7443150" y="48087"/>
                  <a:pt x="7443150" y="82090"/>
                </a:cubicBezTo>
                <a:lnTo>
                  <a:pt x="7443151" y="2476431"/>
                </a:lnTo>
                <a:lnTo>
                  <a:pt x="0" y="500014"/>
                </a:lnTo>
                <a:lnTo>
                  <a:pt x="132771" y="1"/>
                </a:lnTo>
                <a:lnTo>
                  <a:pt x="7361060" y="1"/>
                </a:lnTo>
                <a:cubicBezTo>
                  <a:pt x="7372394" y="0"/>
                  <a:pt x="7383192" y="2298"/>
                  <a:pt x="7393013" y="6452"/>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rot="20707748">
            <a:off x="7660994" y="5459931"/>
            <a:ext cx="1709023" cy="1538302"/>
          </a:xfrm>
          <a:custGeom>
            <a:avLst/>
            <a:gdLst/>
            <a:ahLst/>
            <a:cxnLst/>
            <a:rect l="l" t="t" r="r" b="b"/>
            <a:pathLst>
              <a:path w="1709023" h="1538302">
                <a:moveTo>
                  <a:pt x="1709023" y="0"/>
                </a:moveTo>
                <a:lnTo>
                  <a:pt x="1300550" y="1538302"/>
                </a:lnTo>
                <a:lnTo>
                  <a:pt x="0" y="1192960"/>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5"/>
          <p:cNvSpPr/>
          <p:nvPr/>
        </p:nvSpPr>
        <p:spPr>
          <a:xfrm rot="20707748">
            <a:off x="6673110" y="-489836"/>
            <a:ext cx="3059119" cy="5809409"/>
          </a:xfrm>
          <a:custGeom>
            <a:avLst/>
            <a:gdLst/>
            <a:ahLst/>
            <a:cxnLst/>
            <a:rect l="l" t="t" r="r" b="b"/>
            <a:pathLst>
              <a:path w="3059119" h="5809409">
                <a:moveTo>
                  <a:pt x="0" y="0"/>
                </a:moveTo>
                <a:lnTo>
                  <a:pt x="3059119" y="812303"/>
                </a:lnTo>
                <a:lnTo>
                  <a:pt x="1732212" y="5809409"/>
                </a:lnTo>
                <a:lnTo>
                  <a:pt x="82090" y="5809409"/>
                </a:lnTo>
                <a:cubicBezTo>
                  <a:pt x="36753" y="5809409"/>
                  <a:pt x="0" y="5772656"/>
                  <a:pt x="0" y="5727319"/>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5175504" y="2231136"/>
            <a:ext cx="4818888" cy="1435608"/>
          </a:xfrm>
        </p:spPr>
        <p:txBody>
          <a:bodyPr anchor="b"/>
          <a:lstStyle>
            <a:lvl1pPr algn="r">
              <a:defRPr sz="4400" b="0"/>
            </a:lvl1pPr>
          </a:lstStyle>
          <a:p>
            <a:r>
              <a:rPr lang="en-US" smtClean="0"/>
              <a:t>Click to edit Master title style</a:t>
            </a:r>
            <a:endParaRPr lang="en-US" dirty="0"/>
          </a:p>
        </p:txBody>
      </p:sp>
      <p:sp>
        <p:nvSpPr>
          <p:cNvPr id="3" name="Content Placeholder 2"/>
          <p:cNvSpPr>
            <a:spLocks noGrp="1"/>
          </p:cNvSpPr>
          <p:nvPr>
            <p:ph idx="1"/>
          </p:nvPr>
        </p:nvSpPr>
        <p:spPr>
          <a:xfrm rot="-900000">
            <a:off x="844848" y="997933"/>
            <a:ext cx="5343100" cy="3888220"/>
          </a:xfrm>
        </p:spPr>
        <p:txBody>
          <a:bodyPr anchor="b"/>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900000">
            <a:off x="3216573" y="5144589"/>
            <a:ext cx="3930375" cy="988131"/>
          </a:xfrm>
        </p:spPr>
        <p:txBody>
          <a:bodyPr>
            <a:normAutofit/>
          </a:bodyPr>
          <a:lstStyle>
            <a:lvl1pPr marL="0" indent="0" algn="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900000">
            <a:off x="7754112" y="5888736"/>
            <a:ext cx="1243584" cy="365125"/>
          </a:xfrm>
        </p:spPr>
        <p:txBody>
          <a:bodyPr/>
          <a:lstStyle>
            <a:lvl1pPr algn="l">
              <a:defRPr/>
            </a:lvl1pPr>
          </a:lstStyle>
          <a:p>
            <a:fld id="{A72AC36A-B415-7C4F-9753-9A09A48A6564}" type="datetime1">
              <a:rPr lang="en-US" smtClean="0"/>
              <a:t>10/9/11</a:t>
            </a:fld>
            <a:endParaRPr lang="en-US"/>
          </a:p>
        </p:txBody>
      </p:sp>
      <p:sp>
        <p:nvSpPr>
          <p:cNvPr id="6" name="Footer Placeholder 5"/>
          <p:cNvSpPr>
            <a:spLocks noGrp="1"/>
          </p:cNvSpPr>
          <p:nvPr>
            <p:ph type="ftr" sz="quarter" idx="11"/>
          </p:nvPr>
        </p:nvSpPr>
        <p:spPr>
          <a:xfrm rot="-900000">
            <a:off x="4263966" y="6099104"/>
            <a:ext cx="3063047" cy="365125"/>
          </a:xfrm>
        </p:spPr>
        <p:txBody>
          <a:bodyPr/>
          <a:lstStyle>
            <a:lvl1pPr algn="r">
              <a:defRPr/>
            </a:lvl1pPr>
          </a:lstStyle>
          <a:p>
            <a:r>
              <a:rPr lang="en-US" smtClean="0"/>
              <a:t>Lesson 1: God Is                                                                         Global University of Theological Studies</a:t>
            </a:r>
            <a:endParaRPr lang="en-US"/>
          </a:p>
        </p:txBody>
      </p:sp>
      <p:sp>
        <p:nvSpPr>
          <p:cNvPr id="7" name="Slide Number Placeholder 6"/>
          <p:cNvSpPr>
            <a:spLocks noGrp="1"/>
          </p:cNvSpPr>
          <p:nvPr>
            <p:ph type="sldNum" sz="quarter" idx="12"/>
          </p:nvPr>
        </p:nvSpPr>
        <p:spPr>
          <a:xfrm rot="-900000">
            <a:off x="7690104" y="5641848"/>
            <a:ext cx="1243584" cy="365125"/>
          </a:xfrm>
        </p:spPr>
        <p:txBody>
          <a:bodyPr/>
          <a:lstStyle>
            <a:lvl1pPr algn="l">
              <a:defRPr/>
            </a:lvl1pPr>
          </a:lstStyle>
          <a:p>
            <a:fld id="{97614D2F-4347-F847-8C2E-5337472F27B7}"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3400" advTm="3000">
        <p14:reveal/>
      </p:transition>
    </mc:Choice>
    <mc:Fallback xmlns="">
      <p:transition spd="slow" advTm="3000">
        <p:fade/>
      </p:transition>
    </mc:Fallback>
  </mc:AlternateContent>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rot="900000">
            <a:off x="-533701" y="-979752"/>
            <a:ext cx="6672870" cy="6821601"/>
          </a:xfrm>
          <a:custGeom>
            <a:avLst/>
            <a:gdLst/>
            <a:ahLst/>
            <a:cxnLst/>
            <a:rect l="l" t="t" r="r" b="b"/>
            <a:pathLst>
              <a:path w="6672870" h="6821601">
                <a:moveTo>
                  <a:pt x="0" y="1787990"/>
                </a:moveTo>
                <a:lnTo>
                  <a:pt x="6672870" y="0"/>
                </a:lnTo>
                <a:lnTo>
                  <a:pt x="6672870" y="6739511"/>
                </a:lnTo>
                <a:cubicBezTo>
                  <a:pt x="6672870" y="6784848"/>
                  <a:pt x="6636117" y="6821601"/>
                  <a:pt x="6590780" y="6821601"/>
                </a:cubicBezTo>
                <a:lnTo>
                  <a:pt x="1348753" y="6821601"/>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5"/>
          <p:cNvSpPr/>
          <p:nvPr/>
        </p:nvSpPr>
        <p:spPr>
          <a:xfrm rot="900000">
            <a:off x="-283896" y="5969722"/>
            <a:ext cx="5300494" cy="1495954"/>
          </a:xfrm>
          <a:custGeom>
            <a:avLst/>
            <a:gdLst/>
            <a:ahLst/>
            <a:cxnLst/>
            <a:rect l="l" t="t" r="r" b="b"/>
            <a:pathLst>
              <a:path w="5300494" h="1495954">
                <a:moveTo>
                  <a:pt x="0" y="0"/>
                </a:moveTo>
                <a:lnTo>
                  <a:pt x="5218404" y="0"/>
                </a:lnTo>
                <a:cubicBezTo>
                  <a:pt x="5263741" y="0"/>
                  <a:pt x="5300494" y="36753"/>
                  <a:pt x="5300494" y="82090"/>
                </a:cubicBezTo>
                <a:lnTo>
                  <a:pt x="5300494" y="183095"/>
                </a:lnTo>
                <a:lnTo>
                  <a:pt x="400840" y="1495954"/>
                </a:ln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ounded Rectangle 16"/>
          <p:cNvSpPr/>
          <p:nvPr/>
        </p:nvSpPr>
        <p:spPr>
          <a:xfrm rot="900000">
            <a:off x="6930292" y="-242630"/>
            <a:ext cx="2434235" cy="1383623"/>
          </a:xfrm>
          <a:custGeom>
            <a:avLst/>
            <a:gdLst/>
            <a:ahLst/>
            <a:cxnLst/>
            <a:rect l="l" t="t" r="r" b="b"/>
            <a:pathLst>
              <a:path w="2434235" h="1383623">
                <a:moveTo>
                  <a:pt x="0" y="552912"/>
                </a:moveTo>
                <a:lnTo>
                  <a:pt x="2063495" y="0"/>
                </a:lnTo>
                <a:lnTo>
                  <a:pt x="2434235" y="1383623"/>
                </a:lnTo>
                <a:lnTo>
                  <a:pt x="82090" y="1383622"/>
                </a:lnTo>
                <a:cubicBezTo>
                  <a:pt x="36754" y="1383622"/>
                  <a:pt x="0" y="1346869"/>
                  <a:pt x="0" y="1301533"/>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rot="900000">
            <a:off x="5899782" y="1282101"/>
            <a:ext cx="3842742" cy="6178450"/>
          </a:xfrm>
          <a:custGeom>
            <a:avLst/>
            <a:gdLst/>
            <a:ahLst/>
            <a:cxnLst/>
            <a:rect l="l" t="t" r="r" b="b"/>
            <a:pathLst>
              <a:path w="3842742" h="6178450">
                <a:moveTo>
                  <a:pt x="50137" y="6451"/>
                </a:moveTo>
                <a:cubicBezTo>
                  <a:pt x="59958" y="2297"/>
                  <a:pt x="70756" y="0"/>
                  <a:pt x="82090" y="0"/>
                </a:cubicBezTo>
                <a:lnTo>
                  <a:pt x="2463128" y="0"/>
                </a:lnTo>
                <a:lnTo>
                  <a:pt x="3842742" y="5148790"/>
                </a:lnTo>
                <a:lnTo>
                  <a:pt x="0" y="6178450"/>
                </a:lnTo>
                <a:lnTo>
                  <a:pt x="0" y="82090"/>
                </a:lnTo>
                <a:cubicBezTo>
                  <a:pt x="0" y="48087"/>
                  <a:pt x="20674" y="18913"/>
                  <a:pt x="50137" y="645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4578273" y="2744935"/>
            <a:ext cx="5036383" cy="1997131"/>
          </a:xfrm>
        </p:spPr>
        <p:txBody>
          <a:bodyPr anchor="t">
            <a:normAutofit/>
          </a:bodyPr>
          <a:lstStyle>
            <a:lvl1pPr algn="r">
              <a:defRPr sz="4400" b="0"/>
            </a:lvl1pPr>
          </a:lstStyle>
          <a:p>
            <a:r>
              <a:rPr lang="en-US" smtClean="0"/>
              <a:t>Click to edit Master title style</a:t>
            </a:r>
            <a:endParaRPr lang="en-US"/>
          </a:p>
        </p:txBody>
      </p:sp>
      <p:sp>
        <p:nvSpPr>
          <p:cNvPr id="3" name="Picture Placeholder 2"/>
          <p:cNvSpPr>
            <a:spLocks noGrp="1"/>
          </p:cNvSpPr>
          <p:nvPr>
            <p:ph type="pic" idx="1"/>
          </p:nvPr>
        </p:nvSpPr>
        <p:spPr>
          <a:xfrm rot="900000">
            <a:off x="1507529" y="615731"/>
            <a:ext cx="4323504" cy="3294418"/>
          </a:xfrm>
          <a:prstGeom prst="roundRect">
            <a:avLst>
              <a:gd name="adj" fmla="val 4992"/>
            </a:avLst>
          </a:prstGeom>
          <a:ln w="19050">
            <a:solidFill>
              <a:schemeClr val="tx1"/>
            </a:solidFill>
          </a:ln>
          <a:effectLst>
            <a:innerShdw blurRad="101600" dir="13500000">
              <a:prstClr val="black">
                <a:alpha val="70000"/>
              </a:prstClr>
            </a:inn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rot="900000">
            <a:off x="822789" y="4161126"/>
            <a:ext cx="4310915" cy="1203540"/>
          </a:xfrm>
        </p:spPr>
        <p:txBody>
          <a:bodyPr anchor="t">
            <a:normAutofit/>
          </a:bodyPr>
          <a:lstStyle>
            <a:lvl1pPr marL="0" indent="0" algn="ctr">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900000">
            <a:off x="6992395" y="571255"/>
            <a:ext cx="1524000" cy="365125"/>
          </a:xfrm>
        </p:spPr>
        <p:txBody>
          <a:bodyPr/>
          <a:lstStyle>
            <a:lvl1pPr algn="l">
              <a:defRPr/>
            </a:lvl1pPr>
          </a:lstStyle>
          <a:p>
            <a:fld id="{64606FD5-F558-7745-AD2E-7F8F1193F598}" type="datetime1">
              <a:rPr lang="en-US" smtClean="0"/>
              <a:t>10/9/11</a:t>
            </a:fld>
            <a:endParaRPr lang="en-US"/>
          </a:p>
        </p:txBody>
      </p:sp>
      <p:sp>
        <p:nvSpPr>
          <p:cNvPr id="6" name="Footer Placeholder 5"/>
          <p:cNvSpPr>
            <a:spLocks noGrp="1"/>
          </p:cNvSpPr>
          <p:nvPr>
            <p:ph type="ftr" sz="quarter" idx="11"/>
          </p:nvPr>
        </p:nvSpPr>
        <p:spPr>
          <a:xfrm rot="900000">
            <a:off x="647292" y="5162531"/>
            <a:ext cx="2977453" cy="365125"/>
          </a:xfrm>
        </p:spPr>
        <p:txBody>
          <a:bodyPr/>
          <a:lstStyle>
            <a:lvl1pPr algn="l">
              <a:defRPr/>
            </a:lvl1pPr>
          </a:lstStyle>
          <a:p>
            <a:r>
              <a:rPr lang="en-US" smtClean="0"/>
              <a:t>Lesson 1: God Is                                                                         Global University of Theological Studies</a:t>
            </a:r>
            <a:endParaRPr lang="en-US"/>
          </a:p>
        </p:txBody>
      </p:sp>
      <p:sp>
        <p:nvSpPr>
          <p:cNvPr id="7" name="Slide Number Placeholder 6"/>
          <p:cNvSpPr>
            <a:spLocks noGrp="1"/>
          </p:cNvSpPr>
          <p:nvPr>
            <p:ph type="sldNum" sz="quarter" idx="12"/>
          </p:nvPr>
        </p:nvSpPr>
        <p:spPr>
          <a:xfrm rot="900000">
            <a:off x="7046470" y="391054"/>
            <a:ext cx="1963187" cy="365125"/>
          </a:xfrm>
        </p:spPr>
        <p:txBody>
          <a:bodyPr/>
          <a:lstStyle>
            <a:lvl1pPr algn="l">
              <a:defRPr/>
            </a:lvl1pPr>
          </a:lstStyle>
          <a:p>
            <a:fld id="{97614D2F-4347-F847-8C2E-5337472F27B7}"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3400" advTm="3000">
        <p14:reveal/>
      </p:transition>
    </mc:Choice>
    <mc:Fallback xmlns="">
      <p:transition spd="slow" advTm="3000">
        <p:fade/>
      </p:transition>
    </mc:Fallback>
  </mc:AlternateContent>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3366FF"/>
        </a:solidFill>
        <a:effectLst/>
      </p:bgPr>
    </p:bg>
    <p:spTree>
      <p:nvGrpSpPr>
        <p:cNvPr id="1" name=""/>
        <p:cNvGrpSpPr/>
        <p:nvPr/>
      </p:nvGrpSpPr>
      <p:grpSpPr>
        <a:xfrm>
          <a:off x="0" y="0"/>
          <a:ext cx="0" cy="0"/>
          <a:chOff x="0" y="0"/>
          <a:chExt cx="0" cy="0"/>
        </a:xfrm>
      </p:grpSpPr>
      <p:pic>
        <p:nvPicPr>
          <p:cNvPr id="7" name="Picture 6" descr="Scan1080Base.png"/>
          <p:cNvPicPr>
            <a:picLocks noChangeAspect="1"/>
          </p:cNvPicPr>
          <p:nvPr/>
        </p:nvPicPr>
        <p:blipFill>
          <a:blip r:embed="rId13" cstate="print">
            <a:lum bright="-38000"/>
          </a:blip>
          <a:stretch>
            <a:fillRect/>
          </a:stretch>
        </p:blipFill>
        <p:spPr>
          <a:xfrm>
            <a:off x="0" y="0"/>
            <a:ext cx="9144000" cy="6858000"/>
          </a:xfrm>
          <a:prstGeom prst="rect">
            <a:avLst/>
          </a:prstGeom>
        </p:spPr>
      </p:pic>
      <p:sp>
        <p:nvSpPr>
          <p:cNvPr id="2" name="Title Placeholder 1"/>
          <p:cNvSpPr>
            <a:spLocks noGrp="1"/>
          </p:cNvSpPr>
          <p:nvPr>
            <p:ph type="title"/>
          </p:nvPr>
        </p:nvSpPr>
        <p:spPr>
          <a:xfrm rot="-5400000">
            <a:off x="-673455" y="2807056"/>
            <a:ext cx="5320597" cy="184008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657600" y="990600"/>
            <a:ext cx="5027024" cy="478334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162800" y="6096001"/>
            <a:ext cx="1524000" cy="365125"/>
          </a:xfrm>
          <a:prstGeom prst="rect">
            <a:avLst/>
          </a:prstGeom>
        </p:spPr>
        <p:txBody>
          <a:bodyPr vert="horz" lIns="91440" tIns="45720" rIns="91440" bIns="45720" rtlCol="0" anchor="ctr"/>
          <a:lstStyle>
            <a:lvl1pPr algn="r">
              <a:defRPr sz="1200">
                <a:solidFill>
                  <a:schemeClr val="tx1">
                    <a:tint val="75000"/>
                  </a:schemeClr>
                </a:solidFill>
                <a:effectLst/>
              </a:defRPr>
            </a:lvl1pPr>
          </a:lstStyle>
          <a:p>
            <a:fld id="{961A38E6-2B5F-E940-85DD-D0EA8357D85A}" type="datetime1">
              <a:rPr lang="en-US" smtClean="0"/>
              <a:t>10/9/11</a:t>
            </a:fld>
            <a:endParaRPr lang="en-US"/>
          </a:p>
        </p:txBody>
      </p:sp>
      <p:sp>
        <p:nvSpPr>
          <p:cNvPr id="5" name="Footer Placeholder 4"/>
          <p:cNvSpPr>
            <a:spLocks noGrp="1"/>
          </p:cNvSpPr>
          <p:nvPr>
            <p:ph type="ftr" sz="quarter" idx="3"/>
          </p:nvPr>
        </p:nvSpPr>
        <p:spPr>
          <a:xfrm>
            <a:off x="4038600" y="6096001"/>
            <a:ext cx="3124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Lesson 1: God Is                                                                         Global University of Theological Studies</a:t>
            </a:r>
            <a:endParaRPr lang="en-US"/>
          </a:p>
        </p:txBody>
      </p:sp>
      <p:sp>
        <p:nvSpPr>
          <p:cNvPr id="6" name="Slide Number Placeholder 5"/>
          <p:cNvSpPr>
            <a:spLocks noGrp="1"/>
          </p:cNvSpPr>
          <p:nvPr>
            <p:ph type="sldNum" sz="quarter" idx="4"/>
          </p:nvPr>
        </p:nvSpPr>
        <p:spPr>
          <a:xfrm>
            <a:off x="713047" y="532491"/>
            <a:ext cx="2133600" cy="365125"/>
          </a:xfrm>
          <a:prstGeom prst="rect">
            <a:avLst/>
          </a:prstGeom>
        </p:spPr>
        <p:txBody>
          <a:bodyPr vert="horz" lIns="91440" tIns="45720" rIns="91440" bIns="45720" rtlCol="0" anchor="ctr"/>
          <a:lstStyle>
            <a:lvl1pPr algn="r">
              <a:defRPr sz="2400">
                <a:solidFill>
                  <a:schemeClr val="tx1">
                    <a:tint val="75000"/>
                  </a:schemeClr>
                </a:solidFill>
              </a:defRPr>
            </a:lvl1pPr>
          </a:lstStyle>
          <a:p>
            <a:fld id="{97614D2F-4347-F847-8C2E-5337472F27B7}"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3400" advTm="3000">
        <p14:reveal/>
      </p:transition>
    </mc:Choice>
    <mc:Fallback xmlns="">
      <p:transition spd="slow" advTm="3000">
        <p:fade/>
      </p:transition>
    </mc:Fallback>
  </mc:AlternateContent>
  <p:timing>
    <p:tnLst>
      <p:par>
        <p:cTn xmlns:p14="http://schemas.microsoft.com/office/powerpoint/2010/main" id="1" dur="indefinite" restart="never" nodeType="tmRoot"/>
      </p:par>
    </p:tnLst>
  </p:timing>
  <p:hf sldNum="0" hdr="0" dt="0"/>
  <p:txStyles>
    <p:titleStyle>
      <a:lvl1pPr algn="r" defTabSz="914400" rtl="0" eaLnBrk="1" latinLnBrk="0" hangingPunct="1">
        <a:spcBef>
          <a:spcPct val="0"/>
        </a:spcBef>
        <a:buNone/>
        <a:defRPr sz="44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spcAft>
          <a:spcPts val="600"/>
        </a:spcAft>
        <a:buSzPct val="14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1520" indent="-365760" algn="l" defTabSz="914400" rtl="0" eaLnBrk="1" latinLnBrk="0" hangingPunct="1">
        <a:spcBef>
          <a:spcPct val="20000"/>
        </a:spcBef>
        <a:spcAft>
          <a:spcPts val="600"/>
        </a:spcAft>
        <a:buSzPct val="14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7280" indent="-320040" algn="l" defTabSz="914400" rtl="0" eaLnBrk="1" latinLnBrk="0" hangingPunct="1">
        <a:spcBef>
          <a:spcPct val="20000"/>
        </a:spcBef>
        <a:spcAft>
          <a:spcPts val="600"/>
        </a:spcAft>
        <a:buSzPct val="14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4320" algn="l" defTabSz="914400" rtl="0" eaLnBrk="1" latinLnBrk="0" hangingPunct="1">
        <a:spcBef>
          <a:spcPct val="20000"/>
        </a:spcBef>
        <a:spcAft>
          <a:spcPts val="600"/>
        </a:spcAft>
        <a:buSzPct val="14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74320" algn="l" defTabSz="914400" rtl="0" eaLnBrk="1" latinLnBrk="0" hangingPunct="1">
        <a:spcBef>
          <a:spcPct val="20000"/>
        </a:spcBef>
        <a:spcAft>
          <a:spcPts val="600"/>
        </a:spcAft>
        <a:buSzPct val="14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 Id="rId3"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0"/>
            <a:ext cx="9144000" cy="46786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ooter Placeholder 1"/>
          <p:cNvSpPr>
            <a:spLocks noGrp="1"/>
          </p:cNvSpPr>
          <p:nvPr>
            <p:ph type="ftr" sz="quarter" idx="11"/>
          </p:nvPr>
        </p:nvSpPr>
        <p:spPr>
          <a:xfrm>
            <a:off x="4323528" y="46590"/>
            <a:ext cx="4820472" cy="804591"/>
          </a:xfrm>
        </p:spPr>
        <p:txBody>
          <a:bodyPr/>
          <a:lstStyle/>
          <a:p>
            <a:pPr algn="ctr"/>
            <a:r>
              <a:rPr lang="en-US" sz="2000" dirty="0" smtClean="0"/>
              <a:t>                                                                       </a:t>
            </a:r>
            <a:r>
              <a:rPr lang="en-US" sz="1800" dirty="0" smtClean="0"/>
              <a:t>Global University of  Theological Studies</a:t>
            </a:r>
            <a:endParaRPr lang="en-US" sz="1800" dirty="0"/>
          </a:p>
        </p:txBody>
      </p:sp>
      <p:sp>
        <p:nvSpPr>
          <p:cNvPr id="5" name="Subtitle 2"/>
          <p:cNvSpPr>
            <a:spLocks noGrp="1"/>
          </p:cNvSpPr>
          <p:nvPr>
            <p:ph type="subTitle" idx="1"/>
          </p:nvPr>
        </p:nvSpPr>
        <p:spPr>
          <a:xfrm>
            <a:off x="182880" y="4939900"/>
            <a:ext cx="8854440" cy="1258109"/>
          </a:xfrm>
          <a:noFill/>
        </p:spPr>
        <p:txBody>
          <a:bodyPr>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8000" b="1" spc="50" dirty="0" smtClean="0">
                <a:ln w="11430"/>
                <a:solidFill>
                  <a:srgbClr val="FF6600"/>
                </a:solidFill>
                <a:effectLst>
                  <a:outerShdw blurRad="76200" dist="50800" dir="5400000" algn="tl" rotWithShape="0">
                    <a:srgbClr val="000000">
                      <a:alpha val="65000"/>
                    </a:srgbClr>
                  </a:outerShdw>
                </a:effectLst>
              </a:rPr>
              <a:t>God is One</a:t>
            </a:r>
            <a:endParaRPr lang="en-US" sz="8000" b="1" spc="50" dirty="0">
              <a:ln w="11430"/>
              <a:solidFill>
                <a:srgbClr val="FF6600"/>
              </a:soli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4167517678"/>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1250"/>
                                        <p:tgtEl>
                                          <p:spTgt spid="4"/>
                                        </p:tgtEl>
                                      </p:cBhvr>
                                    </p:animEffect>
                                  </p:childTnLst>
                                </p:cTn>
                              </p:par>
                            </p:childTnLst>
                          </p:cTn>
                        </p:par>
                        <p:par>
                          <p:cTn id="8" fill="hold">
                            <p:stCondLst>
                              <p:cond delay="1250"/>
                            </p:stCondLst>
                            <p:childTnLst>
                              <p:par>
                                <p:cTn id="9" presetID="16" presetClass="entr" presetSubtype="21" fill="hold" grpId="0" nodeType="afterEffect">
                                  <p:stCondLst>
                                    <p:cond delay="500"/>
                                  </p:stCondLst>
                                  <p:childTnLst>
                                    <p:set>
                                      <p:cBhvr>
                                        <p:cTn id="10" dur="1" fill="hold">
                                          <p:stCondLst>
                                            <p:cond delay="0"/>
                                          </p:stCondLst>
                                        </p:cTn>
                                        <p:tgtEl>
                                          <p:spTgt spid="5">
                                            <p:txEl>
                                              <p:pRg st="0" end="0"/>
                                            </p:txEl>
                                          </p:spTgt>
                                        </p:tgtEl>
                                        <p:attrNameLst>
                                          <p:attrName>style.visibility</p:attrName>
                                        </p:attrNameLst>
                                      </p:cBhvr>
                                      <p:to>
                                        <p:strVal val="visible"/>
                                      </p:to>
                                    </p:set>
                                    <p:animEffect transition="in" filter="barn(inVertical)">
                                      <p:cBhvr>
                                        <p:cTn id="11" dur="1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3"/>
          <p:cNvSpPr>
            <a:spLocks noGrp="1"/>
          </p:cNvSpPr>
          <p:nvPr>
            <p:ph type="ftr" sz="quarter" idx="11"/>
          </p:nvPr>
        </p:nvSpPr>
        <p:spPr>
          <a:xfrm>
            <a:off x="217218" y="6328361"/>
            <a:ext cx="8722098" cy="423866"/>
          </a:xfrm>
        </p:spPr>
        <p:txBody>
          <a:bodyPr/>
          <a:lstStyle/>
          <a:p>
            <a:pPr algn="l"/>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2: God Is One                                              </a:t>
            </a:r>
            <a:r>
              <a:rPr lang="en-US" dirty="0" smtClean="0"/>
              <a:t>Global University of Theological Studies</a:t>
            </a:r>
            <a:endParaRPr lang="en-US" dirty="0"/>
          </a:p>
        </p:txBody>
      </p:sp>
      <p:sp>
        <p:nvSpPr>
          <p:cNvPr id="3" name="Title 1"/>
          <p:cNvSpPr txBox="1">
            <a:spLocks/>
          </p:cNvSpPr>
          <p:nvPr/>
        </p:nvSpPr>
        <p:spPr>
          <a:xfrm>
            <a:off x="457199" y="299412"/>
            <a:ext cx="8228013" cy="1927225"/>
          </a:xfrm>
          <a:prstGeom prst="rect">
            <a:avLst/>
          </a:prstGeom>
        </p:spPr>
        <p:txBody>
          <a:bodyPr/>
          <a:lstStyle>
            <a:lvl1pPr algn="r" defTabSz="914400" rtl="0" eaLnBrk="1" latinLnBrk="0" hangingPunct="1">
              <a:spcBef>
                <a:spcPct val="0"/>
              </a:spcBef>
              <a:buNone/>
              <a:defRPr sz="44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4800" dirty="0" smtClean="0"/>
              <a:t>Why did the Jews, knowing that </a:t>
            </a:r>
            <a:r>
              <a:rPr lang="en-US" sz="4800" i="1" dirty="0" err="1" smtClean="0"/>
              <a:t>Elohim</a:t>
            </a:r>
            <a:r>
              <a:rPr lang="en-US" sz="4800" dirty="0" smtClean="0"/>
              <a:t> was plural, cling to the Oneness  of God?</a:t>
            </a:r>
            <a:endParaRPr lang="en-US" sz="4800" dirty="0"/>
          </a:p>
        </p:txBody>
      </p:sp>
      <p:sp>
        <p:nvSpPr>
          <p:cNvPr id="4" name="Subtitle 2"/>
          <p:cNvSpPr txBox="1">
            <a:spLocks/>
          </p:cNvSpPr>
          <p:nvPr/>
        </p:nvSpPr>
        <p:spPr>
          <a:xfrm>
            <a:off x="457197" y="3220744"/>
            <a:ext cx="8408121" cy="1181582"/>
          </a:xfrm>
          <a:prstGeom prst="rect">
            <a:avLst/>
          </a:prstGeom>
        </p:spPr>
        <p:txBody>
          <a:bodyPr>
            <a:noAutofit/>
          </a:bodyPr>
          <a:lstStyle>
            <a:lvl1pPr marL="365760" indent="-365760" algn="l" defTabSz="914400" rtl="0" eaLnBrk="1" latinLnBrk="0" hangingPunct="1">
              <a:spcBef>
                <a:spcPct val="20000"/>
              </a:spcBef>
              <a:spcAft>
                <a:spcPts val="600"/>
              </a:spcAft>
              <a:buSzPct val="14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1520" indent="-365760" algn="l" defTabSz="914400" rtl="0" eaLnBrk="1" latinLnBrk="0" hangingPunct="1">
              <a:spcBef>
                <a:spcPct val="20000"/>
              </a:spcBef>
              <a:spcAft>
                <a:spcPts val="600"/>
              </a:spcAft>
              <a:buSzPct val="14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7280" indent="-320040" algn="l" defTabSz="914400" rtl="0" eaLnBrk="1" latinLnBrk="0" hangingPunct="1">
              <a:spcBef>
                <a:spcPct val="20000"/>
              </a:spcBef>
              <a:spcAft>
                <a:spcPts val="600"/>
              </a:spcAft>
              <a:buSzPct val="14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4320" algn="l" defTabSz="914400" rtl="0" eaLnBrk="1" latinLnBrk="0" hangingPunct="1">
              <a:spcBef>
                <a:spcPct val="20000"/>
              </a:spcBef>
              <a:spcAft>
                <a:spcPts val="600"/>
              </a:spcAft>
              <a:buSzPct val="14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74320" algn="l" defTabSz="914400" rtl="0" eaLnBrk="1" latinLnBrk="0" hangingPunct="1">
              <a:spcBef>
                <a:spcPct val="20000"/>
              </a:spcBef>
              <a:spcAft>
                <a:spcPts val="600"/>
              </a:spcAft>
              <a:buSzPct val="14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0" indent="0">
              <a:buNone/>
            </a:pPr>
            <a:r>
              <a:rPr lang="en-US" sz="3600" dirty="0" smtClean="0"/>
              <a:t>Zechariah 12:10 – </a:t>
            </a:r>
            <a:r>
              <a:rPr lang="en-US" sz="3600" dirty="0" err="1" smtClean="0"/>
              <a:t>Elohim</a:t>
            </a:r>
            <a:r>
              <a:rPr lang="en-US" sz="3600" dirty="0" smtClean="0"/>
              <a:t> was pierced at Calvary</a:t>
            </a:r>
            <a:endParaRPr lang="en-US" sz="3600" dirty="0"/>
          </a:p>
        </p:txBody>
      </p:sp>
      <p:sp>
        <p:nvSpPr>
          <p:cNvPr id="5" name="Subtitle 2"/>
          <p:cNvSpPr txBox="1">
            <a:spLocks/>
          </p:cNvSpPr>
          <p:nvPr/>
        </p:nvSpPr>
        <p:spPr>
          <a:xfrm>
            <a:off x="457198" y="4841726"/>
            <a:ext cx="8408121" cy="1181582"/>
          </a:xfrm>
          <a:prstGeom prst="rect">
            <a:avLst/>
          </a:prstGeom>
        </p:spPr>
        <p:txBody>
          <a:bodyPr vert="horz" lIns="91440" tIns="0" rIns="91440" bIns="0" rtlCol="0">
            <a:noAutofit/>
          </a:bodyPr>
          <a:lstStyle>
            <a:lvl1pPr marL="0" indent="0" algn="ctr" defTabSz="914400" rtl="0" eaLnBrk="1" latinLnBrk="0" hangingPunct="1">
              <a:spcBef>
                <a:spcPts val="300"/>
              </a:spcBef>
              <a:buClr>
                <a:schemeClr val="accent1"/>
              </a:buClr>
              <a:buSzPct val="90000"/>
              <a:buFont typeface="Wingdings" pitchFamily="2" charset="2"/>
              <a:buNone/>
              <a:defRPr sz="1800" kern="1200">
                <a:solidFill>
                  <a:schemeClr val="bg1"/>
                </a:solidFill>
                <a:latin typeface="+mj-lt"/>
                <a:ea typeface="+mn-ea"/>
                <a:cs typeface="+mn-cs"/>
              </a:defRPr>
            </a:lvl1pPr>
            <a:lvl2pPr marL="457200" indent="0" algn="ctr" defTabSz="914400" rtl="0" eaLnBrk="1" latinLnBrk="0" hangingPunct="1">
              <a:spcBef>
                <a:spcPts val="600"/>
              </a:spcBef>
              <a:buClr>
                <a:schemeClr val="accent1">
                  <a:lumMod val="60000"/>
                  <a:lumOff val="40000"/>
                </a:schemeClr>
              </a:buClr>
              <a:buSzPct val="90000"/>
              <a:buFont typeface="Wingdings" pitchFamily="2" charset="2"/>
              <a:buNone/>
              <a:defRPr sz="2000" kern="1200">
                <a:solidFill>
                  <a:schemeClr val="tx1">
                    <a:tint val="75000"/>
                  </a:schemeClr>
                </a:solidFill>
                <a:latin typeface="+mn-lt"/>
                <a:ea typeface="+mn-ea"/>
                <a:cs typeface="+mn-cs"/>
              </a:defRPr>
            </a:lvl2pPr>
            <a:lvl3pPr marL="914400" indent="0" algn="ctr" defTabSz="914400" rtl="0" eaLnBrk="1" latinLnBrk="0" hangingPunct="1">
              <a:spcBef>
                <a:spcPts val="600"/>
              </a:spcBef>
              <a:buClr>
                <a:schemeClr val="accent1"/>
              </a:buClr>
              <a:buSzPct val="90000"/>
              <a:buFont typeface="Wingdings" pitchFamily="2" charset="2"/>
              <a:buNone/>
              <a:defRPr sz="1800" kern="1200">
                <a:solidFill>
                  <a:schemeClr val="tx1">
                    <a:tint val="75000"/>
                  </a:schemeClr>
                </a:solidFill>
                <a:latin typeface="+mn-lt"/>
                <a:ea typeface="+mn-ea"/>
                <a:cs typeface="+mn-cs"/>
              </a:defRPr>
            </a:lvl3pPr>
            <a:lvl4pPr marL="1371600" indent="0" algn="ctr" defTabSz="914400" rtl="0" eaLnBrk="1" latinLnBrk="0" hangingPunct="1">
              <a:spcBef>
                <a:spcPts val="600"/>
              </a:spcBef>
              <a:buClr>
                <a:schemeClr val="accent1">
                  <a:lumMod val="60000"/>
                  <a:lumOff val="40000"/>
                </a:schemeClr>
              </a:buClr>
              <a:buSzPct val="90000"/>
              <a:buFont typeface="Wingdings" pitchFamily="2"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ts val="600"/>
              </a:spcBef>
              <a:buClr>
                <a:schemeClr val="accent1"/>
              </a:buClr>
              <a:buSzPct val="90000"/>
              <a:buFont typeface="Wingdings" pitchFamily="2" charset="2"/>
              <a:buNone/>
              <a:defRPr sz="1800" kern="120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lumMod val="60000"/>
                  <a:lumOff val="40000"/>
                </a:schemeClr>
              </a:buClr>
              <a:buSzPct val="90000"/>
              <a:buFont typeface="Wingdings" pitchFamily="2" charset="2"/>
              <a:buNone/>
              <a:defRPr lang="en-US" sz="18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buClr>
              <a:buSzPct val="90000"/>
              <a:buFont typeface="Wingdings" pitchFamily="2" charset="2"/>
              <a:buNone/>
              <a:defRPr lang="en-US" sz="18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1">
                  <a:lumMod val="60000"/>
                  <a:lumOff val="40000"/>
                </a:schemeClr>
              </a:buClr>
              <a:buSzPct val="90000"/>
              <a:buFont typeface="Wingdings" pitchFamily="2" charset="2"/>
              <a:buNone/>
              <a:defRPr lang="en-US" sz="18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buClr>
              <a:buSzPct val="90000"/>
              <a:buFont typeface="Wingdings" pitchFamily="2" charset="2"/>
              <a:buNone/>
              <a:defRPr lang="en-US" sz="1800" kern="1200">
                <a:solidFill>
                  <a:schemeClr val="tx1">
                    <a:tint val="75000"/>
                  </a:schemeClr>
                </a:solidFill>
                <a:latin typeface="+mn-lt"/>
                <a:ea typeface="+mn-ea"/>
                <a:cs typeface="+mn-cs"/>
              </a:defRPr>
            </a:lvl9pPr>
          </a:lstStyle>
          <a:p>
            <a:pPr algn="l"/>
            <a:r>
              <a:rPr lang="en-US" sz="3600" dirty="0" smtClean="0">
                <a:solidFill>
                  <a:schemeClr val="tx1"/>
                </a:solidFill>
              </a:rPr>
              <a:t>Zechariah 14:5 – </a:t>
            </a:r>
            <a:r>
              <a:rPr lang="en-US" sz="3600" dirty="0" err="1" smtClean="0">
                <a:solidFill>
                  <a:schemeClr val="tx1"/>
                </a:solidFill>
              </a:rPr>
              <a:t>Elohim</a:t>
            </a:r>
            <a:r>
              <a:rPr lang="en-US" sz="3600" dirty="0" smtClean="0">
                <a:solidFill>
                  <a:schemeClr val="tx1"/>
                </a:solidFill>
              </a:rPr>
              <a:t> is coming back as King</a:t>
            </a:r>
            <a:endParaRPr lang="en-US" sz="3600" dirty="0">
              <a:solidFill>
                <a:schemeClr val="tx1"/>
              </a:solidFill>
            </a:endParaRPr>
          </a:p>
        </p:txBody>
      </p:sp>
    </p:spTree>
    <p:extLst>
      <p:ext uri="{BB962C8B-B14F-4D97-AF65-F5344CB8AC3E}">
        <p14:creationId xmlns:p14="http://schemas.microsoft.com/office/powerpoint/2010/main" val="9585858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1000"/>
                                        <p:tgtEl>
                                          <p:spTgt spid="3"/>
                                        </p:tgtEl>
                                      </p:cBhvr>
                                    </p:animEffect>
                                  </p:childTnLst>
                                </p:cTn>
                              </p:par>
                            </p:childTnLst>
                          </p:cTn>
                        </p:par>
                        <p:par>
                          <p:cTn id="8" fill="hold">
                            <p:stCondLst>
                              <p:cond delay="1500"/>
                            </p:stCondLst>
                            <p:childTnLst>
                              <p:par>
                                <p:cTn id="9" presetID="16" presetClass="entr" presetSubtype="21" fill="hold" grpId="0" nodeType="afterEffect">
                                  <p:stCondLst>
                                    <p:cond delay="750"/>
                                  </p:stCondLst>
                                  <p:childTnLst>
                                    <p:set>
                                      <p:cBhvr>
                                        <p:cTn id="10" dur="1" fill="hold">
                                          <p:stCondLst>
                                            <p:cond delay="0"/>
                                          </p:stCondLst>
                                        </p:cTn>
                                        <p:tgtEl>
                                          <p:spTgt spid="4">
                                            <p:txEl>
                                              <p:pRg st="0" end="0"/>
                                            </p:txEl>
                                          </p:spTgt>
                                        </p:tgtEl>
                                        <p:attrNameLst>
                                          <p:attrName>style.visibility</p:attrName>
                                        </p:attrNameLst>
                                      </p:cBhvr>
                                      <p:to>
                                        <p:strVal val="visible"/>
                                      </p:to>
                                    </p:set>
                                    <p:animEffect transition="in" filter="barn(inVertical)">
                                      <p:cBhvr>
                                        <p:cTn id="11" dur="1250"/>
                                        <p:tgtEl>
                                          <p:spTgt spid="4">
                                            <p:txEl>
                                              <p:pRg st="0" end="0"/>
                                            </p:txEl>
                                          </p:spTgt>
                                        </p:tgtEl>
                                      </p:cBhvr>
                                    </p:animEffect>
                                  </p:childTnLst>
                                </p:cTn>
                              </p:par>
                            </p:childTnLst>
                          </p:cTn>
                        </p:par>
                        <p:par>
                          <p:cTn id="12" fill="hold">
                            <p:stCondLst>
                              <p:cond delay="3500"/>
                            </p:stCondLst>
                            <p:childTnLst>
                              <p:par>
                                <p:cTn id="13" presetID="16" presetClass="entr" presetSubtype="21" fill="hold" grpId="0" nodeType="afterEffect">
                                  <p:stCondLst>
                                    <p:cond delay="750"/>
                                  </p:stCondLst>
                                  <p:childTnLst>
                                    <p:set>
                                      <p:cBhvr>
                                        <p:cTn id="14" dur="1" fill="hold">
                                          <p:stCondLst>
                                            <p:cond delay="0"/>
                                          </p:stCondLst>
                                        </p:cTn>
                                        <p:tgtEl>
                                          <p:spTgt spid="5">
                                            <p:txEl>
                                              <p:pRg st="0" end="0"/>
                                            </p:txEl>
                                          </p:spTgt>
                                        </p:tgtEl>
                                        <p:attrNameLst>
                                          <p:attrName>style.visibility</p:attrName>
                                        </p:attrNameLst>
                                      </p:cBhvr>
                                      <p:to>
                                        <p:strVal val="visible"/>
                                      </p:to>
                                    </p:set>
                                    <p:animEffect transition="in" filter="barn(inVertical)">
                                      <p:cBhvr>
                                        <p:cTn id="15" dur="125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P spid="5"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3923" y="151177"/>
            <a:ext cx="8785393" cy="1746895"/>
          </a:xfrm>
        </p:spPr>
        <p:txBody>
          <a:bodyPr>
            <a:normAutofit fontScale="90000"/>
            <a:scene3d>
              <a:camera prst="orthographicFront"/>
              <a:lightRig rig="soft" dir="t">
                <a:rot lat="0" lon="0" rev="10800000"/>
              </a:lightRig>
            </a:scene3d>
            <a:sp3d>
              <a:bevelT w="27940" h="12700"/>
              <a:contourClr>
                <a:srgbClr val="DDDDDD"/>
              </a:contourClr>
            </a:sp3d>
          </a:bodyPr>
          <a:lstStyle/>
          <a:p>
            <a:pPr algn="ctr"/>
            <a:r>
              <a:rPr lang="en-US" sz="4000" b="1" spc="150" dirty="0" smtClean="0">
                <a:ln w="11430"/>
                <a:solidFill>
                  <a:srgbClr val="F8F8F8"/>
                </a:solidFill>
                <a:effectLst>
                  <a:outerShdw blurRad="25400" algn="tl" rotWithShape="0">
                    <a:srgbClr val="000000">
                      <a:alpha val="43000"/>
                    </a:srgbClr>
                  </a:outerShdw>
                </a:effectLst>
              </a:rPr>
              <a:t>The plural personal pronouns </a:t>
            </a:r>
            <a:r>
              <a:rPr lang="en-US" sz="4000" b="1" i="1" u="sng" spc="150" dirty="0" smtClean="0">
                <a:ln w="11430"/>
                <a:solidFill>
                  <a:srgbClr val="F8F8F8"/>
                </a:solidFill>
                <a:effectLst>
                  <a:outerShdw blurRad="25400" algn="tl" rotWithShape="0">
                    <a:srgbClr val="000000">
                      <a:alpha val="43000"/>
                    </a:srgbClr>
                  </a:outerShdw>
                </a:effectLst>
              </a:rPr>
              <a:t>us</a:t>
            </a:r>
            <a:r>
              <a:rPr lang="en-US" sz="4000" b="1" spc="150" dirty="0" smtClean="0">
                <a:ln w="11430"/>
                <a:solidFill>
                  <a:srgbClr val="F8F8F8"/>
                </a:solidFill>
                <a:effectLst>
                  <a:outerShdw blurRad="25400" algn="tl" rotWithShape="0">
                    <a:srgbClr val="000000">
                      <a:alpha val="43000"/>
                    </a:srgbClr>
                  </a:outerShdw>
                </a:effectLst>
              </a:rPr>
              <a:t> and </a:t>
            </a:r>
            <a:r>
              <a:rPr lang="en-US" sz="4000" b="1" u="sng" spc="150" dirty="0" smtClean="0">
                <a:ln w="11430"/>
                <a:solidFill>
                  <a:srgbClr val="F8F8F8"/>
                </a:solidFill>
                <a:effectLst>
                  <a:outerShdw blurRad="25400" algn="tl" rotWithShape="0">
                    <a:srgbClr val="000000">
                      <a:alpha val="43000"/>
                    </a:srgbClr>
                  </a:outerShdw>
                </a:effectLst>
              </a:rPr>
              <a:t>our</a:t>
            </a:r>
            <a:r>
              <a:rPr lang="en-US" sz="4000" b="1" spc="150" dirty="0" smtClean="0">
                <a:ln w="11430"/>
                <a:solidFill>
                  <a:srgbClr val="F8F8F8"/>
                </a:solidFill>
                <a:effectLst>
                  <a:outerShdw blurRad="25400" algn="tl" rotWithShape="0">
                    <a:srgbClr val="000000">
                      <a:alpha val="43000"/>
                    </a:srgbClr>
                  </a:outerShdw>
                </a:effectLst>
              </a:rPr>
              <a:t> simply mean that creation was not done in secret</a:t>
            </a:r>
            <a:endParaRPr lang="en-US" sz="4000" b="1" spc="150" dirty="0">
              <a:ln w="11430"/>
              <a:solidFill>
                <a:srgbClr val="F8F8F8"/>
              </a:solidFill>
              <a:effectLst>
                <a:outerShdw blurRad="25400" algn="tl" rotWithShape="0">
                  <a:srgbClr val="000000">
                    <a:alpha val="43000"/>
                  </a:srgbClr>
                </a:outerShdw>
              </a:effectLst>
            </a:endParaRPr>
          </a:p>
        </p:txBody>
      </p:sp>
      <p:sp>
        <p:nvSpPr>
          <p:cNvPr id="7" name="TextBox 6"/>
          <p:cNvSpPr txBox="1"/>
          <p:nvPr/>
        </p:nvSpPr>
        <p:spPr>
          <a:xfrm>
            <a:off x="153923" y="2293742"/>
            <a:ext cx="8773624" cy="1569660"/>
          </a:xfrm>
          <a:prstGeom prst="rect">
            <a:avLst/>
          </a:prstGeom>
          <a:noFill/>
        </p:spPr>
        <p:txBody>
          <a:bodyPr wrap="square" rtlCol="0">
            <a:spAutoFit/>
          </a:bodyPr>
          <a:lstStyle/>
          <a:p>
            <a:r>
              <a:rPr lang="en-US" sz="3200" dirty="0" smtClean="0"/>
              <a:t>“And God said, let us make man in our image, after our likeness.”                 																			(Genesis 1:26)	</a:t>
            </a:r>
          </a:p>
        </p:txBody>
      </p:sp>
      <p:sp>
        <p:nvSpPr>
          <p:cNvPr id="5" name="TextBox 4"/>
          <p:cNvSpPr txBox="1"/>
          <p:nvPr/>
        </p:nvSpPr>
        <p:spPr>
          <a:xfrm>
            <a:off x="153923" y="4151335"/>
            <a:ext cx="8773624" cy="2062103"/>
          </a:xfrm>
          <a:prstGeom prst="rect">
            <a:avLst/>
          </a:prstGeom>
          <a:noFill/>
        </p:spPr>
        <p:txBody>
          <a:bodyPr wrap="square" rtlCol="0">
            <a:spAutoFit/>
          </a:bodyPr>
          <a:lstStyle/>
          <a:p>
            <a:r>
              <a:rPr lang="en-US" sz="3200" dirty="0" smtClean="0"/>
              <a:t>“So God created man in His own image, in the image of God created He him; male and female created He them.”             </a:t>
            </a:r>
            <a:r>
              <a:rPr lang="en-US" sz="3200" dirty="0"/>
              <a:t>	</a:t>
            </a:r>
            <a:r>
              <a:rPr lang="en-US" sz="3200" dirty="0" smtClean="0"/>
              <a:t>																(Genesis 1:27)</a:t>
            </a:r>
            <a:r>
              <a:rPr lang="en-US" sz="3200" dirty="0"/>
              <a:t>	</a:t>
            </a:r>
            <a:endParaRPr lang="en-US" sz="3600" dirty="0"/>
          </a:p>
        </p:txBody>
      </p:sp>
      <p:sp>
        <p:nvSpPr>
          <p:cNvPr id="9" name="Footer Placeholder 3"/>
          <p:cNvSpPr>
            <a:spLocks noGrp="1"/>
          </p:cNvSpPr>
          <p:nvPr>
            <p:ph type="ftr" sz="quarter" idx="11"/>
          </p:nvPr>
        </p:nvSpPr>
        <p:spPr>
          <a:xfrm>
            <a:off x="217218" y="6362602"/>
            <a:ext cx="8722098" cy="423866"/>
          </a:xfrm>
        </p:spPr>
        <p:txBody>
          <a:bodyPr/>
          <a:lstStyle/>
          <a:p>
            <a:pPr algn="l"/>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2: God Is One                                              </a:t>
            </a:r>
            <a:r>
              <a:rPr lang="en-US" dirty="0" smtClean="0"/>
              <a:t>Global University of Theological Studies</a:t>
            </a:r>
            <a:endParaRPr lang="en-US" dirty="0"/>
          </a:p>
        </p:txBody>
      </p:sp>
    </p:spTree>
    <p:extLst>
      <p:ext uri="{BB962C8B-B14F-4D97-AF65-F5344CB8AC3E}">
        <p14:creationId xmlns:p14="http://schemas.microsoft.com/office/powerpoint/2010/main" val="116998092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250"/>
                                        <p:tgtEl>
                                          <p:spTgt spid="2"/>
                                        </p:tgtEl>
                                      </p:cBhvr>
                                    </p:animEffect>
                                    <p:anim calcmode="lin" valueType="num">
                                      <p:cBhvr>
                                        <p:cTn id="8" dur="1250" fill="hold"/>
                                        <p:tgtEl>
                                          <p:spTgt spid="2"/>
                                        </p:tgtEl>
                                        <p:attrNameLst>
                                          <p:attrName>ppt_x</p:attrName>
                                        </p:attrNameLst>
                                      </p:cBhvr>
                                      <p:tavLst>
                                        <p:tav tm="0">
                                          <p:val>
                                            <p:strVal val="#ppt_x"/>
                                          </p:val>
                                        </p:tav>
                                        <p:tav tm="100000">
                                          <p:val>
                                            <p:strVal val="#ppt_x"/>
                                          </p:val>
                                        </p:tav>
                                      </p:tavLst>
                                    </p:anim>
                                    <p:anim calcmode="lin" valueType="num">
                                      <p:cBhvr>
                                        <p:cTn id="9" dur="125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750"/>
                            </p:stCondLst>
                            <p:childTnLst>
                              <p:par>
                                <p:cTn id="11" presetID="2" presetClass="entr" presetSubtype="4" fill="hold" grpId="0" nodeType="afterEffect">
                                  <p:stCondLst>
                                    <p:cond delay="75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1500" fill="hold"/>
                                        <p:tgtEl>
                                          <p:spTgt spid="7"/>
                                        </p:tgtEl>
                                        <p:attrNameLst>
                                          <p:attrName>ppt_x</p:attrName>
                                        </p:attrNameLst>
                                      </p:cBhvr>
                                      <p:tavLst>
                                        <p:tav tm="0">
                                          <p:val>
                                            <p:strVal val="#ppt_x"/>
                                          </p:val>
                                        </p:tav>
                                        <p:tav tm="100000">
                                          <p:val>
                                            <p:strVal val="#ppt_x"/>
                                          </p:val>
                                        </p:tav>
                                      </p:tavLst>
                                    </p:anim>
                                    <p:anim calcmode="lin" valueType="num">
                                      <p:cBhvr additive="base">
                                        <p:cTn id="14" dur="1500" fill="hold"/>
                                        <p:tgtEl>
                                          <p:spTgt spid="7"/>
                                        </p:tgtEl>
                                        <p:attrNameLst>
                                          <p:attrName>ppt_y</p:attrName>
                                        </p:attrNameLst>
                                      </p:cBhvr>
                                      <p:tavLst>
                                        <p:tav tm="0">
                                          <p:val>
                                            <p:strVal val="1+#ppt_h/2"/>
                                          </p:val>
                                        </p:tav>
                                        <p:tav tm="100000">
                                          <p:val>
                                            <p:strVal val="#ppt_y"/>
                                          </p:val>
                                        </p:tav>
                                      </p:tavLst>
                                    </p:anim>
                                  </p:childTnLst>
                                </p:cTn>
                              </p:par>
                            </p:childTnLst>
                          </p:cTn>
                        </p:par>
                        <p:par>
                          <p:cTn id="15" fill="hold">
                            <p:stCondLst>
                              <p:cond delay="4000"/>
                            </p:stCondLst>
                            <p:childTnLst>
                              <p:par>
                                <p:cTn id="16" presetID="2" presetClass="entr" presetSubtype="4" fill="hold" grpId="0" nodeType="afterEffect">
                                  <p:stCondLst>
                                    <p:cond delay="125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1250" fill="hold"/>
                                        <p:tgtEl>
                                          <p:spTgt spid="5"/>
                                        </p:tgtEl>
                                        <p:attrNameLst>
                                          <p:attrName>ppt_x</p:attrName>
                                        </p:attrNameLst>
                                      </p:cBhvr>
                                      <p:tavLst>
                                        <p:tav tm="0">
                                          <p:val>
                                            <p:strVal val="#ppt_x"/>
                                          </p:val>
                                        </p:tav>
                                        <p:tav tm="100000">
                                          <p:val>
                                            <p:strVal val="#ppt_x"/>
                                          </p:val>
                                        </p:tav>
                                      </p:tavLst>
                                    </p:anim>
                                    <p:anim calcmode="lin" valueType="num">
                                      <p:cBhvr additive="base">
                                        <p:cTn id="19" dur="12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a:xfrm rot="16200000">
            <a:off x="3599876" y="-3410528"/>
            <a:ext cx="1876516" cy="8906939"/>
          </a:xfrm>
        </p:spPr>
        <p:txBody>
          <a:bodyPr>
            <a:noAutofit/>
          </a:bodyPr>
          <a:lstStyle/>
          <a:p>
            <a:pPr marL="0" indent="0" algn="ctr">
              <a:lnSpc>
                <a:spcPct val="120000"/>
              </a:lnSpc>
              <a:buNone/>
            </a:pPr>
            <a:r>
              <a:rPr lang="en-US" sz="4400" dirty="0" smtClean="0"/>
              <a:t>The trinity tradition is not scriptural</a:t>
            </a:r>
            <a:endParaRPr lang="en-US" sz="4400" dirty="0">
              <a:solidFill>
                <a:schemeClr val="bg1"/>
              </a:solidFill>
            </a:endParaRPr>
          </a:p>
        </p:txBody>
      </p:sp>
      <p:sp>
        <p:nvSpPr>
          <p:cNvPr id="6" name="Title 5"/>
          <p:cNvSpPr>
            <a:spLocks noGrp="1"/>
          </p:cNvSpPr>
          <p:nvPr>
            <p:ph type="title"/>
          </p:nvPr>
        </p:nvSpPr>
        <p:spPr>
          <a:xfrm>
            <a:off x="318654" y="2120520"/>
            <a:ext cx="8229600" cy="1143000"/>
          </a:xfrm>
        </p:spPr>
        <p:txBody>
          <a:bodyPr>
            <a:normAutofit fontScale="90000"/>
          </a:bodyPr>
          <a:lstStyle/>
          <a:p>
            <a:r>
              <a:rPr lang="en-US" sz="4000" b="1" dirty="0" smtClean="0"/>
              <a:t>The word </a:t>
            </a:r>
            <a:r>
              <a:rPr lang="en-US" sz="4000" b="1" u="sng" dirty="0" smtClean="0"/>
              <a:t>Trinity</a:t>
            </a:r>
            <a:r>
              <a:rPr lang="en-US" sz="4000" b="1" dirty="0" smtClean="0"/>
              <a:t> is not in the Bible</a:t>
            </a:r>
            <a:endParaRPr lang="en-US" sz="4000" b="1" dirty="0"/>
          </a:p>
        </p:txBody>
      </p:sp>
      <p:sp>
        <p:nvSpPr>
          <p:cNvPr id="5" name="TextBox 4"/>
          <p:cNvSpPr txBox="1"/>
          <p:nvPr/>
        </p:nvSpPr>
        <p:spPr>
          <a:xfrm>
            <a:off x="84664" y="3149547"/>
            <a:ext cx="5112176" cy="2554545"/>
          </a:xfrm>
          <a:prstGeom prst="rect">
            <a:avLst/>
          </a:prstGeom>
          <a:noFill/>
        </p:spPr>
        <p:txBody>
          <a:bodyPr wrap="square" rtlCol="0">
            <a:spAutoFit/>
          </a:bodyPr>
          <a:lstStyle/>
          <a:p>
            <a:r>
              <a:rPr lang="en-US" sz="3200" dirty="0" smtClean="0"/>
              <a:t>The doctrine called the Trinity was introduced by the Roman Catholic synod at the </a:t>
            </a:r>
            <a:r>
              <a:rPr lang="en-US" sz="3200" dirty="0" err="1" smtClean="0"/>
              <a:t>Nicean</a:t>
            </a:r>
            <a:r>
              <a:rPr lang="en-US" sz="3200" dirty="0" smtClean="0"/>
              <a:t> Council in </a:t>
            </a:r>
          </a:p>
          <a:p>
            <a:r>
              <a:rPr lang="en-US" sz="3200" dirty="0" smtClean="0"/>
              <a:t>AD 325.</a:t>
            </a:r>
            <a:endParaRPr lang="en-US" sz="32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43765" y="3141526"/>
            <a:ext cx="2501855" cy="2891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Footer Placeholder 3"/>
          <p:cNvSpPr>
            <a:spLocks noGrp="1"/>
          </p:cNvSpPr>
          <p:nvPr>
            <p:ph type="ftr" sz="quarter" idx="11"/>
          </p:nvPr>
        </p:nvSpPr>
        <p:spPr>
          <a:xfrm>
            <a:off x="217218" y="6362602"/>
            <a:ext cx="8722098" cy="423866"/>
          </a:xfrm>
        </p:spPr>
        <p:txBody>
          <a:bodyPr/>
          <a:lstStyle/>
          <a:p>
            <a:pPr algn="l"/>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2: God Is One                                              </a:t>
            </a:r>
            <a:r>
              <a:rPr lang="en-US" dirty="0" smtClean="0"/>
              <a:t>Global University of Theological Studies</a:t>
            </a:r>
            <a:endParaRPr lang="en-US" dirty="0"/>
          </a:p>
        </p:txBody>
      </p:sp>
    </p:spTree>
    <p:extLst>
      <p:ext uri="{BB962C8B-B14F-4D97-AF65-F5344CB8AC3E}">
        <p14:creationId xmlns:p14="http://schemas.microsoft.com/office/powerpoint/2010/main" val="167304860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47" presetClass="entr" presetSubtype="0" fill="hold" grpId="0" nodeType="afterEffect">
                                  <p:stCondLst>
                                    <p:cond delay="50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3000"/>
                            </p:stCondLst>
                            <p:childTnLst>
                              <p:par>
                                <p:cTn id="17" presetID="10" presetClass="entr" presetSubtype="0" fill="hold" grpId="0" nodeType="afterEffect">
                                  <p:stCondLst>
                                    <p:cond delay="100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2000"/>
                                        <p:tgtEl>
                                          <p:spTgt spid="5"/>
                                        </p:tgtEl>
                                      </p:cBhvr>
                                    </p:animEffect>
                                  </p:childTnLst>
                                </p:cTn>
                              </p:par>
                            </p:childTnLst>
                          </p:cTn>
                        </p:par>
                        <p:par>
                          <p:cTn id="20" fill="hold">
                            <p:stCondLst>
                              <p:cond delay="6000"/>
                            </p:stCondLst>
                            <p:childTnLst>
                              <p:par>
                                <p:cTn id="21" presetID="31" presetClass="entr" presetSubtype="0" fill="hold" nodeType="afterEffect">
                                  <p:stCondLst>
                                    <p:cond delay="0"/>
                                  </p:stCondLst>
                                  <p:childTnLst>
                                    <p:set>
                                      <p:cBhvr>
                                        <p:cTn id="22" dur="1" fill="hold">
                                          <p:stCondLst>
                                            <p:cond delay="0"/>
                                          </p:stCondLst>
                                        </p:cTn>
                                        <p:tgtEl>
                                          <p:spTgt spid="1026"/>
                                        </p:tgtEl>
                                        <p:attrNameLst>
                                          <p:attrName>style.visibility</p:attrName>
                                        </p:attrNameLst>
                                      </p:cBhvr>
                                      <p:to>
                                        <p:strVal val="visible"/>
                                      </p:to>
                                    </p:set>
                                    <p:anim calcmode="lin" valueType="num">
                                      <p:cBhvr>
                                        <p:cTn id="23" dur="1000" fill="hold"/>
                                        <p:tgtEl>
                                          <p:spTgt spid="1026"/>
                                        </p:tgtEl>
                                        <p:attrNameLst>
                                          <p:attrName>ppt_w</p:attrName>
                                        </p:attrNameLst>
                                      </p:cBhvr>
                                      <p:tavLst>
                                        <p:tav tm="0">
                                          <p:val>
                                            <p:fltVal val="0"/>
                                          </p:val>
                                        </p:tav>
                                        <p:tav tm="100000">
                                          <p:val>
                                            <p:strVal val="#ppt_w"/>
                                          </p:val>
                                        </p:tav>
                                      </p:tavLst>
                                    </p:anim>
                                    <p:anim calcmode="lin" valueType="num">
                                      <p:cBhvr>
                                        <p:cTn id="24" dur="1000" fill="hold"/>
                                        <p:tgtEl>
                                          <p:spTgt spid="1026"/>
                                        </p:tgtEl>
                                        <p:attrNameLst>
                                          <p:attrName>ppt_h</p:attrName>
                                        </p:attrNameLst>
                                      </p:cBhvr>
                                      <p:tavLst>
                                        <p:tav tm="0">
                                          <p:val>
                                            <p:fltVal val="0"/>
                                          </p:val>
                                        </p:tav>
                                        <p:tav tm="100000">
                                          <p:val>
                                            <p:strVal val="#ppt_h"/>
                                          </p:val>
                                        </p:tav>
                                      </p:tavLst>
                                    </p:anim>
                                    <p:anim calcmode="lin" valueType="num">
                                      <p:cBhvr>
                                        <p:cTn id="25" dur="1000" fill="hold"/>
                                        <p:tgtEl>
                                          <p:spTgt spid="1026"/>
                                        </p:tgtEl>
                                        <p:attrNameLst>
                                          <p:attrName>style.rotation</p:attrName>
                                        </p:attrNameLst>
                                      </p:cBhvr>
                                      <p:tavLst>
                                        <p:tav tm="0">
                                          <p:val>
                                            <p:fltVal val="90"/>
                                          </p:val>
                                        </p:tav>
                                        <p:tav tm="100000">
                                          <p:val>
                                            <p:fltVal val="0"/>
                                          </p:val>
                                        </p:tav>
                                      </p:tavLst>
                                    </p:anim>
                                    <p:animEffect transition="in" filter="fade">
                                      <p:cBhvr>
                                        <p:cTn id="26" dur="1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3"/>
          <p:cNvSpPr>
            <a:spLocks noGrp="1"/>
          </p:cNvSpPr>
          <p:nvPr>
            <p:ph type="ftr" sz="quarter" idx="11"/>
          </p:nvPr>
        </p:nvSpPr>
        <p:spPr>
          <a:xfrm>
            <a:off x="217218" y="6328361"/>
            <a:ext cx="8722098" cy="423866"/>
          </a:xfrm>
        </p:spPr>
        <p:txBody>
          <a:bodyPr/>
          <a:lstStyle/>
          <a:p>
            <a:pPr algn="l"/>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2: God Is One                                               </a:t>
            </a:r>
            <a:r>
              <a:rPr lang="en-US" dirty="0" smtClean="0"/>
              <a:t>Global University of Theological Studies</a:t>
            </a:r>
            <a:endParaRPr lang="en-US" dirty="0"/>
          </a:p>
        </p:txBody>
      </p:sp>
      <p:sp>
        <p:nvSpPr>
          <p:cNvPr id="3" name="Text Placeholder 3"/>
          <p:cNvSpPr txBox="1">
            <a:spLocks/>
          </p:cNvSpPr>
          <p:nvPr/>
        </p:nvSpPr>
        <p:spPr>
          <a:xfrm>
            <a:off x="217218" y="960119"/>
            <a:ext cx="5269182" cy="4004481"/>
          </a:xfrm>
          <a:prstGeom prst="rect">
            <a:avLst/>
          </a:prstGeom>
        </p:spPr>
        <p:txBody>
          <a:bodyPr>
            <a:noAutofit/>
          </a:bodyPr>
          <a:lstStyle>
            <a:lvl1pPr marL="365760" indent="-365760" algn="l" defTabSz="914400" rtl="0" eaLnBrk="1" latinLnBrk="0" hangingPunct="1">
              <a:spcBef>
                <a:spcPct val="20000"/>
              </a:spcBef>
              <a:spcAft>
                <a:spcPts val="600"/>
              </a:spcAft>
              <a:buSzPct val="14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1520" indent="-365760" algn="l" defTabSz="914400" rtl="0" eaLnBrk="1" latinLnBrk="0" hangingPunct="1">
              <a:spcBef>
                <a:spcPct val="20000"/>
              </a:spcBef>
              <a:spcAft>
                <a:spcPts val="600"/>
              </a:spcAft>
              <a:buSzPct val="14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7280" indent="-320040" algn="l" defTabSz="914400" rtl="0" eaLnBrk="1" latinLnBrk="0" hangingPunct="1">
              <a:spcBef>
                <a:spcPct val="20000"/>
              </a:spcBef>
              <a:spcAft>
                <a:spcPts val="600"/>
              </a:spcAft>
              <a:buSzPct val="14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4320" algn="l" defTabSz="914400" rtl="0" eaLnBrk="1" latinLnBrk="0" hangingPunct="1">
              <a:spcBef>
                <a:spcPct val="20000"/>
              </a:spcBef>
              <a:spcAft>
                <a:spcPts val="600"/>
              </a:spcAft>
              <a:buSzPct val="14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74320" algn="l" defTabSz="914400" rtl="0" eaLnBrk="1" latinLnBrk="0" hangingPunct="1">
              <a:spcBef>
                <a:spcPct val="20000"/>
              </a:spcBef>
              <a:spcAft>
                <a:spcPts val="600"/>
              </a:spcAft>
              <a:buSzPct val="14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algn="ctr"/>
            <a:endParaRPr lang="en-US" sz="4800" dirty="0" smtClean="0"/>
          </a:p>
          <a:p>
            <a:pPr marL="0" indent="0" algn="ctr">
              <a:spcBef>
                <a:spcPts val="600"/>
              </a:spcBef>
              <a:buNone/>
            </a:pPr>
            <a:r>
              <a:rPr lang="en-US" sz="5400" dirty="0" smtClean="0"/>
              <a:t>God is the “Three in One” not the </a:t>
            </a:r>
          </a:p>
          <a:p>
            <a:pPr marL="0" indent="0" algn="ctr">
              <a:spcBef>
                <a:spcPts val="600"/>
              </a:spcBef>
              <a:buNone/>
            </a:pPr>
            <a:r>
              <a:rPr lang="en-US" sz="5400" dirty="0" smtClean="0"/>
              <a:t>“One in Three”</a:t>
            </a:r>
            <a:endParaRPr lang="en-US" sz="5400" dirty="0"/>
          </a:p>
        </p:txBody>
      </p:sp>
      <p:sp>
        <p:nvSpPr>
          <p:cNvPr id="4" name="Content Placeholder 7"/>
          <p:cNvSpPr txBox="1">
            <a:spLocks/>
          </p:cNvSpPr>
          <p:nvPr/>
        </p:nvSpPr>
        <p:spPr>
          <a:xfrm>
            <a:off x="5019339" y="-432955"/>
            <a:ext cx="3657600" cy="6024648"/>
          </a:xfrm>
          <a:prstGeom prst="rect">
            <a:avLst/>
          </a:prstGeom>
        </p:spPr>
        <p:txBody>
          <a:bodyPr vert="horz" lIns="91440" tIns="45720" rIns="91440" bIns="45720" rtlCol="0">
            <a:noAutofit/>
          </a:bodyPr>
          <a:lstStyle>
            <a:lvl1pPr marL="342900" indent="-342900" algn="l" defTabSz="914400" rtl="0" eaLnBrk="1" latinLnBrk="0" hangingPunct="1">
              <a:spcBef>
                <a:spcPts val="2000"/>
              </a:spcBef>
              <a:buClr>
                <a:schemeClr val="accent1"/>
              </a:buClr>
              <a:buSzPct val="90000"/>
              <a:buFont typeface="Wingdings" pitchFamily="2" charset="2"/>
              <a:buChar char="S"/>
              <a:defRPr sz="22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60000"/>
                  <a:lumOff val="40000"/>
                </a:schemeClr>
              </a:buClr>
              <a:buSzPct val="90000"/>
              <a:buFont typeface="Wingdings" pitchFamily="2" charset="2"/>
              <a:buChar char="S"/>
              <a:defRPr sz="2000" kern="1200">
                <a:solidFill>
                  <a:schemeClr val="tx1">
                    <a:lumMod val="65000"/>
                    <a:lumOff val="35000"/>
                  </a:schemeClr>
                </a:solidFill>
                <a:latin typeface="+mn-lt"/>
                <a:ea typeface="+mn-ea"/>
                <a:cs typeface="+mn-cs"/>
              </a:defRPr>
            </a:lvl2pPr>
            <a:lvl3pPr marL="1035050" indent="-349250" algn="l" defTabSz="914400" rtl="0" eaLnBrk="1" latinLnBrk="0" hangingPunct="1">
              <a:spcBef>
                <a:spcPts val="600"/>
              </a:spcBef>
              <a:buClr>
                <a:schemeClr val="accent1"/>
              </a:buClr>
              <a:buSzPct val="90000"/>
              <a:buFont typeface="Wingdings" pitchFamily="2" charset="2"/>
              <a:buChar char="S"/>
              <a:defRPr sz="1800" kern="1200">
                <a:solidFill>
                  <a:schemeClr val="tx1">
                    <a:lumMod val="65000"/>
                    <a:lumOff val="35000"/>
                  </a:schemeClr>
                </a:solidFill>
                <a:latin typeface="+mn-lt"/>
                <a:ea typeface="+mn-ea"/>
                <a:cs typeface="+mn-cs"/>
              </a:defRPr>
            </a:lvl3pPr>
            <a:lvl4pPr marL="1371600" indent="-336550" algn="l" defTabSz="914400" rtl="0" eaLnBrk="1" latinLnBrk="0" hangingPunct="1">
              <a:spcBef>
                <a:spcPts val="600"/>
              </a:spcBef>
              <a:buClr>
                <a:schemeClr val="accent1">
                  <a:lumMod val="60000"/>
                  <a:lumOff val="40000"/>
                </a:schemeClr>
              </a:buClr>
              <a:buSzPct val="90000"/>
              <a:buFont typeface="Wingdings" pitchFamily="2" charset="2"/>
              <a:buChar char="S"/>
              <a:defRPr sz="1800" kern="1200">
                <a:solidFill>
                  <a:schemeClr val="tx1">
                    <a:lumMod val="65000"/>
                    <a:lumOff val="35000"/>
                  </a:schemeClr>
                </a:solidFill>
                <a:latin typeface="+mn-lt"/>
                <a:ea typeface="+mn-ea"/>
                <a:cs typeface="+mn-cs"/>
              </a:defRPr>
            </a:lvl4pPr>
            <a:lvl5pPr marL="1720850" indent="-349250" algn="l" defTabSz="914400" rtl="0" eaLnBrk="1" latinLnBrk="0" hangingPunct="1">
              <a:spcBef>
                <a:spcPts val="600"/>
              </a:spcBef>
              <a:buClr>
                <a:schemeClr val="accent1"/>
              </a:buClr>
              <a:buSzPct val="90000"/>
              <a:buFont typeface="Wingdings" pitchFamily="2" charset="2"/>
              <a:buChar char="S"/>
              <a:defRPr sz="1800" kern="1200">
                <a:solidFill>
                  <a:schemeClr val="tx1">
                    <a:lumMod val="65000"/>
                    <a:lumOff val="35000"/>
                  </a:schemeClr>
                </a:solidFill>
                <a:latin typeface="+mn-lt"/>
                <a:ea typeface="+mn-ea"/>
                <a:cs typeface="+mn-cs"/>
              </a:defRPr>
            </a:lvl5pPr>
            <a:lvl6pPr marL="1946275" indent="-227013" algn="l" defTabSz="914400" rtl="0" eaLnBrk="1" latinLnBrk="0" hangingPunct="1">
              <a:spcBef>
                <a:spcPct val="20000"/>
              </a:spcBef>
              <a:buClr>
                <a:schemeClr val="accent1">
                  <a:lumMod val="60000"/>
                  <a:lumOff val="40000"/>
                </a:schemeClr>
              </a:buClr>
              <a:buSzPct val="90000"/>
              <a:buFont typeface="Wingdings" pitchFamily="2" charset="2"/>
              <a:buChar char=""/>
              <a:defRPr lang="en-US" sz="1600" kern="1200">
                <a:solidFill>
                  <a:schemeClr val="tx1">
                    <a:lumMod val="65000"/>
                    <a:lumOff val="35000"/>
                  </a:schemeClr>
                </a:solidFill>
                <a:latin typeface="+mn-lt"/>
                <a:ea typeface="+mn-ea"/>
                <a:cs typeface="+mn-cs"/>
              </a:defRPr>
            </a:lvl6pPr>
            <a:lvl7pPr marL="2173288" indent="-227013" algn="l" defTabSz="914400" rtl="0" eaLnBrk="1" latinLnBrk="0" hangingPunct="1">
              <a:spcBef>
                <a:spcPct val="20000"/>
              </a:spcBef>
              <a:buClr>
                <a:schemeClr val="accent1"/>
              </a:buClr>
              <a:buSzPct val="90000"/>
              <a:buFont typeface="Wingdings" pitchFamily="2" charset="2"/>
              <a:buChar char=""/>
              <a:defRPr lang="en-US" sz="1600" kern="1200">
                <a:solidFill>
                  <a:schemeClr val="tx1">
                    <a:lumMod val="65000"/>
                    <a:lumOff val="35000"/>
                  </a:schemeClr>
                </a:solidFill>
                <a:latin typeface="+mn-lt"/>
                <a:ea typeface="+mn-ea"/>
                <a:cs typeface="+mn-cs"/>
              </a:defRPr>
            </a:lvl7pPr>
            <a:lvl8pPr marL="2398713" indent="-227013" algn="l" defTabSz="914400" rtl="0" eaLnBrk="1" latinLnBrk="0" hangingPunct="1">
              <a:spcBef>
                <a:spcPct val="20000"/>
              </a:spcBef>
              <a:buClr>
                <a:schemeClr val="accent1">
                  <a:lumMod val="60000"/>
                  <a:lumOff val="40000"/>
                </a:schemeClr>
              </a:buClr>
              <a:buSzPct val="90000"/>
              <a:buFont typeface="Wingdings" pitchFamily="2" charset="2"/>
              <a:buChar char=""/>
              <a:defRPr lang="en-US" sz="1600" kern="1200">
                <a:solidFill>
                  <a:schemeClr val="tx1">
                    <a:lumMod val="65000"/>
                    <a:lumOff val="35000"/>
                  </a:schemeClr>
                </a:solidFill>
                <a:latin typeface="+mn-lt"/>
                <a:ea typeface="+mn-ea"/>
                <a:cs typeface="+mn-cs"/>
              </a:defRPr>
            </a:lvl8pPr>
            <a:lvl9pPr marL="2625725" indent="-227013" algn="l" defTabSz="914400" rtl="0" eaLnBrk="1" latinLnBrk="0" hangingPunct="1">
              <a:spcBef>
                <a:spcPct val="20000"/>
              </a:spcBef>
              <a:buClr>
                <a:schemeClr val="accent1"/>
              </a:buClr>
              <a:buSzPct val="90000"/>
              <a:buFont typeface="Wingdings" pitchFamily="2" charset="2"/>
              <a:buChar char=""/>
              <a:defRPr lang="en-US" sz="1600" kern="1200">
                <a:solidFill>
                  <a:schemeClr val="tx1">
                    <a:lumMod val="65000"/>
                    <a:lumOff val="35000"/>
                  </a:schemeClr>
                </a:solidFill>
                <a:latin typeface="+mn-lt"/>
                <a:ea typeface="+mn-ea"/>
                <a:cs typeface="+mn-cs"/>
              </a:defRPr>
            </a:lvl9pPr>
          </a:lstStyle>
          <a:p>
            <a:pPr marL="0" marR="0" lvl="0" indent="0" algn="l" defTabSz="914400" rtl="0" eaLnBrk="1" fontAlgn="auto" latinLnBrk="0" hangingPunct="1">
              <a:lnSpc>
                <a:spcPct val="100000"/>
              </a:lnSpc>
              <a:spcBef>
                <a:spcPts val="2000"/>
              </a:spcBef>
              <a:spcAft>
                <a:spcPts val="0"/>
              </a:spcAft>
              <a:buClr>
                <a:srgbClr val="6076B4"/>
              </a:buClr>
              <a:buSzPct val="90000"/>
              <a:buFont typeface="Wingdings" pitchFamily="2" charset="2"/>
              <a:buNone/>
              <a:tabLst/>
              <a:defRPr/>
            </a:pPr>
            <a:r>
              <a:rPr kumimoji="0" lang="en-US" sz="50000" b="1" i="0" u="none" strike="noStrike" kern="1200" cap="none" spc="0" normalizeH="0" baseline="0" noProof="0" dirty="0" smtClean="0">
                <a:ln>
                  <a:noFill/>
                </a:ln>
                <a:solidFill>
                  <a:srgbClr val="FF6600"/>
                </a:solidFill>
                <a:effectLst/>
                <a:uLnTx/>
                <a:uFillTx/>
                <a:latin typeface="Calisto MT"/>
                <a:ea typeface="+mn-ea"/>
                <a:cs typeface="+mn-cs"/>
              </a:rPr>
              <a:t>1</a:t>
            </a:r>
            <a:endParaRPr kumimoji="0" lang="en-US" sz="50000" b="1" i="0" u="none" strike="noStrike" kern="1200" cap="none" spc="0" normalizeH="0" baseline="0" noProof="0" dirty="0">
              <a:ln>
                <a:noFill/>
              </a:ln>
              <a:solidFill>
                <a:srgbClr val="FF6600"/>
              </a:solidFill>
              <a:effectLst/>
              <a:uLnTx/>
              <a:uFillTx/>
              <a:latin typeface="Calisto MT"/>
              <a:ea typeface="+mn-ea"/>
              <a:cs typeface="+mn-cs"/>
            </a:endParaRPr>
          </a:p>
        </p:txBody>
      </p:sp>
      <p:sp>
        <p:nvSpPr>
          <p:cNvPr id="5" name="TextBox 4"/>
          <p:cNvSpPr txBox="1"/>
          <p:nvPr/>
        </p:nvSpPr>
        <p:spPr>
          <a:xfrm>
            <a:off x="6399473" y="1693973"/>
            <a:ext cx="530516" cy="2585323"/>
          </a:xfrm>
          <a:prstGeom prst="rect">
            <a:avLst/>
          </a:prstGeom>
          <a:noFill/>
        </p:spPr>
        <p:txBody>
          <a:bodyPr wrap="square" rtlCol="0">
            <a:spAutoFit/>
          </a:bodyPr>
          <a:lstStyle/>
          <a:p>
            <a:pPr algn="ctr"/>
            <a:r>
              <a:rPr lang="en-US" sz="54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G</a:t>
            </a:r>
            <a:endParaRPr lang="en-US" sz="5400" b="1"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ctr"/>
            <a:r>
              <a:rPr lang="en-US" sz="54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O</a:t>
            </a:r>
            <a:endParaRPr lang="en-US" sz="5400" b="1"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ctr"/>
            <a:r>
              <a:rPr lang="en-US" sz="54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D</a:t>
            </a:r>
            <a:endParaRPr lang="en-US" sz="5400" b="1"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389489157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750"/>
                                        <p:tgtEl>
                                          <p:spTgt spid="3">
                                            <p:txEl>
                                              <p:pRg st="1" end="1"/>
                                            </p:txEl>
                                          </p:spTgt>
                                        </p:tgtEl>
                                      </p:cBhvr>
                                    </p:animEffect>
                                  </p:childTnLst>
                                </p:cTn>
                              </p:par>
                            </p:childTnLst>
                          </p:cTn>
                        </p:par>
                        <p:par>
                          <p:cTn id="8" fill="hold">
                            <p:stCondLst>
                              <p:cond delay="2250"/>
                            </p:stCondLst>
                            <p:childTnLst>
                              <p:par>
                                <p:cTn id="9" presetID="10" presetClass="entr" presetSubtype="0" fill="hold" grpId="0" nodeType="afterEffect">
                                  <p:stCondLst>
                                    <p:cond delay="50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1750"/>
                                        <p:tgtEl>
                                          <p:spTgt spid="3">
                                            <p:txEl>
                                              <p:pRg st="2" end="2"/>
                                            </p:txEl>
                                          </p:spTgt>
                                        </p:tgtEl>
                                      </p:cBhvr>
                                    </p:animEffect>
                                  </p:childTnLst>
                                </p:cTn>
                              </p:par>
                            </p:childTnLst>
                          </p:cTn>
                        </p:par>
                        <p:par>
                          <p:cTn id="12" fill="hold">
                            <p:stCondLst>
                              <p:cond delay="4500"/>
                            </p:stCondLst>
                            <p:childTnLst>
                              <p:par>
                                <p:cTn id="13" presetID="22" presetClass="entr" presetSubtype="1" fill="hold" grpId="0" nodeType="afterEffect">
                                  <p:stCondLst>
                                    <p:cond delay="75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wipe(up)">
                                      <p:cBhvr>
                                        <p:cTn id="15" dur="2250"/>
                                        <p:tgtEl>
                                          <p:spTgt spid="4">
                                            <p:txEl>
                                              <p:pRg st="0" end="0"/>
                                            </p:txEl>
                                          </p:spTgt>
                                        </p:tgtEl>
                                      </p:cBhvr>
                                    </p:animEffect>
                                  </p:childTnLst>
                                </p:cTn>
                              </p:par>
                            </p:childTnLst>
                          </p:cTn>
                        </p:par>
                        <p:par>
                          <p:cTn id="16" fill="hold">
                            <p:stCondLst>
                              <p:cond delay="7500"/>
                            </p:stCondLst>
                            <p:childTnLst>
                              <p:par>
                                <p:cTn id="17" presetID="22" presetClass="entr" presetSubtype="1" fill="hold" grpId="0" nodeType="afterEffect">
                                  <p:stCondLst>
                                    <p:cond delay="25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1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3"/>
          <p:cNvSpPr>
            <a:spLocks noGrp="1"/>
          </p:cNvSpPr>
          <p:nvPr>
            <p:ph type="ftr" sz="quarter" idx="11"/>
          </p:nvPr>
        </p:nvSpPr>
        <p:spPr>
          <a:xfrm>
            <a:off x="217218" y="6328361"/>
            <a:ext cx="8722098" cy="423866"/>
          </a:xfrm>
        </p:spPr>
        <p:txBody>
          <a:bodyPr/>
          <a:lstStyle/>
          <a:p>
            <a:pPr algn="l"/>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2: God Is One                                              </a:t>
            </a:r>
            <a:r>
              <a:rPr lang="en-US" dirty="0" smtClean="0"/>
              <a:t>Global University of Theological Studies</a:t>
            </a:r>
            <a:endParaRPr lang="en-US" dirty="0"/>
          </a:p>
        </p:txBody>
      </p:sp>
      <p:sp>
        <p:nvSpPr>
          <p:cNvPr id="3" name="TextBox 2"/>
          <p:cNvSpPr txBox="1"/>
          <p:nvPr/>
        </p:nvSpPr>
        <p:spPr>
          <a:xfrm rot="20554166">
            <a:off x="1063160" y="2369123"/>
            <a:ext cx="6610433" cy="1107996"/>
          </a:xfrm>
          <a:prstGeom prst="rect">
            <a:avLst/>
          </a:prstGeom>
          <a:noFill/>
        </p:spPr>
        <p:txBody>
          <a:bodyPr wrap="square" rtlCol="0">
            <a:spAutoFit/>
          </a:bodyPr>
          <a:lstStyle/>
          <a:p>
            <a:pPr algn="ctr"/>
            <a:r>
              <a:rPr lang="en-US" sz="6600" dirty="0" smtClean="0">
                <a:solidFill>
                  <a:srgbClr val="FFFFFF"/>
                </a:solidFill>
              </a:rPr>
              <a:t>End Lesson 2</a:t>
            </a:r>
            <a:endParaRPr lang="en-US" sz="6600" dirty="0"/>
          </a:p>
        </p:txBody>
      </p:sp>
    </p:spTree>
    <p:extLst>
      <p:ext uri="{BB962C8B-B14F-4D97-AF65-F5344CB8AC3E}">
        <p14:creationId xmlns:p14="http://schemas.microsoft.com/office/powerpoint/2010/main" val="287785160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1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217218" y="6328361"/>
            <a:ext cx="8722098" cy="423866"/>
          </a:xfrm>
        </p:spPr>
        <p:txBody>
          <a:body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2: God Is One                                              </a:t>
            </a:r>
            <a:r>
              <a:rPr lang="en-US" dirty="0" smtClean="0"/>
              <a:t>Global University of Theological Studies</a:t>
            </a:r>
            <a:endParaRPr lang="en-US" dirty="0"/>
          </a:p>
        </p:txBody>
      </p:sp>
      <p:sp>
        <p:nvSpPr>
          <p:cNvPr id="3" name="Title 3"/>
          <p:cNvSpPr>
            <a:spLocks noGrp="1"/>
          </p:cNvSpPr>
          <p:nvPr>
            <p:ph type="title"/>
          </p:nvPr>
        </p:nvSpPr>
        <p:spPr>
          <a:xfrm>
            <a:off x="1" y="278802"/>
            <a:ext cx="9004506" cy="1143000"/>
          </a:xfrm>
        </p:spPr>
        <p:txBody>
          <a:bodyPr>
            <a:normAutofit fontScale="90000"/>
          </a:bodyPr>
          <a:lstStyle/>
          <a:p>
            <a:r>
              <a:rPr lang="en-US" sz="6600" dirty="0" smtClean="0"/>
              <a:t>There is only ONE God!</a:t>
            </a:r>
            <a:endParaRPr lang="en-US" sz="6600" dirty="0"/>
          </a:p>
        </p:txBody>
      </p:sp>
      <p:sp>
        <p:nvSpPr>
          <p:cNvPr id="5" name="TextBox 4"/>
          <p:cNvSpPr txBox="1"/>
          <p:nvPr/>
        </p:nvSpPr>
        <p:spPr>
          <a:xfrm>
            <a:off x="50799" y="1691869"/>
            <a:ext cx="9144000" cy="3908762"/>
          </a:xfrm>
          <a:prstGeom prst="rect">
            <a:avLst/>
          </a:prstGeom>
          <a:noFill/>
        </p:spPr>
        <p:txBody>
          <a:bodyPr wrap="square" rtlCol="0">
            <a:spAutoFit/>
          </a:bodyPr>
          <a:lstStyle/>
          <a:p>
            <a:endParaRPr lang="en-US" sz="4400" dirty="0"/>
          </a:p>
          <a:p>
            <a:r>
              <a:rPr lang="en-US" sz="4000" b="1" dirty="0" smtClean="0"/>
              <a:t>“I am the first, and I am the last; and beside me there is no God . . . </a:t>
            </a:r>
          </a:p>
          <a:p>
            <a:r>
              <a:rPr lang="en-US" sz="4000" b="1" dirty="0" smtClean="0"/>
              <a:t>Is there a God beside me? yea, there is no God; I know not any”    </a:t>
            </a:r>
          </a:p>
          <a:p>
            <a:pPr algn="r"/>
            <a:r>
              <a:rPr lang="en-US" sz="4000" dirty="0" smtClean="0"/>
              <a:t>(Isaiah 44:6-8)</a:t>
            </a:r>
            <a:endParaRPr lang="en-US" sz="4000" dirty="0"/>
          </a:p>
        </p:txBody>
      </p:sp>
    </p:spTree>
    <p:extLst>
      <p:ext uri="{BB962C8B-B14F-4D97-AF65-F5344CB8AC3E}">
        <p14:creationId xmlns:p14="http://schemas.microsoft.com/office/powerpoint/2010/main" val="284479509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par>
                          <p:cTn id="21" fill="hold">
                            <p:stCondLst>
                              <p:cond delay="2000"/>
                            </p:stCondLst>
                            <p:childTnLst>
                              <p:par>
                                <p:cTn id="22" presetID="10" presetClass="entr" presetSubtype="0" fill="hold" grpId="0" nodeType="afterEffect">
                                  <p:stCondLst>
                                    <p:cond delay="75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1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3"/>
          <p:cNvSpPr>
            <a:spLocks noGrp="1"/>
          </p:cNvSpPr>
          <p:nvPr>
            <p:ph type="ftr" sz="quarter" idx="11"/>
          </p:nvPr>
        </p:nvSpPr>
        <p:spPr>
          <a:xfrm>
            <a:off x="217218" y="6328361"/>
            <a:ext cx="8722098" cy="423866"/>
          </a:xfrm>
        </p:spPr>
        <p:txBody>
          <a:bodyPr/>
          <a:lstStyle/>
          <a:p>
            <a:pPr algn="l"/>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a:t>
            </a:r>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1</a:t>
            </a: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 – Lesson 2: God Is One                                              </a:t>
            </a:r>
            <a:r>
              <a:rPr lang="en-US" dirty="0" smtClean="0"/>
              <a:t>Global University of Theological Studies</a:t>
            </a:r>
            <a:endParaRPr lang="en-US" dirty="0"/>
          </a:p>
        </p:txBody>
      </p:sp>
      <p:sp>
        <p:nvSpPr>
          <p:cNvPr id="3" name="Title 5"/>
          <p:cNvSpPr txBox="1">
            <a:spLocks/>
          </p:cNvSpPr>
          <p:nvPr/>
        </p:nvSpPr>
        <p:spPr>
          <a:xfrm>
            <a:off x="1127760" y="863516"/>
            <a:ext cx="6400800" cy="2598093"/>
          </a:xfrm>
          <a:prstGeom prst="rect">
            <a:avLst/>
          </a:prstGeom>
        </p:spPr>
        <p:txBody>
          <a:bodyPr/>
          <a:lstStyle>
            <a:lvl1pPr algn="r" defTabSz="914400" rtl="0" eaLnBrk="1" latinLnBrk="0" hangingPunct="1">
              <a:spcBef>
                <a:spcPct val="0"/>
              </a:spcBef>
              <a:buNone/>
              <a:defRPr sz="44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5400" b="1" dirty="0" smtClean="0"/>
              <a:t>“Hear, O Israel: The Lord our God</a:t>
            </a:r>
            <a:br>
              <a:rPr lang="en-US" sz="5400" b="1" dirty="0" smtClean="0"/>
            </a:br>
            <a:r>
              <a:rPr lang="en-US" sz="5400" b="1" dirty="0" smtClean="0"/>
              <a:t>is one Lord.” </a:t>
            </a:r>
            <a:endParaRPr lang="en-US" sz="5400" dirty="0"/>
          </a:p>
        </p:txBody>
      </p:sp>
      <p:sp>
        <p:nvSpPr>
          <p:cNvPr id="4" name="Text Placeholder 4"/>
          <p:cNvSpPr txBox="1">
            <a:spLocks/>
          </p:cNvSpPr>
          <p:nvPr/>
        </p:nvSpPr>
        <p:spPr>
          <a:xfrm>
            <a:off x="1096697" y="3917597"/>
            <a:ext cx="6049903" cy="1500187"/>
          </a:xfrm>
          <a:prstGeom prst="rect">
            <a:avLst/>
          </a:prstGeom>
        </p:spPr>
        <p:txBody>
          <a:bodyPr>
            <a:noAutofit/>
          </a:bodyPr>
          <a:lstStyle>
            <a:lvl1pPr marL="365760" indent="-365760" algn="l" defTabSz="914400" rtl="0" eaLnBrk="1" latinLnBrk="0" hangingPunct="1">
              <a:spcBef>
                <a:spcPct val="20000"/>
              </a:spcBef>
              <a:spcAft>
                <a:spcPts val="600"/>
              </a:spcAft>
              <a:buSzPct val="14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1520" indent="-365760" algn="l" defTabSz="914400" rtl="0" eaLnBrk="1" latinLnBrk="0" hangingPunct="1">
              <a:spcBef>
                <a:spcPct val="20000"/>
              </a:spcBef>
              <a:spcAft>
                <a:spcPts val="600"/>
              </a:spcAft>
              <a:buSzPct val="14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7280" indent="-320040" algn="l" defTabSz="914400" rtl="0" eaLnBrk="1" latinLnBrk="0" hangingPunct="1">
              <a:spcBef>
                <a:spcPct val="20000"/>
              </a:spcBef>
              <a:spcAft>
                <a:spcPts val="600"/>
              </a:spcAft>
              <a:buSzPct val="14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4320" algn="l" defTabSz="914400" rtl="0" eaLnBrk="1" latinLnBrk="0" hangingPunct="1">
              <a:spcBef>
                <a:spcPct val="20000"/>
              </a:spcBef>
              <a:spcAft>
                <a:spcPts val="600"/>
              </a:spcAft>
              <a:buSzPct val="14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74320" algn="l" defTabSz="914400" rtl="0" eaLnBrk="1" latinLnBrk="0" hangingPunct="1">
              <a:spcBef>
                <a:spcPct val="20000"/>
              </a:spcBef>
              <a:spcAft>
                <a:spcPts val="600"/>
              </a:spcAft>
              <a:buSzPct val="14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0" indent="0" algn="ctr">
              <a:buNone/>
            </a:pPr>
            <a:r>
              <a:rPr lang="en-US" sz="4800" dirty="0" smtClean="0"/>
              <a:t>Deuteronomy 6:4</a:t>
            </a:r>
            <a:endParaRPr lang="en-US" sz="4800" dirty="0"/>
          </a:p>
        </p:txBody>
      </p:sp>
    </p:spTree>
    <p:extLst>
      <p:ext uri="{BB962C8B-B14F-4D97-AF65-F5344CB8AC3E}">
        <p14:creationId xmlns:p14="http://schemas.microsoft.com/office/powerpoint/2010/main" val="164844996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500"/>
                                        <p:tgtEl>
                                          <p:spTgt spid="3"/>
                                        </p:tgtEl>
                                      </p:cBhvr>
                                    </p:animEffect>
                                  </p:childTnLst>
                                </p:cTn>
                              </p:par>
                            </p:childTnLst>
                          </p:cTn>
                        </p:par>
                        <p:par>
                          <p:cTn id="8" fill="hold">
                            <p:stCondLst>
                              <p:cond delay="2000"/>
                            </p:stCondLst>
                            <p:childTnLst>
                              <p:par>
                                <p:cTn id="9" presetID="53" presetClass="entr" presetSubtype="16" fill="hold" grpId="0" nodeType="after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p:cTn id="11" dur="1250" fill="hold"/>
                                        <p:tgtEl>
                                          <p:spTgt spid="4">
                                            <p:txEl>
                                              <p:pRg st="0" end="0"/>
                                            </p:txEl>
                                          </p:spTgt>
                                        </p:tgtEl>
                                        <p:attrNameLst>
                                          <p:attrName>ppt_w</p:attrName>
                                        </p:attrNameLst>
                                      </p:cBhvr>
                                      <p:tavLst>
                                        <p:tav tm="0">
                                          <p:val>
                                            <p:fltVal val="0"/>
                                          </p:val>
                                        </p:tav>
                                        <p:tav tm="100000">
                                          <p:val>
                                            <p:strVal val="#ppt_w"/>
                                          </p:val>
                                        </p:tav>
                                      </p:tavLst>
                                    </p:anim>
                                    <p:anim calcmode="lin" valueType="num">
                                      <p:cBhvr>
                                        <p:cTn id="12" dur="125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13" dur="125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3"/>
          <p:cNvSpPr>
            <a:spLocks noGrp="1"/>
          </p:cNvSpPr>
          <p:nvPr>
            <p:ph type="ftr" sz="quarter" idx="11"/>
          </p:nvPr>
        </p:nvSpPr>
        <p:spPr>
          <a:xfrm>
            <a:off x="217218" y="6328361"/>
            <a:ext cx="8722098" cy="423866"/>
          </a:xfrm>
        </p:spPr>
        <p:txBody>
          <a:bodyPr/>
          <a:lstStyle/>
          <a:p>
            <a:pPr algn="l"/>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2: God Is One                                              </a:t>
            </a:r>
            <a:r>
              <a:rPr lang="en-US" dirty="0" smtClean="0"/>
              <a:t>Global University of Theological Studies</a:t>
            </a:r>
            <a:endParaRPr lang="en-US" dirty="0"/>
          </a:p>
        </p:txBody>
      </p:sp>
      <p:sp>
        <p:nvSpPr>
          <p:cNvPr id="3" name="Text Placeholder 3"/>
          <p:cNvSpPr txBox="1">
            <a:spLocks/>
          </p:cNvSpPr>
          <p:nvPr/>
        </p:nvSpPr>
        <p:spPr>
          <a:xfrm>
            <a:off x="90850" y="118531"/>
            <a:ext cx="4816429" cy="6038426"/>
          </a:xfrm>
          <a:prstGeom prst="rect">
            <a:avLst/>
          </a:prstGeom>
        </p:spPr>
        <p:txBody>
          <a:bodyPr>
            <a:noAutofit/>
          </a:bodyPr>
          <a:lstStyle>
            <a:lvl1pPr marL="365760" indent="-365760" algn="l" defTabSz="914400" rtl="0" eaLnBrk="1" latinLnBrk="0" hangingPunct="1">
              <a:spcBef>
                <a:spcPct val="20000"/>
              </a:spcBef>
              <a:spcAft>
                <a:spcPts val="600"/>
              </a:spcAft>
              <a:buSzPct val="14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1520" indent="-365760" algn="l" defTabSz="914400" rtl="0" eaLnBrk="1" latinLnBrk="0" hangingPunct="1">
              <a:spcBef>
                <a:spcPct val="20000"/>
              </a:spcBef>
              <a:spcAft>
                <a:spcPts val="600"/>
              </a:spcAft>
              <a:buSzPct val="14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7280" indent="-320040" algn="l" defTabSz="914400" rtl="0" eaLnBrk="1" latinLnBrk="0" hangingPunct="1">
              <a:spcBef>
                <a:spcPct val="20000"/>
              </a:spcBef>
              <a:spcAft>
                <a:spcPts val="600"/>
              </a:spcAft>
              <a:buSzPct val="14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4320" algn="l" defTabSz="914400" rtl="0" eaLnBrk="1" latinLnBrk="0" hangingPunct="1">
              <a:spcBef>
                <a:spcPct val="20000"/>
              </a:spcBef>
              <a:spcAft>
                <a:spcPts val="600"/>
              </a:spcAft>
              <a:buSzPct val="14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74320" algn="l" defTabSz="914400" rtl="0" eaLnBrk="1" latinLnBrk="0" hangingPunct="1">
              <a:spcBef>
                <a:spcPct val="20000"/>
              </a:spcBef>
              <a:spcAft>
                <a:spcPts val="600"/>
              </a:spcAft>
              <a:buSzPct val="14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0" indent="0">
              <a:buNone/>
            </a:pPr>
            <a:r>
              <a:rPr lang="en-US" sz="3600" dirty="0" smtClean="0"/>
              <a:t>There are over fifty passages of Scripture that teach that God is one and that there is no other.  No other truth of Scripture receives more prominence than that of the oneness of God.</a:t>
            </a:r>
            <a:endParaRPr lang="en-US" sz="3600" dirty="0"/>
          </a:p>
        </p:txBody>
      </p:sp>
      <p:sp>
        <p:nvSpPr>
          <p:cNvPr id="4" name="Content Placeholder 7"/>
          <p:cNvSpPr txBox="1">
            <a:spLocks/>
          </p:cNvSpPr>
          <p:nvPr/>
        </p:nvSpPr>
        <p:spPr>
          <a:xfrm rot="16200000">
            <a:off x="3953683" y="1171325"/>
            <a:ext cx="5786829" cy="4184435"/>
          </a:xfrm>
          <a:prstGeom prst="rect">
            <a:avLst/>
          </a:prstGeom>
        </p:spPr>
        <p:txBody>
          <a:bodyPr vert="eaVert" lIns="91440" tIns="45720" rIns="91440" bIns="45720" rtlCol="0" anchor="ctr">
            <a:noAutofit/>
          </a:bodyPr>
          <a:lstStyle>
            <a:lvl1pPr marL="365760" indent="-365760" algn="l" defTabSz="914400" rtl="0" eaLnBrk="1" latinLnBrk="0" hangingPunct="1">
              <a:spcBef>
                <a:spcPct val="20000"/>
              </a:spcBef>
              <a:spcAft>
                <a:spcPts val="600"/>
              </a:spcAft>
              <a:buSzPct val="14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1520" indent="-365760" algn="l" defTabSz="914400" rtl="0" eaLnBrk="1" latinLnBrk="0" hangingPunct="1">
              <a:spcBef>
                <a:spcPct val="20000"/>
              </a:spcBef>
              <a:spcAft>
                <a:spcPts val="600"/>
              </a:spcAft>
              <a:buSzPct val="14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7280" indent="-320040" algn="l" defTabSz="914400" rtl="0" eaLnBrk="1" latinLnBrk="0" hangingPunct="1">
              <a:spcBef>
                <a:spcPct val="20000"/>
              </a:spcBef>
              <a:spcAft>
                <a:spcPts val="600"/>
              </a:spcAft>
              <a:buSzPct val="14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4320" algn="l" defTabSz="914400" rtl="0" eaLnBrk="1" latinLnBrk="0" hangingPunct="1">
              <a:spcBef>
                <a:spcPct val="20000"/>
              </a:spcBef>
              <a:spcAft>
                <a:spcPts val="600"/>
              </a:spcAft>
              <a:buSzPct val="14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74320" algn="l" defTabSz="914400" rtl="0" eaLnBrk="1" latinLnBrk="0" hangingPunct="1">
              <a:spcBef>
                <a:spcPct val="20000"/>
              </a:spcBef>
              <a:spcAft>
                <a:spcPts val="600"/>
              </a:spcAft>
              <a:buSzPct val="14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0" indent="0" algn="ctr">
              <a:buFont typeface="Wingdings" pitchFamily="2" charset="2"/>
              <a:buNone/>
            </a:pPr>
            <a:r>
              <a:rPr lang="en-US" sz="50000" b="1" dirty="0" smtClean="0">
                <a:solidFill>
                  <a:srgbClr val="FF6600"/>
                </a:solidFill>
              </a:rPr>
              <a:t>1</a:t>
            </a:r>
            <a:endParaRPr lang="en-US" sz="50000" b="1" dirty="0">
              <a:solidFill>
                <a:srgbClr val="FF6600"/>
              </a:solidFill>
            </a:endParaRPr>
          </a:p>
        </p:txBody>
      </p:sp>
    </p:spTree>
    <p:extLst>
      <p:ext uri="{BB962C8B-B14F-4D97-AF65-F5344CB8AC3E}">
        <p14:creationId xmlns:p14="http://schemas.microsoft.com/office/powerpoint/2010/main" val="188798367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500"/>
                                        <p:tgtEl>
                                          <p:spTgt spid="3">
                                            <p:txEl>
                                              <p:pRg st="0" end="0"/>
                                            </p:txEl>
                                          </p:spTgt>
                                        </p:tgtEl>
                                      </p:cBhvr>
                                    </p:animEffect>
                                  </p:childTnLst>
                                </p:cTn>
                              </p:par>
                            </p:childTnLst>
                          </p:cTn>
                        </p:par>
                        <p:par>
                          <p:cTn id="8" fill="hold">
                            <p:stCondLst>
                              <p:cond delay="3000"/>
                            </p:stCondLst>
                            <p:childTnLst>
                              <p:par>
                                <p:cTn id="9" presetID="22" presetClass="entr" presetSubtype="1" fill="hold" grpId="0" nodeType="afterEffect">
                                  <p:stCondLst>
                                    <p:cond delay="750"/>
                                  </p:stCondLst>
                                  <p:childTnLst>
                                    <p:set>
                                      <p:cBhvr>
                                        <p:cTn id="10" dur="1" fill="hold">
                                          <p:stCondLst>
                                            <p:cond delay="0"/>
                                          </p:stCondLst>
                                        </p:cTn>
                                        <p:tgtEl>
                                          <p:spTgt spid="4">
                                            <p:txEl>
                                              <p:pRg st="0" end="0"/>
                                            </p:txEl>
                                          </p:spTgt>
                                        </p:tgtEl>
                                        <p:attrNameLst>
                                          <p:attrName>style.visibility</p:attrName>
                                        </p:attrNameLst>
                                      </p:cBhvr>
                                      <p:to>
                                        <p:strVal val="visible"/>
                                      </p:to>
                                    </p:set>
                                    <p:animEffect transition="in" filter="wipe(up)">
                                      <p:cBhvr>
                                        <p:cTn id="11" dur="225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3"/>
          <p:cNvSpPr>
            <a:spLocks noGrp="1"/>
          </p:cNvSpPr>
          <p:nvPr>
            <p:ph type="ftr" sz="quarter" idx="11"/>
          </p:nvPr>
        </p:nvSpPr>
        <p:spPr>
          <a:xfrm>
            <a:off x="217218" y="6328361"/>
            <a:ext cx="8722098" cy="423866"/>
          </a:xfrm>
        </p:spPr>
        <p:txBody>
          <a:bodyPr/>
          <a:lstStyle/>
          <a:p>
            <a:pPr algn="l"/>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2: God Is One                                              </a:t>
            </a:r>
            <a:r>
              <a:rPr lang="en-US" dirty="0" smtClean="0"/>
              <a:t>Global University of  Theological Studies</a:t>
            </a:r>
            <a:endParaRPr lang="en-US" dirty="0"/>
          </a:p>
        </p:txBody>
      </p:sp>
      <p:sp>
        <p:nvSpPr>
          <p:cNvPr id="3" name="Title 1"/>
          <p:cNvSpPr txBox="1">
            <a:spLocks/>
          </p:cNvSpPr>
          <p:nvPr/>
        </p:nvSpPr>
        <p:spPr>
          <a:xfrm>
            <a:off x="457200" y="345141"/>
            <a:ext cx="8229600" cy="1568326"/>
          </a:xfrm>
          <a:prstGeom prst="rect">
            <a:avLst/>
          </a:prstGeom>
        </p:spPr>
        <p:txBody>
          <a:bodyPr>
            <a:scene3d>
              <a:camera prst="orthographicFront"/>
              <a:lightRig rig="soft" dir="t">
                <a:rot lat="0" lon="0" rev="10800000"/>
              </a:lightRig>
            </a:scene3d>
            <a:sp3d>
              <a:bevelT w="27940" h="12700"/>
              <a:contourClr>
                <a:srgbClr val="DDDDDD"/>
              </a:contourClr>
            </a:sp3d>
          </a:bodyPr>
          <a:lstStyle>
            <a:lvl1pPr algn="r" defTabSz="914400" rtl="0" eaLnBrk="1" latinLnBrk="0" hangingPunct="1">
              <a:spcBef>
                <a:spcPct val="0"/>
              </a:spcBef>
              <a:buNone/>
              <a:defRPr sz="44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4800" b="1" spc="150" dirty="0" smtClean="0">
                <a:ln w="11430"/>
                <a:solidFill>
                  <a:srgbClr val="F8F8F8"/>
                </a:solidFill>
                <a:effectLst>
                  <a:outerShdw blurRad="25400" algn="tl" rotWithShape="0">
                    <a:srgbClr val="000000">
                      <a:alpha val="43000"/>
                    </a:srgbClr>
                  </a:outerShdw>
                </a:effectLst>
              </a:rPr>
              <a:t>The Oneness of God is a</a:t>
            </a:r>
            <a:br>
              <a:rPr lang="en-US" sz="4800" b="1" spc="150" dirty="0" smtClean="0">
                <a:ln w="11430"/>
                <a:solidFill>
                  <a:srgbClr val="F8F8F8"/>
                </a:solidFill>
                <a:effectLst>
                  <a:outerShdw blurRad="25400" algn="tl" rotWithShape="0">
                    <a:srgbClr val="000000">
                      <a:alpha val="43000"/>
                    </a:srgbClr>
                  </a:outerShdw>
                </a:effectLst>
              </a:rPr>
            </a:br>
            <a:r>
              <a:rPr lang="en-US" sz="4800" b="1" spc="150" dirty="0" smtClean="0">
                <a:ln w="11430"/>
                <a:solidFill>
                  <a:srgbClr val="F8F8F8"/>
                </a:solidFill>
                <a:effectLst>
                  <a:outerShdw blurRad="25400" algn="tl" rotWithShape="0">
                    <a:srgbClr val="000000">
                      <a:alpha val="43000"/>
                    </a:srgbClr>
                  </a:outerShdw>
                </a:effectLst>
              </a:rPr>
              <a:t>Numerical Oneness.</a:t>
            </a:r>
            <a:endParaRPr lang="en-US" sz="4800" b="1" spc="150" dirty="0">
              <a:ln w="11430"/>
              <a:solidFill>
                <a:srgbClr val="F8F8F8"/>
              </a:solidFill>
              <a:effectLst>
                <a:outerShdw blurRad="25400" algn="tl" rotWithShape="0">
                  <a:srgbClr val="000000">
                    <a:alpha val="43000"/>
                  </a:srgbClr>
                </a:outerShdw>
              </a:effectLst>
            </a:endParaRPr>
          </a:p>
        </p:txBody>
      </p:sp>
      <p:sp>
        <p:nvSpPr>
          <p:cNvPr id="4" name="TextBox 3"/>
          <p:cNvSpPr txBox="1"/>
          <p:nvPr/>
        </p:nvSpPr>
        <p:spPr>
          <a:xfrm>
            <a:off x="153923" y="2322535"/>
            <a:ext cx="8773624" cy="1754327"/>
          </a:xfrm>
          <a:prstGeom prst="rect">
            <a:avLst/>
          </a:prstGeom>
          <a:noFill/>
        </p:spPr>
        <p:txBody>
          <a:bodyPr wrap="square" rtlCol="0">
            <a:spAutoFit/>
          </a:bodyPr>
          <a:lstStyle/>
          <a:p>
            <a:r>
              <a:rPr lang="en-US" sz="3600" b="1" dirty="0" smtClean="0"/>
              <a:t>“For I am the Lord thy God, the Holy One of Israel, thy </a:t>
            </a:r>
            <a:r>
              <a:rPr lang="en-US" sz="3600" b="1" dirty="0" err="1" smtClean="0"/>
              <a:t>Saviour</a:t>
            </a:r>
            <a:r>
              <a:rPr lang="en-US" sz="3600" b="1" dirty="0" smtClean="0"/>
              <a:t>.”             													</a:t>
            </a:r>
            <a:r>
              <a:rPr lang="en-US" sz="3600" dirty="0" smtClean="0"/>
              <a:t>(</a:t>
            </a:r>
            <a:r>
              <a:rPr lang="en-US" sz="3600" dirty="0"/>
              <a:t>Isaiah </a:t>
            </a:r>
            <a:r>
              <a:rPr lang="en-US" sz="3600" dirty="0" smtClean="0"/>
              <a:t>43:3)</a:t>
            </a:r>
            <a:endParaRPr lang="en-US" dirty="0" smtClean="0">
              <a:solidFill>
                <a:srgbClr val="FEA022"/>
              </a:solidFill>
            </a:endParaRPr>
          </a:p>
        </p:txBody>
      </p:sp>
      <p:sp>
        <p:nvSpPr>
          <p:cNvPr id="5" name="TextBox 4"/>
          <p:cNvSpPr txBox="1"/>
          <p:nvPr/>
        </p:nvSpPr>
        <p:spPr>
          <a:xfrm>
            <a:off x="153923" y="4151335"/>
            <a:ext cx="8773624" cy="1754326"/>
          </a:xfrm>
          <a:prstGeom prst="rect">
            <a:avLst/>
          </a:prstGeom>
          <a:noFill/>
        </p:spPr>
        <p:txBody>
          <a:bodyPr wrap="square" rtlCol="0">
            <a:spAutoFit/>
          </a:bodyPr>
          <a:lstStyle/>
          <a:p>
            <a:r>
              <a:rPr lang="en-US" sz="3600" b="1" dirty="0"/>
              <a:t>“I, even I, am the Lord; and </a:t>
            </a:r>
            <a:r>
              <a:rPr lang="en-US" sz="3600" b="1" dirty="0" smtClean="0"/>
              <a:t>beside me </a:t>
            </a:r>
            <a:r>
              <a:rPr lang="en-US" sz="3600" b="1" dirty="0"/>
              <a:t>there is no </a:t>
            </a:r>
            <a:r>
              <a:rPr lang="en-US" sz="3600" b="1" dirty="0" err="1"/>
              <a:t>saviour</a:t>
            </a:r>
            <a:r>
              <a:rPr lang="en-US" sz="3600" b="1" dirty="0"/>
              <a:t>.” </a:t>
            </a:r>
            <a:r>
              <a:rPr lang="en-US" sz="3600" b="1" dirty="0" smtClean="0"/>
              <a:t>            </a:t>
            </a:r>
          </a:p>
          <a:p>
            <a:r>
              <a:rPr lang="en-US" sz="3600" b="1" dirty="0"/>
              <a:t>	</a:t>
            </a:r>
            <a:r>
              <a:rPr lang="en-US" sz="3600" b="1" dirty="0" smtClean="0"/>
              <a:t>											</a:t>
            </a:r>
            <a:r>
              <a:rPr lang="en-US" sz="3600" dirty="0" smtClean="0"/>
              <a:t>(</a:t>
            </a:r>
            <a:r>
              <a:rPr lang="en-US" sz="3600" dirty="0"/>
              <a:t>Isaiah </a:t>
            </a:r>
            <a:r>
              <a:rPr lang="en-US" sz="3600" dirty="0" smtClean="0"/>
              <a:t>43:11)</a:t>
            </a:r>
            <a:endParaRPr lang="en-US" sz="3600" dirty="0"/>
          </a:p>
        </p:txBody>
      </p:sp>
    </p:spTree>
    <p:extLst>
      <p:ext uri="{BB962C8B-B14F-4D97-AF65-F5344CB8AC3E}">
        <p14:creationId xmlns:p14="http://schemas.microsoft.com/office/powerpoint/2010/main" val="177403965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250"/>
                                        <p:tgtEl>
                                          <p:spTgt spid="3"/>
                                        </p:tgtEl>
                                      </p:cBhvr>
                                    </p:animEffect>
                                    <p:anim calcmode="lin" valueType="num">
                                      <p:cBhvr>
                                        <p:cTn id="8" dur="1250" fill="hold"/>
                                        <p:tgtEl>
                                          <p:spTgt spid="3"/>
                                        </p:tgtEl>
                                        <p:attrNameLst>
                                          <p:attrName>ppt_x</p:attrName>
                                        </p:attrNameLst>
                                      </p:cBhvr>
                                      <p:tavLst>
                                        <p:tav tm="0">
                                          <p:val>
                                            <p:strVal val="#ppt_x"/>
                                          </p:val>
                                        </p:tav>
                                        <p:tav tm="100000">
                                          <p:val>
                                            <p:strVal val="#ppt_x"/>
                                          </p:val>
                                        </p:tav>
                                      </p:tavLst>
                                    </p:anim>
                                    <p:anim calcmode="lin" valueType="num">
                                      <p:cBhvr>
                                        <p:cTn id="9" dur="125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750"/>
                            </p:stCondLst>
                            <p:childTnLst>
                              <p:par>
                                <p:cTn id="11" presetID="2" presetClass="entr" presetSubtype="4" fill="hold" grpId="0" nodeType="afterEffect">
                                  <p:stCondLst>
                                    <p:cond delay="50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1500" fill="hold"/>
                                        <p:tgtEl>
                                          <p:spTgt spid="4"/>
                                        </p:tgtEl>
                                        <p:attrNameLst>
                                          <p:attrName>ppt_x</p:attrName>
                                        </p:attrNameLst>
                                      </p:cBhvr>
                                      <p:tavLst>
                                        <p:tav tm="0">
                                          <p:val>
                                            <p:strVal val="#ppt_x"/>
                                          </p:val>
                                        </p:tav>
                                        <p:tav tm="100000">
                                          <p:val>
                                            <p:strVal val="#ppt_x"/>
                                          </p:val>
                                        </p:tav>
                                      </p:tavLst>
                                    </p:anim>
                                    <p:anim calcmode="lin" valueType="num">
                                      <p:cBhvr additive="base">
                                        <p:cTn id="14" dur="1500" fill="hold"/>
                                        <p:tgtEl>
                                          <p:spTgt spid="4"/>
                                        </p:tgtEl>
                                        <p:attrNameLst>
                                          <p:attrName>ppt_y</p:attrName>
                                        </p:attrNameLst>
                                      </p:cBhvr>
                                      <p:tavLst>
                                        <p:tav tm="0">
                                          <p:val>
                                            <p:strVal val="1+#ppt_h/2"/>
                                          </p:val>
                                        </p:tav>
                                        <p:tav tm="100000">
                                          <p:val>
                                            <p:strVal val="#ppt_y"/>
                                          </p:val>
                                        </p:tav>
                                      </p:tavLst>
                                    </p:anim>
                                  </p:childTnLst>
                                </p:cTn>
                              </p:par>
                            </p:childTnLst>
                          </p:cTn>
                        </p:par>
                        <p:par>
                          <p:cTn id="15" fill="hold">
                            <p:stCondLst>
                              <p:cond delay="3750"/>
                            </p:stCondLst>
                            <p:childTnLst>
                              <p:par>
                                <p:cTn id="16" presetID="2" presetClass="entr" presetSubtype="4" fill="hold" grpId="0" nodeType="afterEffect">
                                  <p:stCondLst>
                                    <p:cond delay="100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1250" fill="hold"/>
                                        <p:tgtEl>
                                          <p:spTgt spid="5"/>
                                        </p:tgtEl>
                                        <p:attrNameLst>
                                          <p:attrName>ppt_x</p:attrName>
                                        </p:attrNameLst>
                                      </p:cBhvr>
                                      <p:tavLst>
                                        <p:tav tm="0">
                                          <p:val>
                                            <p:strVal val="#ppt_x"/>
                                          </p:val>
                                        </p:tav>
                                        <p:tav tm="100000">
                                          <p:val>
                                            <p:strVal val="#ppt_x"/>
                                          </p:val>
                                        </p:tav>
                                      </p:tavLst>
                                    </p:anim>
                                    <p:anim calcmode="lin" valueType="num">
                                      <p:cBhvr additive="base">
                                        <p:cTn id="19" dur="12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rot="786120">
            <a:off x="1496301" y="-495167"/>
            <a:ext cx="3447566" cy="6247864"/>
          </a:xfrm>
          <a:prstGeom prst="rect">
            <a:avLst/>
          </a:prstGeom>
          <a:noFill/>
          <a:effectLst>
            <a:glow rad="127000">
              <a:schemeClr val="accent1"/>
            </a:glow>
            <a:softEdge rad="0"/>
          </a:effectLst>
        </p:spPr>
        <p:txBody>
          <a:bodyPr wrap="square" rtlCol="0">
            <a:spAutoFit/>
          </a:bodyPr>
          <a:lstStyle/>
          <a:p>
            <a:r>
              <a:rPr lang="en-US" sz="40000" dirty="0" smtClean="0">
                <a:solidFill>
                  <a:srgbClr val="FF6600"/>
                </a:solidFill>
                <a:latin typeface="Brush Script MT Italic"/>
                <a:cs typeface="Brush Script MT Italic"/>
              </a:rPr>
              <a:t>X</a:t>
            </a:r>
            <a:endParaRPr lang="en-US" sz="40000" dirty="0">
              <a:solidFill>
                <a:srgbClr val="FF6600"/>
              </a:solidFill>
              <a:latin typeface="Brush Script MT Italic"/>
              <a:cs typeface="Brush Script MT Italic"/>
            </a:endParaRPr>
          </a:p>
        </p:txBody>
      </p:sp>
      <p:sp>
        <p:nvSpPr>
          <p:cNvPr id="10" name="Footer Placeholder 3"/>
          <p:cNvSpPr>
            <a:spLocks noGrp="1"/>
          </p:cNvSpPr>
          <p:nvPr>
            <p:ph type="ftr" sz="quarter" idx="11"/>
          </p:nvPr>
        </p:nvSpPr>
        <p:spPr>
          <a:xfrm>
            <a:off x="217218" y="6328361"/>
            <a:ext cx="8722098" cy="423866"/>
          </a:xfrm>
        </p:spPr>
        <p:txBody>
          <a:bodyPr/>
          <a:lstStyle/>
          <a:p>
            <a:pPr algn="l"/>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2: God Is One                                              </a:t>
            </a:r>
            <a:r>
              <a:rPr lang="en-US" dirty="0" smtClean="0"/>
              <a:t>Global University of  Theological Studies</a:t>
            </a:r>
            <a:endParaRPr lang="en-US" dirty="0"/>
          </a:p>
        </p:txBody>
      </p:sp>
      <p:sp>
        <p:nvSpPr>
          <p:cNvPr id="3" name="Vertical Text Placeholder 2"/>
          <p:cNvSpPr txBox="1">
            <a:spLocks/>
          </p:cNvSpPr>
          <p:nvPr/>
        </p:nvSpPr>
        <p:spPr>
          <a:xfrm>
            <a:off x="365760" y="290326"/>
            <a:ext cx="6705600" cy="3928534"/>
          </a:xfrm>
          <a:prstGeom prst="rect">
            <a:avLst/>
          </a:prstGeom>
        </p:spPr>
        <p:txBody>
          <a:bodyPr>
            <a:noAutofit/>
          </a:bodyPr>
          <a:lstStyle>
            <a:lvl1pPr marL="365760" indent="-365760" algn="l" defTabSz="914400" rtl="0" eaLnBrk="1" latinLnBrk="0" hangingPunct="1">
              <a:spcBef>
                <a:spcPct val="20000"/>
              </a:spcBef>
              <a:spcAft>
                <a:spcPts val="600"/>
              </a:spcAft>
              <a:buSzPct val="14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1520" indent="-365760" algn="l" defTabSz="914400" rtl="0" eaLnBrk="1" latinLnBrk="0" hangingPunct="1">
              <a:spcBef>
                <a:spcPct val="20000"/>
              </a:spcBef>
              <a:spcAft>
                <a:spcPts val="600"/>
              </a:spcAft>
              <a:buSzPct val="14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7280" indent="-320040" algn="l" defTabSz="914400" rtl="0" eaLnBrk="1" latinLnBrk="0" hangingPunct="1">
              <a:spcBef>
                <a:spcPct val="20000"/>
              </a:spcBef>
              <a:spcAft>
                <a:spcPts val="600"/>
              </a:spcAft>
              <a:buSzPct val="14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4320" algn="l" defTabSz="914400" rtl="0" eaLnBrk="1" latinLnBrk="0" hangingPunct="1">
              <a:spcBef>
                <a:spcPct val="20000"/>
              </a:spcBef>
              <a:spcAft>
                <a:spcPts val="600"/>
              </a:spcAft>
              <a:buSzPct val="14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74320" algn="l" defTabSz="914400" rtl="0" eaLnBrk="1" latinLnBrk="0" hangingPunct="1">
              <a:spcBef>
                <a:spcPct val="20000"/>
              </a:spcBef>
              <a:spcAft>
                <a:spcPts val="600"/>
              </a:spcAft>
              <a:buSzPct val="14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0" indent="0">
              <a:lnSpc>
                <a:spcPct val="120000"/>
              </a:lnSpc>
              <a:buFont typeface="Wingdings" pitchFamily="2" charset="2"/>
              <a:buNone/>
            </a:pPr>
            <a:r>
              <a:rPr lang="en-US" sz="4800" dirty="0" smtClean="0">
                <a:solidFill>
                  <a:schemeClr val="tx1">
                    <a:lumMod val="95000"/>
                    <a:lumOff val="5000"/>
                  </a:schemeClr>
                </a:solidFill>
              </a:rPr>
              <a:t>Trinitarian tradition claim that “oneness” as related to God denotes a compound unity.</a:t>
            </a:r>
            <a:endParaRPr lang="en-US" sz="6000" dirty="0"/>
          </a:p>
        </p:txBody>
      </p:sp>
      <p:sp>
        <p:nvSpPr>
          <p:cNvPr id="4" name="Title 1"/>
          <p:cNvSpPr txBox="1">
            <a:spLocks/>
          </p:cNvSpPr>
          <p:nvPr/>
        </p:nvSpPr>
        <p:spPr>
          <a:xfrm>
            <a:off x="4419586" y="4353319"/>
            <a:ext cx="4789477" cy="1708813"/>
          </a:xfrm>
          <a:prstGeom prst="rect">
            <a:avLst/>
          </a:prstGeom>
        </p:spPr>
        <p:txBody>
          <a:bodyPr/>
          <a:lstStyle>
            <a:lvl1pPr algn="r" defTabSz="914400" rtl="0" eaLnBrk="1" latinLnBrk="0" hangingPunct="1">
              <a:spcBef>
                <a:spcPct val="0"/>
              </a:spcBef>
              <a:buNone/>
              <a:defRPr sz="44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6000" b="1" smtClean="0">
                <a:solidFill>
                  <a:srgbClr val="FF6600"/>
                </a:solidFill>
                <a:latin typeface="Apple Casual"/>
                <a:cs typeface="Apple Casual"/>
              </a:rPr>
              <a:t>This is not correct!</a:t>
            </a:r>
            <a:endParaRPr lang="en-US" sz="6000" b="1" dirty="0">
              <a:solidFill>
                <a:srgbClr val="FF6600"/>
              </a:solidFill>
              <a:latin typeface="Apple Casual"/>
              <a:cs typeface="Apple Casual"/>
            </a:endParaRPr>
          </a:p>
        </p:txBody>
      </p:sp>
    </p:spTree>
    <p:extLst>
      <p:ext uri="{BB962C8B-B14F-4D97-AF65-F5344CB8AC3E}">
        <p14:creationId xmlns:p14="http://schemas.microsoft.com/office/powerpoint/2010/main" val="164005225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1" presetClass="entr" presetSubtype="0" fill="hold" grpId="0" nodeType="afterEffect">
                                  <p:stCondLst>
                                    <p:cond delay="1000"/>
                                  </p:stCondLst>
                                  <p:childTnLst>
                                    <p:set>
                                      <p:cBhvr>
                                        <p:cTn id="12" dur="1" fill="hold">
                                          <p:stCondLst>
                                            <p:cond delay="1249"/>
                                          </p:stCondLst>
                                        </p:cTn>
                                        <p:tgtEl>
                                          <p:spTgt spid="4"/>
                                        </p:tgtEl>
                                        <p:attrNameLst>
                                          <p:attrName>style.visibility</p:attrName>
                                        </p:attrNameLst>
                                      </p:cBhvr>
                                      <p:to>
                                        <p:strVal val="visible"/>
                                      </p:to>
                                    </p:set>
                                  </p:childTnLst>
                                </p:cTn>
                              </p:par>
                            </p:childTnLst>
                          </p:cTn>
                        </p:par>
                        <p:par>
                          <p:cTn id="13" fill="hold">
                            <p:stCondLst>
                              <p:cond delay="3750"/>
                            </p:stCondLst>
                            <p:childTnLst>
                              <p:par>
                                <p:cTn id="14" presetID="31" presetClass="entr" presetSubtype="0" fill="hold" grpId="0" nodeType="afterEffect">
                                  <p:stCondLst>
                                    <p:cond delay="1750"/>
                                  </p:stCondLst>
                                  <p:childTnLst>
                                    <p:set>
                                      <p:cBhvr>
                                        <p:cTn id="15" dur="1" fill="hold">
                                          <p:stCondLst>
                                            <p:cond delay="0"/>
                                          </p:stCondLst>
                                        </p:cTn>
                                        <p:tgtEl>
                                          <p:spTgt spid="5"/>
                                        </p:tgtEl>
                                        <p:attrNameLst>
                                          <p:attrName>style.visibility</p:attrName>
                                        </p:attrNameLst>
                                      </p:cBhvr>
                                      <p:to>
                                        <p:strVal val="visible"/>
                                      </p:to>
                                    </p:set>
                                    <p:anim calcmode="lin" valueType="num">
                                      <p:cBhvr>
                                        <p:cTn id="16" dur="1500" fill="hold"/>
                                        <p:tgtEl>
                                          <p:spTgt spid="5"/>
                                        </p:tgtEl>
                                        <p:attrNameLst>
                                          <p:attrName>ppt_w</p:attrName>
                                        </p:attrNameLst>
                                      </p:cBhvr>
                                      <p:tavLst>
                                        <p:tav tm="0">
                                          <p:val>
                                            <p:fltVal val="0"/>
                                          </p:val>
                                        </p:tav>
                                        <p:tav tm="100000">
                                          <p:val>
                                            <p:strVal val="#ppt_w"/>
                                          </p:val>
                                        </p:tav>
                                      </p:tavLst>
                                    </p:anim>
                                    <p:anim calcmode="lin" valueType="num">
                                      <p:cBhvr>
                                        <p:cTn id="17" dur="1500" fill="hold"/>
                                        <p:tgtEl>
                                          <p:spTgt spid="5"/>
                                        </p:tgtEl>
                                        <p:attrNameLst>
                                          <p:attrName>ppt_h</p:attrName>
                                        </p:attrNameLst>
                                      </p:cBhvr>
                                      <p:tavLst>
                                        <p:tav tm="0">
                                          <p:val>
                                            <p:fltVal val="0"/>
                                          </p:val>
                                        </p:tav>
                                        <p:tav tm="100000">
                                          <p:val>
                                            <p:strVal val="#ppt_h"/>
                                          </p:val>
                                        </p:tav>
                                      </p:tavLst>
                                    </p:anim>
                                    <p:anim calcmode="lin" valueType="num">
                                      <p:cBhvr>
                                        <p:cTn id="18" dur="1500" fill="hold"/>
                                        <p:tgtEl>
                                          <p:spTgt spid="5"/>
                                        </p:tgtEl>
                                        <p:attrNameLst>
                                          <p:attrName>style.rotation</p:attrName>
                                        </p:attrNameLst>
                                      </p:cBhvr>
                                      <p:tavLst>
                                        <p:tav tm="0">
                                          <p:val>
                                            <p:fltVal val="90"/>
                                          </p:val>
                                        </p:tav>
                                        <p:tav tm="100000">
                                          <p:val>
                                            <p:fltVal val="0"/>
                                          </p:val>
                                        </p:tav>
                                      </p:tavLst>
                                    </p:anim>
                                    <p:animEffect transition="in" filter="fade">
                                      <p:cBhvr>
                                        <p:cTn id="19" dur="1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3"/>
          <p:cNvSpPr txBox="1">
            <a:spLocks/>
          </p:cNvSpPr>
          <p:nvPr/>
        </p:nvSpPr>
        <p:spPr>
          <a:xfrm rot="21085563">
            <a:off x="711572" y="2443796"/>
            <a:ext cx="3294931" cy="3659400"/>
          </a:xfrm>
          <a:prstGeom prst="rect">
            <a:avLst/>
          </a:prstGeom>
          <a:noFill/>
        </p:spPr>
        <p:txBody>
          <a:bodyPr>
            <a:noAutofit/>
          </a:bodyPr>
          <a:lstStyle>
            <a:lvl1pPr marL="365760" indent="-365760" algn="l" defTabSz="914400" rtl="0" eaLnBrk="1" latinLnBrk="0" hangingPunct="1">
              <a:spcBef>
                <a:spcPct val="20000"/>
              </a:spcBef>
              <a:spcAft>
                <a:spcPts val="600"/>
              </a:spcAft>
              <a:buSzPct val="14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1520" indent="-365760" algn="l" defTabSz="914400" rtl="0" eaLnBrk="1" latinLnBrk="0" hangingPunct="1">
              <a:spcBef>
                <a:spcPct val="20000"/>
              </a:spcBef>
              <a:spcAft>
                <a:spcPts val="600"/>
              </a:spcAft>
              <a:buSzPct val="14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7280" indent="-320040" algn="l" defTabSz="914400" rtl="0" eaLnBrk="1" latinLnBrk="0" hangingPunct="1">
              <a:spcBef>
                <a:spcPct val="20000"/>
              </a:spcBef>
              <a:spcAft>
                <a:spcPts val="600"/>
              </a:spcAft>
              <a:buSzPct val="14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4320" algn="l" defTabSz="914400" rtl="0" eaLnBrk="1" latinLnBrk="0" hangingPunct="1">
              <a:spcBef>
                <a:spcPct val="20000"/>
              </a:spcBef>
              <a:spcAft>
                <a:spcPts val="600"/>
              </a:spcAft>
              <a:buSzPct val="14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74320" algn="l" defTabSz="914400" rtl="0" eaLnBrk="1" latinLnBrk="0" hangingPunct="1">
              <a:spcBef>
                <a:spcPct val="20000"/>
              </a:spcBef>
              <a:spcAft>
                <a:spcPts val="600"/>
              </a:spcAft>
              <a:buSzPct val="14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0" indent="0">
              <a:buFont typeface="Wingdings" pitchFamily="2" charset="2"/>
              <a:buNone/>
            </a:pPr>
            <a:r>
              <a:rPr lang="en-US" sz="25000" dirty="0" smtClean="0">
                <a:solidFill>
                  <a:srgbClr val="FF6600"/>
                </a:solidFill>
                <a:latin typeface="Zapf Dingbats"/>
                <a:ea typeface="Zapf Dingbats"/>
                <a:cs typeface="Zapf Dingbats"/>
                <a:sym typeface="Zapf Dingbats"/>
              </a:rPr>
              <a:t>✔</a:t>
            </a:r>
            <a:endParaRPr lang="en-US" sz="25000" dirty="0">
              <a:solidFill>
                <a:srgbClr val="FF6600"/>
              </a:solidFill>
            </a:endParaRPr>
          </a:p>
        </p:txBody>
      </p:sp>
      <p:sp>
        <p:nvSpPr>
          <p:cNvPr id="10" name="Footer Placeholder 3"/>
          <p:cNvSpPr>
            <a:spLocks noGrp="1"/>
          </p:cNvSpPr>
          <p:nvPr>
            <p:ph type="ftr" sz="quarter" idx="11"/>
          </p:nvPr>
        </p:nvSpPr>
        <p:spPr>
          <a:xfrm>
            <a:off x="217218" y="6328361"/>
            <a:ext cx="8722098" cy="423866"/>
          </a:xfrm>
        </p:spPr>
        <p:txBody>
          <a:bodyPr/>
          <a:lstStyle/>
          <a:p>
            <a:pPr algn="l"/>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2: God Is One                                               </a:t>
            </a:r>
            <a:r>
              <a:rPr lang="en-US" dirty="0" smtClean="0"/>
              <a:t>Global University of Theological Studies</a:t>
            </a:r>
            <a:endParaRPr lang="en-US" dirty="0"/>
          </a:p>
        </p:txBody>
      </p:sp>
      <p:sp>
        <p:nvSpPr>
          <p:cNvPr id="3" name="Title 1"/>
          <p:cNvSpPr txBox="1">
            <a:spLocks/>
          </p:cNvSpPr>
          <p:nvPr/>
        </p:nvSpPr>
        <p:spPr>
          <a:xfrm>
            <a:off x="457200" y="124472"/>
            <a:ext cx="8229600" cy="1143000"/>
          </a:xfrm>
          <a:prstGeom prst="rect">
            <a:avLst/>
          </a:prstGeom>
        </p:spPr>
        <p:txBody>
          <a:bodyPr/>
          <a:lstStyle>
            <a:lvl1pPr algn="r" defTabSz="914400" rtl="0" eaLnBrk="1" latinLnBrk="0" hangingPunct="1">
              <a:spcBef>
                <a:spcPct val="0"/>
              </a:spcBef>
              <a:buNone/>
              <a:defRPr sz="44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4800" dirty="0" smtClean="0"/>
              <a:t>The Bible teaches a numerical oneness as related to God.  </a:t>
            </a:r>
            <a:br>
              <a:rPr lang="en-US" sz="4800" dirty="0" smtClean="0"/>
            </a:br>
            <a:endParaRPr lang="en-US" dirty="0"/>
          </a:p>
        </p:txBody>
      </p:sp>
      <p:sp>
        <p:nvSpPr>
          <p:cNvPr id="4" name="TextBox 3"/>
          <p:cNvSpPr txBox="1"/>
          <p:nvPr/>
        </p:nvSpPr>
        <p:spPr>
          <a:xfrm>
            <a:off x="259284" y="3107285"/>
            <a:ext cx="4495596" cy="2554545"/>
          </a:xfrm>
          <a:prstGeom prst="rect">
            <a:avLst/>
          </a:prstGeom>
          <a:noFill/>
        </p:spPr>
        <p:txBody>
          <a:bodyPr wrap="square" rtlCol="0">
            <a:spAutoFit/>
          </a:bodyPr>
          <a:lstStyle/>
          <a:p>
            <a:pPr algn="ctr"/>
            <a:r>
              <a:rPr lang="en-US" sz="4000" dirty="0"/>
              <a:t>If God be not one in a numerical sense, why does He </a:t>
            </a:r>
            <a:r>
              <a:rPr lang="en-US" sz="4000" dirty="0" smtClean="0"/>
              <a:t>say:</a:t>
            </a:r>
            <a:endParaRPr lang="en-US" sz="4000" dirty="0"/>
          </a:p>
        </p:txBody>
      </p:sp>
      <p:sp>
        <p:nvSpPr>
          <p:cNvPr id="5" name="Oval Callout 4"/>
          <p:cNvSpPr/>
          <p:nvPr/>
        </p:nvSpPr>
        <p:spPr>
          <a:xfrm rot="1073947">
            <a:off x="5080476" y="3042214"/>
            <a:ext cx="3593397" cy="2684683"/>
          </a:xfrm>
          <a:prstGeom prst="wedgeEllipse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600" dirty="0" smtClean="0"/>
              <a:t>“Beside me there is no God.”  </a:t>
            </a:r>
          </a:p>
          <a:p>
            <a:pPr algn="ctr"/>
            <a:r>
              <a:rPr lang="en-US" sz="3600" dirty="0" smtClean="0">
                <a:solidFill>
                  <a:srgbClr val="000000"/>
                </a:solidFill>
              </a:rPr>
              <a:t>Isaiah  44:6</a:t>
            </a:r>
            <a:endParaRPr lang="en-US" sz="3600" dirty="0">
              <a:solidFill>
                <a:srgbClr val="000000"/>
              </a:solidFill>
            </a:endParaRPr>
          </a:p>
        </p:txBody>
      </p:sp>
    </p:spTree>
    <p:extLst>
      <p:ext uri="{BB962C8B-B14F-4D97-AF65-F5344CB8AC3E}">
        <p14:creationId xmlns:p14="http://schemas.microsoft.com/office/powerpoint/2010/main" val="251609506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10" presetClass="entr" presetSubtype="0" fill="hold" grpId="0" nodeType="afterEffect">
                                  <p:stCondLst>
                                    <p:cond delay="50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750"/>
                                        <p:tgtEl>
                                          <p:spTgt spid="4"/>
                                        </p:tgtEl>
                                      </p:cBhvr>
                                    </p:animEffect>
                                  </p:childTnLst>
                                </p:cTn>
                              </p:par>
                            </p:childTnLst>
                          </p:cTn>
                        </p:par>
                        <p:par>
                          <p:cTn id="14" fill="hold">
                            <p:stCondLst>
                              <p:cond delay="3750"/>
                            </p:stCondLst>
                            <p:childTnLst>
                              <p:par>
                                <p:cTn id="15" presetID="47" presetClass="entr" presetSubtype="0" fill="hold" grpId="0" nodeType="afterEffect">
                                  <p:stCondLst>
                                    <p:cond delay="75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childTnLst>
                          </p:cTn>
                        </p:par>
                        <p:par>
                          <p:cTn id="20" fill="hold">
                            <p:stCondLst>
                              <p:cond delay="5500"/>
                            </p:stCondLst>
                            <p:childTnLst>
                              <p:par>
                                <p:cTn id="21" presetID="10" presetClass="entr" presetSubtype="0" fill="hold" grpId="0" nodeType="afterEffect">
                                  <p:stCondLst>
                                    <p:cond delay="1250"/>
                                  </p:stCondLst>
                                  <p:childTnLst>
                                    <p:set>
                                      <p:cBhvr>
                                        <p:cTn id="22" dur="1" fill="hold">
                                          <p:stCondLst>
                                            <p:cond delay="0"/>
                                          </p:stCondLst>
                                        </p:cTn>
                                        <p:tgtEl>
                                          <p:spTgt spid="6">
                                            <p:txEl>
                                              <p:pRg st="0" end="0"/>
                                            </p:txEl>
                                          </p:spTgt>
                                        </p:tgtEl>
                                        <p:attrNameLst>
                                          <p:attrName>style.visibility</p:attrName>
                                        </p:attrNameLst>
                                      </p:cBhvr>
                                      <p:to>
                                        <p:strVal val="visible"/>
                                      </p:to>
                                    </p:set>
                                    <p:animEffect transition="in" filter="fade">
                                      <p:cBhvr>
                                        <p:cTn id="23" dur="1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3" grpId="0"/>
      <p:bldP spid="4" grpId="0"/>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3"/>
          <p:cNvSpPr>
            <a:spLocks noGrp="1"/>
          </p:cNvSpPr>
          <p:nvPr>
            <p:ph type="ftr" sz="quarter" idx="11"/>
          </p:nvPr>
        </p:nvSpPr>
        <p:spPr>
          <a:xfrm>
            <a:off x="217218" y="6328361"/>
            <a:ext cx="8722098" cy="423866"/>
          </a:xfrm>
        </p:spPr>
        <p:txBody>
          <a:bodyPr/>
          <a:lstStyle/>
          <a:p>
            <a:pPr algn="l"/>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2: God Is One                                               </a:t>
            </a:r>
            <a:r>
              <a:rPr lang="en-US" dirty="0" smtClean="0"/>
              <a:t>Global University of Theological Studies</a:t>
            </a:r>
            <a:endParaRPr lang="en-US" dirty="0"/>
          </a:p>
        </p:txBody>
      </p:sp>
      <p:sp>
        <p:nvSpPr>
          <p:cNvPr id="3" name="Title 1"/>
          <p:cNvSpPr txBox="1">
            <a:spLocks/>
          </p:cNvSpPr>
          <p:nvPr/>
        </p:nvSpPr>
        <p:spPr>
          <a:xfrm>
            <a:off x="457198" y="441062"/>
            <a:ext cx="8228013" cy="963612"/>
          </a:xfrm>
          <a:prstGeom prst="rect">
            <a:avLst/>
          </a:prstGeom>
        </p:spPr>
        <p:txBody>
          <a:bodyPr/>
          <a:lstStyle>
            <a:lvl1pPr algn="r" defTabSz="914400" rtl="0" eaLnBrk="1" latinLnBrk="0" hangingPunct="1">
              <a:spcBef>
                <a:spcPct val="0"/>
              </a:spcBef>
              <a:buNone/>
              <a:defRPr sz="44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4800" dirty="0" smtClean="0"/>
              <a:t>God knows no other God.</a:t>
            </a:r>
            <a:endParaRPr lang="en-US" sz="4800" dirty="0"/>
          </a:p>
        </p:txBody>
      </p:sp>
      <p:sp>
        <p:nvSpPr>
          <p:cNvPr id="4" name="Subtitle 2"/>
          <p:cNvSpPr txBox="1">
            <a:spLocks/>
          </p:cNvSpPr>
          <p:nvPr/>
        </p:nvSpPr>
        <p:spPr>
          <a:xfrm>
            <a:off x="457197" y="2805056"/>
            <a:ext cx="8228013" cy="2178424"/>
          </a:xfrm>
          <a:prstGeom prst="rect">
            <a:avLst/>
          </a:prstGeom>
        </p:spPr>
        <p:txBody>
          <a:bodyPr>
            <a:noAutofit/>
          </a:bodyPr>
          <a:lstStyle>
            <a:lvl1pPr marL="365760" indent="-365760" algn="l" defTabSz="914400" rtl="0" eaLnBrk="1" latinLnBrk="0" hangingPunct="1">
              <a:spcBef>
                <a:spcPct val="20000"/>
              </a:spcBef>
              <a:spcAft>
                <a:spcPts val="600"/>
              </a:spcAft>
              <a:buSzPct val="14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1520" indent="-365760" algn="l" defTabSz="914400" rtl="0" eaLnBrk="1" latinLnBrk="0" hangingPunct="1">
              <a:spcBef>
                <a:spcPct val="20000"/>
              </a:spcBef>
              <a:spcAft>
                <a:spcPts val="600"/>
              </a:spcAft>
              <a:buSzPct val="14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7280" indent="-320040" algn="l" defTabSz="914400" rtl="0" eaLnBrk="1" latinLnBrk="0" hangingPunct="1">
              <a:spcBef>
                <a:spcPct val="20000"/>
              </a:spcBef>
              <a:spcAft>
                <a:spcPts val="600"/>
              </a:spcAft>
              <a:buSzPct val="14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4320" algn="l" defTabSz="914400" rtl="0" eaLnBrk="1" latinLnBrk="0" hangingPunct="1">
              <a:spcBef>
                <a:spcPct val="20000"/>
              </a:spcBef>
              <a:spcAft>
                <a:spcPts val="600"/>
              </a:spcAft>
              <a:buSzPct val="14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74320" algn="l" defTabSz="914400" rtl="0" eaLnBrk="1" latinLnBrk="0" hangingPunct="1">
              <a:spcBef>
                <a:spcPct val="20000"/>
              </a:spcBef>
              <a:spcAft>
                <a:spcPts val="600"/>
              </a:spcAft>
              <a:buSzPct val="14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a:lstStyle>
          <a:p>
            <a:pPr marL="0" indent="0" algn="ctr">
              <a:buNone/>
            </a:pPr>
            <a:r>
              <a:rPr lang="en-US" sz="4000" dirty="0" smtClean="0"/>
              <a:t>“Is there a God beside me? Yea, there is no God; I know not any.”</a:t>
            </a:r>
          </a:p>
          <a:p>
            <a:pPr marL="0" indent="0" algn="ctr">
              <a:buNone/>
            </a:pPr>
            <a:r>
              <a:rPr lang="en-US" sz="4000" dirty="0" smtClean="0"/>
              <a:t>										(</a:t>
            </a:r>
            <a:r>
              <a:rPr lang="en-US" sz="4000" dirty="0" smtClean="0"/>
              <a:t>Isaiah 44:8)</a:t>
            </a:r>
            <a:endParaRPr lang="en-US" sz="4000" dirty="0"/>
          </a:p>
        </p:txBody>
      </p:sp>
    </p:spTree>
    <p:extLst>
      <p:ext uri="{BB962C8B-B14F-4D97-AF65-F5344CB8AC3E}">
        <p14:creationId xmlns:p14="http://schemas.microsoft.com/office/powerpoint/2010/main" val="265378032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1000"/>
                                        <p:tgtEl>
                                          <p:spTgt spid="3"/>
                                        </p:tgtEl>
                                      </p:cBhvr>
                                    </p:animEffect>
                                  </p:childTnLst>
                                </p:cTn>
                              </p:par>
                            </p:childTnLst>
                          </p:cTn>
                        </p:par>
                        <p:par>
                          <p:cTn id="8" fill="hold">
                            <p:stCondLst>
                              <p:cond delay="1500"/>
                            </p:stCondLst>
                            <p:childTnLst>
                              <p:par>
                                <p:cTn id="9" presetID="16" presetClass="entr" presetSubtype="21" fill="hold" grpId="0" nodeType="afterEffect">
                                  <p:stCondLst>
                                    <p:cond delay="750"/>
                                  </p:stCondLst>
                                  <p:childTnLst>
                                    <p:set>
                                      <p:cBhvr>
                                        <p:cTn id="10" dur="1" fill="hold">
                                          <p:stCondLst>
                                            <p:cond delay="0"/>
                                          </p:stCondLst>
                                        </p:cTn>
                                        <p:tgtEl>
                                          <p:spTgt spid="4">
                                            <p:txEl>
                                              <p:pRg st="0" end="0"/>
                                            </p:txEl>
                                          </p:spTgt>
                                        </p:tgtEl>
                                        <p:attrNameLst>
                                          <p:attrName>style.visibility</p:attrName>
                                        </p:attrNameLst>
                                      </p:cBhvr>
                                      <p:to>
                                        <p:strVal val="visible"/>
                                      </p:to>
                                    </p:set>
                                    <p:animEffect transition="in" filter="barn(inVertical)">
                                      <p:cBhvr>
                                        <p:cTn id="11" dur="1250"/>
                                        <p:tgtEl>
                                          <p:spTgt spid="4">
                                            <p:txEl>
                                              <p:pRg st="0" end="0"/>
                                            </p:txEl>
                                          </p:spTgt>
                                        </p:tgtEl>
                                      </p:cBhvr>
                                    </p:animEffect>
                                  </p:childTnLst>
                                </p:cTn>
                              </p:par>
                            </p:childTnLst>
                          </p:cTn>
                        </p:par>
                        <p:par>
                          <p:cTn id="12" fill="hold">
                            <p:stCondLst>
                              <p:cond delay="3500"/>
                            </p:stCondLst>
                            <p:childTnLst>
                              <p:par>
                                <p:cTn id="13" presetID="16" presetClass="entr" presetSubtype="21" fill="hold" grpId="0" nodeType="afterEffect">
                                  <p:stCondLst>
                                    <p:cond delay="750"/>
                                  </p:stCondLst>
                                  <p:childTnLst>
                                    <p:set>
                                      <p:cBhvr>
                                        <p:cTn id="14" dur="1" fill="hold">
                                          <p:stCondLst>
                                            <p:cond delay="0"/>
                                          </p:stCondLst>
                                        </p:cTn>
                                        <p:tgtEl>
                                          <p:spTgt spid="4">
                                            <p:txEl>
                                              <p:pRg st="1" end="1"/>
                                            </p:txEl>
                                          </p:spTgt>
                                        </p:tgtEl>
                                        <p:attrNameLst>
                                          <p:attrName>style.visibility</p:attrName>
                                        </p:attrNameLst>
                                      </p:cBhvr>
                                      <p:to>
                                        <p:strVal val="visible"/>
                                      </p:to>
                                    </p:set>
                                    <p:animEffect transition="in" filter="barn(inVertical)">
                                      <p:cBhvr>
                                        <p:cTn id="15" dur="125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3"/>
          <p:cNvSpPr>
            <a:spLocks noGrp="1"/>
          </p:cNvSpPr>
          <p:nvPr>
            <p:ph type="ftr" sz="quarter" idx="11"/>
          </p:nvPr>
        </p:nvSpPr>
        <p:spPr>
          <a:xfrm>
            <a:off x="217218" y="6328361"/>
            <a:ext cx="8722098" cy="423866"/>
          </a:xfrm>
        </p:spPr>
        <p:txBody>
          <a:bodyPr/>
          <a:lstStyle/>
          <a:p>
            <a:pPr algn="l"/>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2: God Is One                                               </a:t>
            </a:r>
            <a:r>
              <a:rPr lang="en-US" dirty="0" smtClean="0"/>
              <a:t>Global University of Theological Studies</a:t>
            </a:r>
            <a:endParaRPr lang="en-US" dirty="0"/>
          </a:p>
        </p:txBody>
      </p:sp>
      <p:sp>
        <p:nvSpPr>
          <p:cNvPr id="3" name="Title 1"/>
          <p:cNvSpPr txBox="1">
            <a:spLocks/>
          </p:cNvSpPr>
          <p:nvPr/>
        </p:nvSpPr>
        <p:spPr>
          <a:xfrm>
            <a:off x="457200" y="345141"/>
            <a:ext cx="8229600" cy="1568326"/>
          </a:xfrm>
          <a:prstGeom prst="rect">
            <a:avLst/>
          </a:prstGeom>
        </p:spPr>
        <p:txBody>
          <a:bodyPr>
            <a:scene3d>
              <a:camera prst="orthographicFront"/>
              <a:lightRig rig="soft" dir="t">
                <a:rot lat="0" lon="0" rev="10800000"/>
              </a:lightRig>
            </a:scene3d>
            <a:sp3d>
              <a:bevelT w="27940" h="12700"/>
              <a:contourClr>
                <a:srgbClr val="DDDDDD"/>
              </a:contourClr>
            </a:sp3d>
          </a:bodyPr>
          <a:lstStyle>
            <a:lvl1pPr algn="r" defTabSz="914400" rtl="0" eaLnBrk="1" latinLnBrk="0" hangingPunct="1">
              <a:spcBef>
                <a:spcPct val="0"/>
              </a:spcBef>
              <a:buNone/>
              <a:defRPr sz="44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b="1" spc="150" smtClean="0">
                <a:ln w="11430"/>
                <a:solidFill>
                  <a:srgbClr val="F8F8F8"/>
                </a:solidFill>
                <a:effectLst>
                  <a:outerShdw blurRad="25400" algn="tl" rotWithShape="0">
                    <a:srgbClr val="000000">
                      <a:alpha val="43000"/>
                    </a:srgbClr>
                  </a:outerShdw>
                </a:effectLst>
              </a:rPr>
              <a:t>The Hebrew word </a:t>
            </a:r>
            <a:r>
              <a:rPr lang="en-US" b="1" i="1" spc="150" smtClean="0">
                <a:ln w="11430"/>
                <a:solidFill>
                  <a:srgbClr val="F8F8F8"/>
                </a:solidFill>
                <a:effectLst>
                  <a:outerShdw blurRad="25400" algn="tl" rotWithShape="0">
                    <a:srgbClr val="000000">
                      <a:alpha val="43000"/>
                    </a:srgbClr>
                  </a:outerShdw>
                </a:effectLst>
              </a:rPr>
              <a:t>Elohim</a:t>
            </a:r>
            <a:r>
              <a:rPr lang="en-US" b="1" spc="150" smtClean="0">
                <a:ln w="11430"/>
                <a:solidFill>
                  <a:srgbClr val="F8F8F8"/>
                </a:solidFill>
                <a:effectLst>
                  <a:outerShdw blurRad="25400" algn="tl" rotWithShape="0">
                    <a:srgbClr val="000000">
                      <a:alpha val="43000"/>
                    </a:srgbClr>
                  </a:outerShdw>
                </a:effectLst>
              </a:rPr>
              <a:t> refers to the sum of powers displayed by God.</a:t>
            </a:r>
            <a:endParaRPr lang="en-US" b="1" spc="150" dirty="0">
              <a:ln w="11430"/>
              <a:solidFill>
                <a:srgbClr val="F8F8F8"/>
              </a:solidFill>
              <a:effectLst>
                <a:outerShdw blurRad="25400" algn="tl" rotWithShape="0">
                  <a:srgbClr val="000000">
                    <a:alpha val="43000"/>
                  </a:srgbClr>
                </a:outerShdw>
              </a:effectLst>
            </a:endParaRPr>
          </a:p>
        </p:txBody>
      </p:sp>
      <p:sp>
        <p:nvSpPr>
          <p:cNvPr id="4" name="TextBox 3"/>
          <p:cNvSpPr txBox="1"/>
          <p:nvPr/>
        </p:nvSpPr>
        <p:spPr>
          <a:xfrm>
            <a:off x="118531" y="3185332"/>
            <a:ext cx="8906938" cy="1138773"/>
          </a:xfrm>
          <a:prstGeom prst="rect">
            <a:avLst/>
          </a:prstGeom>
          <a:noFill/>
        </p:spPr>
        <p:txBody>
          <a:bodyPr wrap="square" rtlCol="0">
            <a:spAutoFit/>
          </a:bodyPr>
          <a:lstStyle/>
          <a:p>
            <a:r>
              <a:rPr lang="en-US" sz="3400" b="1" dirty="0" smtClean="0"/>
              <a:t>“So they weighed for my price thirty pieces of silver.”                </a:t>
            </a:r>
            <a:r>
              <a:rPr lang="en-US" sz="3400" dirty="0" smtClean="0"/>
              <a:t>(Zechariah 11:12)</a:t>
            </a:r>
            <a:endParaRPr lang="en-US" sz="3400" dirty="0"/>
          </a:p>
        </p:txBody>
      </p:sp>
      <p:pic>
        <p:nvPicPr>
          <p:cNvPr id="5" name="Picture 2"/>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bright="-9000"/>
                    </a14:imgEffect>
                  </a14:imgLayer>
                </a14:imgProps>
              </a:ext>
              <a:ext uri="{28A0092B-C50C-407E-A947-70E740481C1C}">
                <a14:useLocalDpi xmlns:a14="http://schemas.microsoft.com/office/drawing/2010/main" val="0"/>
              </a:ext>
            </a:extLst>
          </a:blip>
          <a:srcRect/>
          <a:stretch>
            <a:fillRect/>
          </a:stretch>
        </p:blipFill>
        <p:spPr bwMode="auto">
          <a:xfrm rot="18804332">
            <a:off x="3568974" y="4352878"/>
            <a:ext cx="2006052" cy="1868297"/>
          </a:xfrm>
          <a:prstGeom prst="rect">
            <a:avLst/>
          </a:prstGeom>
          <a:noFill/>
          <a:ln>
            <a:noFill/>
          </a:ln>
          <a:effectLst/>
          <a:extLst/>
        </p:spPr>
      </p:pic>
    </p:spTree>
    <p:extLst>
      <p:ext uri="{BB962C8B-B14F-4D97-AF65-F5344CB8AC3E}">
        <p14:creationId xmlns:p14="http://schemas.microsoft.com/office/powerpoint/2010/main" val="134637479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2" presetClass="entr" presetSubtype="8" fill="hold" grpId="0" nodeType="afterEffect">
                                  <p:stCondLst>
                                    <p:cond delay="50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1500"/>
                                        <p:tgtEl>
                                          <p:spTgt spid="4"/>
                                        </p:tgtEl>
                                      </p:cBhvr>
                                    </p:animEffect>
                                  </p:childTnLst>
                                </p:cTn>
                              </p:par>
                            </p:childTnLst>
                          </p:cTn>
                        </p:par>
                        <p:par>
                          <p:cTn id="14" fill="hold">
                            <p:stCondLst>
                              <p:cond delay="3500"/>
                            </p:stCondLst>
                            <p:childTnLst>
                              <p:par>
                                <p:cTn id="15" presetID="53" presetClass="entr" presetSubtype="16" fill="hold" nodeType="afterEffect">
                                  <p:stCondLst>
                                    <p:cond delay="750"/>
                                  </p:stCondLst>
                                  <p:childTnLst>
                                    <p:set>
                                      <p:cBhvr>
                                        <p:cTn id="16" dur="1" fill="hold">
                                          <p:stCondLst>
                                            <p:cond delay="0"/>
                                          </p:stCondLst>
                                        </p:cTn>
                                        <p:tgtEl>
                                          <p:spTgt spid="5"/>
                                        </p:tgtEl>
                                        <p:attrNameLst>
                                          <p:attrName>style.visibility</p:attrName>
                                        </p:attrNameLst>
                                      </p:cBhvr>
                                      <p:to>
                                        <p:strVal val="visible"/>
                                      </p:to>
                                    </p:set>
                                    <p:anim calcmode="lin" valueType="num">
                                      <p:cBhvr>
                                        <p:cTn id="17" dur="1500" fill="hold"/>
                                        <p:tgtEl>
                                          <p:spTgt spid="5"/>
                                        </p:tgtEl>
                                        <p:attrNameLst>
                                          <p:attrName>ppt_w</p:attrName>
                                        </p:attrNameLst>
                                      </p:cBhvr>
                                      <p:tavLst>
                                        <p:tav tm="0">
                                          <p:val>
                                            <p:fltVal val="0"/>
                                          </p:val>
                                        </p:tav>
                                        <p:tav tm="100000">
                                          <p:val>
                                            <p:strVal val="#ppt_w"/>
                                          </p:val>
                                        </p:tav>
                                      </p:tavLst>
                                    </p:anim>
                                    <p:anim calcmode="lin" valueType="num">
                                      <p:cBhvr>
                                        <p:cTn id="18" dur="1500" fill="hold"/>
                                        <p:tgtEl>
                                          <p:spTgt spid="5"/>
                                        </p:tgtEl>
                                        <p:attrNameLst>
                                          <p:attrName>ppt_h</p:attrName>
                                        </p:attrNameLst>
                                      </p:cBhvr>
                                      <p:tavLst>
                                        <p:tav tm="0">
                                          <p:val>
                                            <p:fltVal val="0"/>
                                          </p:val>
                                        </p:tav>
                                        <p:tav tm="100000">
                                          <p:val>
                                            <p:strVal val="#ppt_h"/>
                                          </p:val>
                                        </p:tav>
                                      </p:tavLst>
                                    </p:anim>
                                    <p:animEffect transition="in" filter="fade">
                                      <p:cBhvr>
                                        <p:cTn id="19" dur="1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theme/theme1.xml><?xml version="1.0" encoding="utf-8"?>
<a:theme xmlns:a="http://schemas.openxmlformats.org/drawingml/2006/main" name="Kilter">
  <a:themeElements>
    <a:clrScheme name="Kilter">
      <a:dk1>
        <a:sysClr val="windowText" lastClr="000000"/>
      </a:dk1>
      <a:lt1>
        <a:sysClr val="window" lastClr="FFFFFF"/>
      </a:lt1>
      <a:dk2>
        <a:srgbClr val="318FC5"/>
      </a:dk2>
      <a:lt2>
        <a:srgbClr val="AEE8FB"/>
      </a:lt2>
      <a:accent1>
        <a:srgbClr val="76C5EF"/>
      </a:accent1>
      <a:accent2>
        <a:srgbClr val="FEA022"/>
      </a:accent2>
      <a:accent3>
        <a:srgbClr val="FF6700"/>
      </a:accent3>
      <a:accent4>
        <a:srgbClr val="70A525"/>
      </a:accent4>
      <a:accent5>
        <a:srgbClr val="A5D848"/>
      </a:accent5>
      <a:accent6>
        <a:srgbClr val="20768C"/>
      </a:accent6>
      <a:hlink>
        <a:srgbClr val="7AB6E8"/>
      </a:hlink>
      <a:folHlink>
        <a:srgbClr val="83B0D3"/>
      </a:folHlink>
    </a:clrScheme>
    <a:fontScheme name="Kilter">
      <a:majorFont>
        <a:latin typeface="Rockwell"/>
        <a:ea typeface=""/>
        <a:cs typeface=""/>
        <a:font script="Grek" typeface="Cambria"/>
        <a:font script="Cyrl" typeface="Cambria"/>
        <a:font script="Jpan" typeface="ＭＳ 明朝"/>
        <a:font script="Hang" typeface="바탕"/>
        <a:font script="Hans" typeface="华文新魏"/>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ＭＳ 明朝"/>
        <a:font script="Hang" typeface="바탕"/>
        <a:font script="Hans" typeface="华文新魏"/>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Kilter">
      <a:fillStyleLst>
        <a:solidFill>
          <a:schemeClr val="phClr"/>
        </a:solidFill>
        <a:gradFill rotWithShape="1">
          <a:gsLst>
            <a:gs pos="0">
              <a:schemeClr val="phClr">
                <a:tint val="14000"/>
                <a:satMod val="180000"/>
                <a:lumMod val="100000"/>
              </a:schemeClr>
            </a:gs>
            <a:gs pos="42000">
              <a:schemeClr val="phClr">
                <a:tint val="40000"/>
                <a:satMod val="160000"/>
                <a:lumMod val="94000"/>
              </a:schemeClr>
            </a:gs>
            <a:gs pos="100000">
              <a:schemeClr val="phClr">
                <a:tint val="94000"/>
                <a:satMod val="140000"/>
              </a:schemeClr>
            </a:gs>
          </a:gsLst>
          <a:lin ang="5160000" scaled="1"/>
        </a:gradFill>
        <a:gradFill rotWithShape="1">
          <a:gsLst>
            <a:gs pos="38000">
              <a:schemeClr val="phClr">
                <a:satMod val="120000"/>
              </a:schemeClr>
            </a:gs>
            <a:gs pos="100000">
              <a:schemeClr val="phClr">
                <a:shade val="60000"/>
                <a:satMod val="180000"/>
                <a:lumMod val="70000"/>
              </a:schemeClr>
            </a:gs>
          </a:gsLst>
          <a:lin ang="4680000" scaled="0"/>
        </a:gradFill>
      </a:fillStyleLst>
      <a:lnStyleLst>
        <a:ln w="12700" cap="flat" cmpd="sng" algn="ctr">
          <a:solidFill>
            <a:schemeClr val="phClr">
              <a:shade val="50000"/>
            </a:schemeClr>
          </a:solidFill>
          <a:prstDash val="solid"/>
        </a:ln>
        <a:ln w="25400" cap="flat" cmpd="sng" algn="ctr">
          <a:solidFill>
            <a:schemeClr val="phClr">
              <a:shade val="75000"/>
              <a:lumMod val="90000"/>
            </a:schemeClr>
          </a:solidFill>
          <a:prstDash val="solid"/>
        </a:ln>
        <a:ln w="38100" cap="flat" cmpd="sng" algn="ctr">
          <a:solidFill>
            <a:schemeClr val="phClr"/>
          </a:solidFill>
          <a:prstDash val="solid"/>
        </a:ln>
      </a:lnStyleLst>
      <a:effectStyleLst>
        <a:effectStyle>
          <a:effectLst>
            <a:outerShdw blurRad="63500" dist="12700" dir="5400000" sx="102000" sy="102000" rotWithShape="0">
              <a:srgbClr val="000000">
                <a:alpha val="20000"/>
              </a:srgbClr>
            </a:outerShdw>
          </a:effectLst>
        </a:effectStyle>
        <a:effectStyle>
          <a:effectLst>
            <a:outerShdw blurRad="76200" dist="25400" dir="5400000" rotWithShape="0">
              <a:srgbClr val="000000">
                <a:alpha val="50000"/>
              </a:srgbClr>
            </a:outerShdw>
          </a:effectLst>
          <a:scene3d>
            <a:camera prst="orthographicFront">
              <a:rot lat="0" lon="0" rev="0"/>
            </a:camera>
            <a:lightRig rig="glow" dir="tl">
              <a:rot lat="0" lon="0" rev="19800000"/>
            </a:lightRig>
          </a:scene3d>
          <a:sp3d prstMaterial="metal">
            <a:bevelT w="152400" h="63500" prst="softRound"/>
          </a:sp3d>
        </a:effectStyle>
        <a:effectStyle>
          <a:effectLst>
            <a:outerShdw blurRad="107950" dist="12700" dir="5040000" rotWithShape="0">
              <a:srgbClr val="000000">
                <a:alpha val="54000"/>
              </a:srgbClr>
            </a:outerShdw>
          </a:effectLst>
          <a:scene3d>
            <a:camera prst="orthographicFront">
              <a:rot lat="0" lon="0" rev="0"/>
            </a:camera>
            <a:lightRig rig="threePt" dir="tl">
              <a:rot lat="0" lon="0" rev="19800000"/>
            </a:lightRig>
          </a:scene3d>
          <a:sp3d prstMaterial="plastic">
            <a:bevelT h="63500" prst="softRound"/>
          </a:sp3d>
        </a:effectStyle>
      </a:effectStyleLst>
      <a:bgFillStyleLst>
        <a:solidFill>
          <a:schemeClr val="phClr"/>
        </a:solidFill>
        <a:gradFill rotWithShape="1">
          <a:gsLst>
            <a:gs pos="0">
              <a:schemeClr val="phClr">
                <a:tint val="95000"/>
                <a:satMod val="140000"/>
                <a:lumMod val="120000"/>
              </a:schemeClr>
            </a:gs>
            <a:gs pos="100000">
              <a:schemeClr val="phClr">
                <a:tint val="95000"/>
                <a:shade val="70000"/>
                <a:satMod val="180000"/>
                <a:lumMod val="82000"/>
              </a:schemeClr>
            </a:gs>
          </a:gsLst>
          <a:path path="circle">
            <a:fillToRect l="25000" t="25000" r="25000" b="25000"/>
          </a:path>
        </a:gradFill>
        <a:gradFill rotWithShape="1">
          <a:gsLst>
            <a:gs pos="0">
              <a:schemeClr val="phClr">
                <a:tint val="94000"/>
                <a:satMod val="140000"/>
                <a:lumMod val="120000"/>
              </a:schemeClr>
            </a:gs>
            <a:gs pos="100000">
              <a:schemeClr val="phClr">
                <a:tint val="97000"/>
                <a:shade val="70000"/>
                <a:satMod val="190000"/>
                <a:lumMod val="72000"/>
              </a:schemeClr>
            </a:gs>
          </a:gsLst>
          <a:path path="circle">
            <a:fillToRect l="50000" t="50000" r="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Expo.thmx</Template>
  <TotalTime>17175</TotalTime>
  <Words>620</Words>
  <Application>Microsoft Macintosh PowerPoint</Application>
  <PresentationFormat>On-screen Show (4:3)</PresentationFormat>
  <Paragraphs>60</Paragraphs>
  <Slides>14</Slides>
  <Notes>1</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Kilter</vt:lpstr>
      <vt:lpstr>PowerPoint Presentation</vt:lpstr>
      <vt:lpstr>There is only ONE God!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plural personal pronouns us and our simply mean that creation was not done in secret</vt:lpstr>
      <vt:lpstr>The word Trinity is not in the Bible</vt:lpstr>
      <vt:lpstr>PowerPoint Presentation</vt:lpstr>
      <vt:lpstr>PowerPoint Presentation</vt:lpstr>
    </vt:vector>
  </TitlesOfParts>
  <Company>UPCI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Jere Riddick</dc:creator>
  <cp:lastModifiedBy>Jerry Richardson</cp:lastModifiedBy>
  <cp:revision>51</cp:revision>
  <dcterms:created xsi:type="dcterms:W3CDTF">2011-09-29T00:17:56Z</dcterms:created>
  <dcterms:modified xsi:type="dcterms:W3CDTF">2011-10-21T01:50:13Z</dcterms:modified>
</cp:coreProperties>
</file>