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76" r:id="rId5"/>
    <p:sldId id="277" r:id="rId6"/>
    <p:sldId id="279" r:id="rId7"/>
    <p:sldId id="275" r:id="rId8"/>
    <p:sldId id="260" r:id="rId9"/>
    <p:sldId id="280" r:id="rId10"/>
    <p:sldId id="262" r:id="rId11"/>
    <p:sldId id="264" r:id="rId12"/>
    <p:sldId id="263" r:id="rId13"/>
    <p:sldId id="266" r:id="rId14"/>
    <p:sldId id="269" r:id="rId15"/>
    <p:sldId id="268" r:id="rId16"/>
    <p:sldId id="281" r:id="rId17"/>
    <p:sldId id="28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8"/>
            <p14:sldId id="259"/>
            <p14:sldId id="276"/>
            <p14:sldId id="277"/>
            <p14:sldId id="279"/>
            <p14:sldId id="275"/>
            <p14:sldId id="260"/>
            <p14:sldId id="280"/>
            <p14:sldId id="262"/>
            <p14:sldId id="264"/>
            <p14:sldId id="263"/>
            <p14:sldId id="266"/>
            <p14:sldId id="269"/>
            <p14:sldId id="268"/>
            <p14:sldId id="281"/>
            <p14:sldId id="28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89520" autoAdjust="0"/>
  </p:normalViewPr>
  <p:slideViewPr>
    <p:cSldViewPr snapToGrid="0" snapToObjects="1">
      <p:cViewPr>
        <p:scale>
          <a:sx n="63" d="100"/>
          <a:sy n="63" d="100"/>
        </p:scale>
        <p:origin x="-112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11/27/11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11/27/11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11/27/11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1"/>
            <a:ext cx="9144000" cy="517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206240" y="54285"/>
            <a:ext cx="4866192" cy="463876"/>
          </a:xfrm>
        </p:spPr>
        <p:txBody>
          <a:bodyPr/>
          <a:lstStyle/>
          <a:p>
            <a:pPr algn="ctr"/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" y="5562600"/>
            <a:ext cx="8904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3300"/>
                </a:solidFill>
              </a:rPr>
              <a:t>THE ONENESS TRUTH</a:t>
            </a:r>
            <a:endParaRPr lang="en-US" sz="60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" y="152400"/>
            <a:ext cx="88239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Jesus Christ pray?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852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Jesus Christ is man and He is God.  As man, He prays.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0416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Humanity prays to Deity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92258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IF the Trinity theory was correct we would find one god praying to another god, if a god needs to pray is </a:t>
            </a:r>
            <a:r>
              <a:rPr lang="en-US" sz="2800" dirty="0" smtClean="0"/>
              <a:t>he </a:t>
            </a:r>
            <a:r>
              <a:rPr lang="en-US" sz="2800" dirty="0" smtClean="0"/>
              <a:t>any longer God?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9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884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not Jesus Christ forsaken by God at Calvary?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48412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It was the humanity of Christ that cried </a:t>
            </a:r>
            <a:r>
              <a:rPr lang="en-US" sz="2800" dirty="0" smtClean="0"/>
              <a:t>out, </a:t>
            </a:r>
            <a:r>
              <a:rPr lang="en-US" sz="2800" dirty="0" smtClean="0"/>
              <a:t>“My God, my God, why hast thou forsaken me?” 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rgbClr val="80BDDF"/>
                </a:solidFill>
              </a:rPr>
              <a:t>(See Matthew </a:t>
            </a:r>
            <a:r>
              <a:rPr lang="en-US" sz="2400" dirty="0" smtClean="0">
                <a:solidFill>
                  <a:srgbClr val="80BDDF"/>
                </a:solidFill>
              </a:rPr>
              <a:t>27:</a:t>
            </a:r>
            <a:r>
              <a:rPr lang="en-US" sz="2400" dirty="0" smtClean="0">
                <a:solidFill>
                  <a:srgbClr val="80BDDF"/>
                </a:solidFill>
              </a:rPr>
              <a:t>46.)</a:t>
            </a:r>
            <a:endParaRPr lang="en-US" sz="2400" dirty="0">
              <a:solidFill>
                <a:srgbClr val="80BDD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25196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“For he hath made him to be sin for us, </a:t>
            </a:r>
          </a:p>
          <a:p>
            <a:pPr algn="ctr"/>
            <a:r>
              <a:rPr lang="en-US" sz="2800" dirty="0" smtClean="0"/>
              <a:t>who knew no </a:t>
            </a:r>
            <a:r>
              <a:rPr lang="en-US" sz="2800" dirty="0" smtClean="0"/>
              <a:t>sin….”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II Corinthians 5:21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not Jesus Christ forsaken by God at Calvary?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5928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He laid upon Himself the iniquity of us all. 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3528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Jesus Christ had to experience this terrible sensation of a separation from God.  It was the flesh which suffered and died, it was flesh which cried out.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7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8932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was the glory that Christ had before the world was?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" y="2575560"/>
            <a:ext cx="80619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“And now, O Father, glorify thou me with </a:t>
            </a:r>
            <a:r>
              <a:rPr lang="en-US" sz="2800" dirty="0" err="1" smtClean="0"/>
              <a:t>thine</a:t>
            </a:r>
            <a:r>
              <a:rPr lang="en-US" sz="2800" dirty="0" smtClean="0"/>
              <a:t> own self with the glory which I had with thee before the world was.”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John 17:5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0728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Remember when Jesus prayed, it was the human nature of Jesus praying to the divine – humanity to deity.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7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did Stephen see?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" y="1173480"/>
            <a:ext cx="80619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“And they stoned Stephen, calling upon God, and saying, Lord Jesus, receive my spirit.”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Acts 7:59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124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How many did Stephen see? - One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" y="41310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Who did Stephen see? – Jesus Christ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16734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name did Stephen give God? – Lord Jesus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9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key to all questions concerning the Godhead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" y="1936016"/>
            <a:ext cx="89306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God He dwells in eternity; as man He dwells in time.  The </a:t>
            </a:r>
            <a:r>
              <a:rPr lang="en-US" sz="2800" dirty="0" err="1" smtClean="0"/>
              <a:t>sonship</a:t>
            </a:r>
            <a:r>
              <a:rPr lang="en-US" sz="2800" dirty="0" smtClean="0"/>
              <a:t>, limited to the element of time, is for the threefold purpose: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41443">
            <a:off x="350519" y="4375418"/>
            <a:ext cx="2758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Redemption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703278">
            <a:off x="2107374" y="4688861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Mediation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695100">
            <a:off x="3742090" y="4688862"/>
            <a:ext cx="531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Millennial reign &amp; judgment</a:t>
            </a:r>
            <a:endParaRPr lang="en-US" sz="2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5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7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answers to two questions arising from the attributes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" y="3182332"/>
            <a:ext cx="8549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God repent?</a:t>
            </a:r>
            <a:endParaRPr lang="en-US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" y="3797587"/>
            <a:ext cx="8549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“And it repented the Lord that he had made man on the earth, and it grieved him at his heart.”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Genesis 6:6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11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answers to two questions arising from the attributes</a:t>
            </a:r>
            <a:endParaRPr lang="en-US" sz="50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" y="3182332"/>
            <a:ext cx="8549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God hate?</a:t>
            </a:r>
            <a:endParaRPr lang="en-US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" y="3797587"/>
            <a:ext cx="85496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“These six things doth the Lord hate: yea, seven are an abomination unto </a:t>
            </a:r>
            <a:r>
              <a:rPr lang="en-US" sz="2800" dirty="0" smtClean="0"/>
              <a:t>him:”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Proverbs 6:16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2042206" y="3295476"/>
            <a:ext cx="5004753" cy="12995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End of Lesson 10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7160" y="60960"/>
            <a:ext cx="8823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error of the trinity doctrine leaves confusion</a:t>
            </a:r>
            <a:endParaRPr lang="en-US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" y="2087880"/>
            <a:ext cx="8823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erroneous teaching that there are three distinct persons in the Godhead leaves many questions unanswered.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" y="4373880"/>
            <a:ext cx="9006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reason for this, of course, is that it is not built on Scripture, but upon man’s natural reasoning.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335280"/>
            <a:ext cx="84734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Who was the father of the babe in Bethlehem’s manger. The Father or the Holy Ghost? Did the Christ Child have two fathers?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660" y="2621280"/>
            <a:ext cx="87477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How can the Father be greater that the Son </a:t>
            </a:r>
          </a:p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if they both are equal? </a:t>
            </a:r>
          </a:p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“My Father is greater that I” </a:t>
            </a:r>
          </a:p>
          <a:p>
            <a:pPr algn="ctr"/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John 14:28</a:t>
            </a:r>
            <a:endParaRPr 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40" y="4953000"/>
            <a:ext cx="8473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Does God pray? How can He be God </a:t>
            </a:r>
          </a:p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and need to pray?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" y="685800"/>
            <a:ext cx="888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Can God die?  If the Son be God, how could He die?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560320"/>
            <a:ext cx="8884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Is Mary the mother of God? What then could be wrong with the term, the blood of God?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526280"/>
            <a:ext cx="8884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If there are three persons already in the Godhead, what could be wrong with adding a fourth? Why not deify Mary?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3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" y="1280652"/>
            <a:ext cx="8884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To whom are we to pray?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" y="304800"/>
            <a:ext cx="8884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Who are we to worship?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" y="2257983"/>
            <a:ext cx="888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How many persons shall we see in Heaven? How many thrones are there?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" y="3797716"/>
            <a:ext cx="888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Why does Jesus not know when He will return?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" y="5242560"/>
            <a:ext cx="888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How can He be a Son and have no beginning?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1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685800"/>
            <a:ext cx="8884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Are there three spirits abiding in the heart of the Spirit-filled Christian?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560320"/>
            <a:ext cx="8884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>
                    <a:lumMod val="25000"/>
                  </a:schemeClr>
                </a:solidFill>
              </a:rPr>
              <a:t>Because of the Oneness truth being built upon the Word of God, the answers to all questions are clear and easily understood and in harmony with all scripture.</a:t>
            </a:r>
            <a:endParaRPr lang="en-US" sz="36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07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" y="60960"/>
            <a:ext cx="8823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there not three at the baptism of Jesus?</a:t>
            </a:r>
            <a:endParaRPr lang="en-US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" y="2273708"/>
            <a:ext cx="8823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Jesus was not baptized for His sins, but that He might fulfill the Old Testament and set an example for His church.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404360"/>
            <a:ext cx="8823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 audible and visible manifestation does not make two persons.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3878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" y="60960"/>
            <a:ext cx="8823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Jesus Christ be at the right hand of God?</a:t>
            </a:r>
            <a:endParaRPr lang="en-US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" y="2011680"/>
            <a:ext cx="8549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“Thy right hand, O </a:t>
            </a:r>
            <a:r>
              <a:rPr lang="en-US" sz="2800" dirty="0" smtClean="0"/>
              <a:t>LORD, </a:t>
            </a:r>
            <a:r>
              <a:rPr lang="en-US" sz="2800" dirty="0" smtClean="0"/>
              <a:t>is become glorious in power: thy right hand, O </a:t>
            </a:r>
            <a:r>
              <a:rPr lang="en-US" sz="2800" dirty="0" smtClean="0"/>
              <a:t>LORD, </a:t>
            </a:r>
            <a:r>
              <a:rPr lang="en-US" sz="2800" dirty="0" smtClean="0"/>
              <a:t>hath dashed in pieces the enemy.”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Exodus 15:6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434840"/>
            <a:ext cx="85496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“…and </a:t>
            </a:r>
            <a:r>
              <a:rPr lang="en-US" sz="2800" dirty="0" smtClean="0"/>
              <a:t>ye shall see the Son of man sitting on the right hand of </a:t>
            </a:r>
            <a:r>
              <a:rPr lang="en-US" sz="2800" dirty="0" smtClean="0"/>
              <a:t>power,…”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Mark 14:62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pPr algn="l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10: The Oneness Truth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" y="60960"/>
            <a:ext cx="8823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Jesus Christ be at the right hand of God?</a:t>
            </a:r>
            <a:endParaRPr lang="en-US" sz="54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" y="2255520"/>
            <a:ext cx="85496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“Hereafter shall the Son of man sit on the right hand of the power of God.”</a:t>
            </a:r>
          </a:p>
          <a:p>
            <a:pPr algn="ctr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Luke 22:69</a:t>
            </a:r>
            <a:endParaRPr lang="en-US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971257"/>
            <a:ext cx="85496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meant by the right hand of God</a:t>
            </a:r>
            <a:r>
              <a:rPr lang="en-US" sz="2800" dirty="0" smtClean="0"/>
              <a:t>?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The verses refer to </a:t>
            </a:r>
            <a:r>
              <a:rPr lang="en-US" sz="2800" dirty="0" smtClean="0">
                <a:solidFill>
                  <a:srgbClr val="FFC000"/>
                </a:solidFill>
              </a:rPr>
              <a:t>“the </a:t>
            </a:r>
            <a:r>
              <a:rPr lang="en-US" sz="2800" dirty="0" smtClean="0">
                <a:solidFill>
                  <a:srgbClr val="FFC000"/>
                </a:solidFill>
              </a:rPr>
              <a:t>right hand of </a:t>
            </a:r>
            <a:r>
              <a:rPr lang="en-US" sz="2800" dirty="0" smtClean="0">
                <a:solidFill>
                  <a:srgbClr val="FFC000"/>
                </a:solidFill>
              </a:rPr>
              <a:t>God” </a:t>
            </a:r>
            <a:r>
              <a:rPr lang="en-US" sz="2800" dirty="0" smtClean="0">
                <a:solidFill>
                  <a:srgbClr val="FFC000"/>
                </a:solidFill>
              </a:rPr>
              <a:t>as the power and glory of God.</a:t>
            </a:r>
            <a:endParaRPr lang="en-US" sz="2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2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2072</TotalTime>
  <Words>1110</Words>
  <Application>Microsoft Macintosh PowerPoint</Application>
  <PresentationFormat>On-screen Show (4:3)</PresentationFormat>
  <Paragraphs>91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Kilter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Lesson 10 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Jerry Richardson</cp:lastModifiedBy>
  <cp:revision>67</cp:revision>
  <dcterms:created xsi:type="dcterms:W3CDTF">2011-09-29T00:17:56Z</dcterms:created>
  <dcterms:modified xsi:type="dcterms:W3CDTF">2011-11-27T23:17:01Z</dcterms:modified>
</cp:coreProperties>
</file>