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6" r:id="rId9"/>
    <p:sldId id="275" r:id="rId10"/>
    <p:sldId id="276" r:id="rId11"/>
    <p:sldId id="269" r:id="rId12"/>
    <p:sldId id="277" r:id="rId13"/>
    <p:sldId id="268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3231C4-430F-D14B-985D-02230CFDE3EE}">
          <p14:sldIdLst>
            <p14:sldId id="256"/>
            <p14:sldId id="257"/>
            <p14:sldId id="258"/>
            <p14:sldId id="259"/>
            <p14:sldId id="260"/>
            <p14:sldId id="261"/>
            <p14:sldId id="274"/>
            <p14:sldId id="266"/>
            <p14:sldId id="275"/>
            <p14:sldId id="276"/>
            <p14:sldId id="269"/>
            <p14:sldId id="277"/>
            <p14:sldId id="268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63" d="100"/>
          <a:sy n="63" d="100"/>
        </p:scale>
        <p:origin x="-1120" y="-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407A-C7B0-A644-8B3E-1C62F7731ACC}" type="datetimeFigureOut">
              <a:rPr lang="en-US" smtClean="0"/>
              <a:t>11/27/11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EA79-7B02-E040-B330-0DF5F3F16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5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2E3D-7E04-468C-9B5F-30845E05C188}" type="datetimeFigureOut">
              <a:rPr lang="en-US" smtClean="0"/>
              <a:t>11/27/11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391E8-FBE4-4A79-8E95-82F85B71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1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391E8-FBE4-4A79-8E95-82F85B712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5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89F26E7-D453-AB47-9A68-23406969B628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79BEA1D-D2C3-E74D-988D-62951C9D2FF2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DBE0F1D-9221-B349-943B-4DD95004370E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760BECC-DE0B-BA4A-98C3-EB657776CFB3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83E8523-6985-4049-AF5B-BF5DE1A4BC3A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96E2D45-D4F5-7646-AAF0-AE3CA5C5BAFA}" type="datetime1">
              <a:rPr lang="en-US" smtClean="0"/>
              <a:t>11/27/11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2C246EC-856C-2046-AEC5-3B62D5C54175}" type="datetime1">
              <a:rPr lang="en-US" smtClean="0"/>
              <a:t>11/27/11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7616214-DAFB-F94F-A5DB-29091113D369}" type="datetime1">
              <a:rPr lang="en-US" smtClean="0"/>
              <a:t>11/27/11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BD96DF2-01E0-1F44-9FCC-2AB1DF6F381A}" type="datetime1">
              <a:rPr lang="en-US" smtClean="0"/>
              <a:t>11/27/11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72AC36A-B415-7C4F-9753-9A09A48A6564}" type="datetime1">
              <a:rPr lang="en-US" smtClean="0"/>
              <a:t>11/27/11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4606FD5-F558-7745-AD2E-7F8F1193F598}" type="datetime1">
              <a:rPr lang="en-US" smtClean="0"/>
              <a:t>11/27/11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61A38E6-2B5F-E940-85DD-D0EA8357D85A}" type="datetime1">
              <a:rPr lang="en-US" smtClean="0"/>
              <a:t>11/27/11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381"/>
            <a:ext cx="9144000" cy="499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282440" y="54285"/>
            <a:ext cx="4789992" cy="463876"/>
          </a:xfrm>
        </p:spPr>
        <p:txBody>
          <a:bodyPr/>
          <a:lstStyle/>
          <a:p>
            <a:pPr algn="ctr"/>
            <a:r>
              <a:rPr lang="en-US" sz="1800" dirty="0" smtClean="0"/>
              <a:t>Global University of  Theological Studies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65760" y="5120640"/>
            <a:ext cx="833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PERFECT HUMANITY OF JESUS CHRIST</a:t>
            </a:r>
            <a:endParaRPr lang="en-US" sz="48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5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Christ was tempted in every point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4216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F0"/>
                </a:solidFill>
              </a:rPr>
              <a:t>Jesus’ temptations in the wilderness might be classified in another way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" y="324865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Temptation to use His power to minister to Himself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236720"/>
            <a:ext cx="917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Temptation to make a display of His 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" y="5288280"/>
            <a:ext cx="911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Temptation to use His power to gain more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8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1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1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As a man He was the son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50876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a son He knew not</a:t>
            </a:r>
          </a:p>
          <a:p>
            <a:pPr algn="ctr"/>
            <a:r>
              <a:rPr lang="en-US" sz="2600" dirty="0" smtClean="0">
                <a:solidFill>
                  <a:srgbClr val="00B0F0"/>
                </a:solidFill>
              </a:rPr>
              <a:t>Mark 13:32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6324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a son He was less great than the Father</a:t>
            </a:r>
          </a:p>
          <a:p>
            <a:pPr algn="ctr"/>
            <a:r>
              <a:rPr lang="en-US" sz="2600" dirty="0" smtClean="0">
                <a:solidFill>
                  <a:srgbClr val="00B0F0"/>
                </a:solidFill>
              </a:rPr>
              <a:t>John 14:28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78536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a son He prayed</a:t>
            </a:r>
          </a:p>
          <a:p>
            <a:pPr algn="ctr"/>
            <a:r>
              <a:rPr lang="en-US" sz="2600" dirty="0" smtClean="0">
                <a:solidFill>
                  <a:srgbClr val="00B0F0"/>
                </a:solidFill>
              </a:rPr>
              <a:t>John 17</a:t>
            </a:r>
            <a:endParaRPr lang="en-US" sz="2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89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As a man He was the son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" y="1417320"/>
            <a:ext cx="8983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a son He died</a:t>
            </a:r>
          </a:p>
          <a:p>
            <a:pPr algn="ctr"/>
            <a:r>
              <a:rPr lang="en-US" sz="2600" dirty="0" smtClean="0">
                <a:solidFill>
                  <a:srgbClr val="00B0F0"/>
                </a:solidFill>
              </a:rPr>
              <a:t>Galatians 2:20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3017520"/>
            <a:ext cx="8983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a son He was made of a woman</a:t>
            </a:r>
          </a:p>
          <a:p>
            <a:pPr algn="ctr"/>
            <a:r>
              <a:rPr lang="en-US" sz="2600" dirty="0" smtClean="0">
                <a:solidFill>
                  <a:srgbClr val="00B0F0"/>
                </a:solidFill>
              </a:rPr>
              <a:t>Galatians 4:4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4678680"/>
            <a:ext cx="8983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a son He learned obedience</a:t>
            </a:r>
          </a:p>
          <a:p>
            <a:pPr algn="ctr"/>
            <a:r>
              <a:rPr lang="en-US" sz="2600" dirty="0" smtClean="0">
                <a:solidFill>
                  <a:srgbClr val="00B0F0"/>
                </a:solidFill>
              </a:rPr>
              <a:t>Hebrews 5:8</a:t>
            </a:r>
            <a:endParaRPr lang="en-US" sz="2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5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The purpose in Christ’s humanity and </a:t>
            </a:r>
            <a:r>
              <a:rPr lang="en-US" sz="5400" b="1" dirty="0" err="1">
                <a:solidFill>
                  <a:srgbClr val="FF3300"/>
                </a:solidFill>
              </a:rPr>
              <a:t>S</a:t>
            </a:r>
            <a:r>
              <a:rPr lang="en-US" sz="5400" b="1" dirty="0" err="1" smtClean="0">
                <a:solidFill>
                  <a:srgbClr val="FF3300"/>
                </a:solidFill>
              </a:rPr>
              <a:t>onship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878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That He might become our Redeemer </a:t>
            </a:r>
            <a:r>
              <a:rPr lang="en-US" sz="2600" dirty="0" smtClean="0">
                <a:solidFill>
                  <a:srgbClr val="00B0F0"/>
                </a:solidFill>
              </a:rPr>
              <a:t>(Hebrews 2:14)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" y="301752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That He might become our Mediator  </a:t>
            </a:r>
            <a:r>
              <a:rPr lang="en-US" sz="2600" dirty="0" smtClean="0">
                <a:solidFill>
                  <a:srgbClr val="00B0F0"/>
                </a:solidFill>
              </a:rPr>
              <a:t>(Hebrews 4:15)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" y="402336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That He might become our King  </a:t>
            </a:r>
            <a:r>
              <a:rPr lang="en-US" sz="2600" dirty="0" smtClean="0">
                <a:solidFill>
                  <a:srgbClr val="00B0F0"/>
                </a:solidFill>
              </a:rPr>
              <a:t>(</a:t>
            </a:r>
            <a:r>
              <a:rPr lang="en-US" sz="2600" dirty="0">
                <a:solidFill>
                  <a:srgbClr val="00B0F0"/>
                </a:solidFill>
              </a:rPr>
              <a:t>M</a:t>
            </a:r>
            <a:r>
              <a:rPr lang="en-US" sz="2600" dirty="0" smtClean="0">
                <a:solidFill>
                  <a:srgbClr val="00B0F0"/>
                </a:solidFill>
              </a:rPr>
              <a:t>atthew 26:64)</a:t>
            </a:r>
            <a:endParaRPr lang="en-US" sz="26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" y="5029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That He might become our Judge </a:t>
            </a:r>
            <a:r>
              <a:rPr lang="en-US" sz="2600" dirty="0" smtClean="0">
                <a:solidFill>
                  <a:srgbClr val="00B0F0"/>
                </a:solidFill>
              </a:rPr>
              <a:t>(Acts 17:31)</a:t>
            </a:r>
            <a:endParaRPr lang="en-US" sz="2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5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1990030" y="3546185"/>
            <a:ext cx="5004753" cy="89636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End of Lesson 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3360" y="12192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Christ partook of perfect </a:t>
            </a:r>
            <a:r>
              <a:rPr lang="en-US" sz="5400" b="1" dirty="0">
                <a:solidFill>
                  <a:srgbClr val="FF3300"/>
                </a:solidFill>
              </a:rPr>
              <a:t>h</a:t>
            </a:r>
            <a:r>
              <a:rPr lang="en-US" sz="5400" b="1" dirty="0" smtClean="0">
                <a:solidFill>
                  <a:srgbClr val="FF3300"/>
                </a:solidFill>
              </a:rPr>
              <a:t>umanity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360" y="2590800"/>
            <a:ext cx="87782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“Forasmuch </a:t>
            </a:r>
            <a:r>
              <a:rPr lang="en-US" sz="2800" dirty="0"/>
              <a:t>then as the children are partakers of flesh and blood, he also himself likewise took part of the same; that through death he might destroy him that had the power of death, that is, the </a:t>
            </a:r>
            <a:r>
              <a:rPr lang="en-US" sz="2800" dirty="0" smtClean="0"/>
              <a:t>devil</a:t>
            </a:r>
            <a:r>
              <a:rPr lang="en-US" sz="2800" dirty="0"/>
              <a:t>;</a:t>
            </a:r>
            <a:r>
              <a:rPr lang="en-US" sz="2800" dirty="0" smtClean="0"/>
              <a:t>”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Hebrews 2:14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479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is called a man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039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 </a:t>
            </a:r>
            <a:r>
              <a:rPr lang="en-US" sz="2800" dirty="0" smtClean="0"/>
              <a:t>…they </a:t>
            </a:r>
            <a:r>
              <a:rPr lang="en-US" sz="2800" dirty="0" smtClean="0"/>
              <a:t>saw the young child with Mary his </a:t>
            </a:r>
            <a:r>
              <a:rPr lang="en-US" sz="2800" dirty="0" smtClean="0"/>
              <a:t>mother….</a:t>
            </a:r>
            <a:r>
              <a:rPr lang="en-US" sz="2800" dirty="0" smtClean="0"/>
              <a:t>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Matthew 2:11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682240"/>
            <a:ext cx="9144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 And being found in fashion as a man, he humbled himself, and became obedient unto death, even the death of the cross.”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Philippians 2:8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48768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“For </a:t>
            </a:r>
            <a:r>
              <a:rPr lang="en-US" sz="2800" dirty="0"/>
              <a:t>there is one God, and one mediator between </a:t>
            </a:r>
            <a:endParaRPr lang="en-US" sz="2800" dirty="0" smtClean="0"/>
          </a:p>
          <a:p>
            <a:pPr algn="ctr"/>
            <a:r>
              <a:rPr lang="en-US" sz="2800" dirty="0" smtClean="0"/>
              <a:t>God </a:t>
            </a:r>
            <a:r>
              <a:rPr lang="en-US" sz="2800" dirty="0"/>
              <a:t>and men, the man Christ Jesus</a:t>
            </a:r>
            <a:r>
              <a:rPr lang="en-US" sz="2800" dirty="0" smtClean="0"/>
              <a:t>;”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1 Timothy 2:5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is called a man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" y="1127760"/>
            <a:ext cx="86410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tx2">
                    <a:lumMod val="75000"/>
                  </a:schemeClr>
                </a:solidFill>
              </a:rPr>
              <a:t>Jesus refers to Himself as the son of man </a:t>
            </a:r>
          </a:p>
          <a:p>
            <a:pPr algn="ctr"/>
            <a:r>
              <a:rPr lang="en-US" sz="3200" i="1" dirty="0" smtClean="0">
                <a:solidFill>
                  <a:schemeClr val="tx2">
                    <a:lumMod val="75000"/>
                  </a:schemeClr>
                </a:solidFill>
              </a:rPr>
              <a:t>with references like:</a:t>
            </a:r>
            <a:endParaRPr lang="en-US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046" y="2587283"/>
            <a:ext cx="4681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seed of Abraham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658048" y="3503821"/>
            <a:ext cx="4221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seed of David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18849" y="5541114"/>
            <a:ext cx="5211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seed of the woman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77328" y="4463740"/>
            <a:ext cx="4632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lineage of David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79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5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5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Christ had the appearance of a man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421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“…Art </a:t>
            </a:r>
            <a:r>
              <a:rPr lang="en-US" sz="2800" dirty="0" smtClean="0"/>
              <a:t>thou only a stranger in </a:t>
            </a:r>
            <a:r>
              <a:rPr lang="en-US" sz="2800" dirty="0" smtClean="0"/>
              <a:t>Jerusalem…?</a:t>
            </a:r>
            <a:r>
              <a:rPr lang="en-US" sz="2800" dirty="0" smtClean="0"/>
              <a:t>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Luke 24:18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39852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“…How </a:t>
            </a:r>
            <a:r>
              <a:rPr lang="en-US" sz="2800" dirty="0" smtClean="0"/>
              <a:t>is it that thou, being a Jew</a:t>
            </a:r>
            <a:r>
              <a:rPr lang="en-US" sz="2800" dirty="0" smtClean="0"/>
              <a:t>….”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John 4:9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" y="47853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“…She</a:t>
            </a:r>
            <a:r>
              <a:rPr lang="en-US" sz="2800" dirty="0" smtClean="0"/>
              <a:t>, supposing him to be the gardener…”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John 20:15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4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experienced all the infirmities of man </a:t>
            </a:r>
            <a:r>
              <a:rPr lang="en-US" sz="5400" b="1" dirty="0" smtClean="0">
                <a:solidFill>
                  <a:srgbClr val="FF3300"/>
                </a:solidFill>
              </a:rPr>
              <a:t>except </a:t>
            </a:r>
            <a:r>
              <a:rPr lang="en-US" sz="5400" b="1" dirty="0" smtClean="0">
                <a:solidFill>
                  <a:srgbClr val="FF3300"/>
                </a:solidFill>
              </a:rPr>
              <a:t>sin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“…he </a:t>
            </a:r>
            <a:r>
              <a:rPr lang="en-US" sz="2800" dirty="0" smtClean="0"/>
              <a:t>was afterward an hungered.”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Matthew 4:2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86653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“…but he </a:t>
            </a:r>
            <a:r>
              <a:rPr lang="en-US" sz="2800" dirty="0" smtClean="0"/>
              <a:t>was asleep.”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Matthew 8:24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949068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“…My </a:t>
            </a:r>
            <a:r>
              <a:rPr lang="en-US" sz="2800" dirty="0" smtClean="0"/>
              <a:t>soul is exceedingly sorrowful, even unto </a:t>
            </a:r>
            <a:r>
              <a:rPr lang="en-US" sz="2800" dirty="0" smtClean="0"/>
              <a:t>death….</a:t>
            </a:r>
            <a:r>
              <a:rPr lang="en-US" sz="2800" dirty="0" smtClean="0"/>
              <a:t>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Matthew 26: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38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00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experienced all the infirmities of man Except sin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74320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“…Jesus </a:t>
            </a:r>
            <a:r>
              <a:rPr lang="en-US" sz="2800" dirty="0" smtClean="0"/>
              <a:t>therefore, being wearied with his journey, sat thus on the </a:t>
            </a:r>
            <a:r>
              <a:rPr lang="en-US" sz="2800" dirty="0" smtClean="0"/>
              <a:t>well….”</a:t>
            </a:r>
            <a:endParaRPr lang="en-US" sz="2800" dirty="0" smtClean="0"/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John 4:6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2214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“Jesus wept.”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John 11:35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2882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“…Jesus</a:t>
            </a:r>
            <a:r>
              <a:rPr lang="en-US" sz="2800" dirty="0" smtClean="0"/>
              <a:t>…</a:t>
            </a:r>
            <a:r>
              <a:rPr lang="en-US" sz="2800" dirty="0" err="1" smtClean="0"/>
              <a:t>saith</a:t>
            </a:r>
            <a:r>
              <a:rPr lang="en-US" sz="2800" dirty="0" smtClean="0"/>
              <a:t>, I thirst.”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John 19:28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183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Christ was tempted in every point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4216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“…but </a:t>
            </a:r>
            <a:r>
              <a:rPr lang="en-US" sz="2800" dirty="0" smtClean="0"/>
              <a:t>was in all points tempted like as we are, yet without sin.”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Hebrews 4:15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" y="399288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“For in that he himself hath suffered being tempted, he is able to </a:t>
            </a:r>
            <a:r>
              <a:rPr lang="en-US" sz="2800" dirty="0" err="1" smtClean="0"/>
              <a:t>succour</a:t>
            </a:r>
            <a:r>
              <a:rPr lang="en-US" sz="2800" dirty="0" smtClean="0"/>
              <a:t> them that are tempted.”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Hebrews 2:18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17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28361"/>
            <a:ext cx="9144000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9: The Perfect Humanity of Jesus Christ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" y="12192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3300"/>
                </a:solidFill>
              </a:rPr>
              <a:t>Jesus Christ was tempted in every point</a:t>
            </a:r>
            <a:endParaRPr lang="en-US" sz="5400" b="1" dirty="0">
              <a:solidFill>
                <a:srgbClr val="FF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4216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F0"/>
                </a:solidFill>
              </a:rPr>
              <a:t>In the wilderness Jesus was tempted </a:t>
            </a:r>
          </a:p>
          <a:p>
            <a:pPr algn="ctr"/>
            <a:r>
              <a:rPr lang="en-US" sz="2800" b="1" dirty="0" smtClean="0">
                <a:solidFill>
                  <a:srgbClr val="00B0F0"/>
                </a:solidFill>
              </a:rPr>
              <a:t>in a 3-fold manner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" y="326136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Lust of the flesh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236720"/>
            <a:ext cx="917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Lust of the eyes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" y="5288280"/>
            <a:ext cx="911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Pride of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2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1780</TotalTime>
  <Words>834</Words>
  <Application>Microsoft Macintosh PowerPoint</Application>
  <PresentationFormat>On-screen Show (4:3)</PresentationFormat>
  <Paragraphs>91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Kilter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Lesson 9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 Riddick</dc:creator>
  <cp:lastModifiedBy>Jerry Richardson</cp:lastModifiedBy>
  <cp:revision>61</cp:revision>
  <dcterms:created xsi:type="dcterms:W3CDTF">2011-09-29T00:17:56Z</dcterms:created>
  <dcterms:modified xsi:type="dcterms:W3CDTF">2011-11-27T22:52:40Z</dcterms:modified>
</cp:coreProperties>
</file>