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74" r:id="rId5"/>
    <p:sldId id="259" r:id="rId6"/>
    <p:sldId id="275" r:id="rId7"/>
    <p:sldId id="276" r:id="rId8"/>
    <p:sldId id="277" r:id="rId9"/>
    <p:sldId id="260" r:id="rId10"/>
    <p:sldId id="266" r:id="rId11"/>
    <p:sldId id="280" r:id="rId12"/>
    <p:sldId id="264" r:id="rId13"/>
    <p:sldId id="278" r:id="rId14"/>
    <p:sldId id="263" r:id="rId15"/>
    <p:sldId id="279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73231C4-430F-D14B-985D-02230CFDE3EE}">
          <p14:sldIdLst>
            <p14:sldId id="256"/>
            <p14:sldId id="257"/>
            <p14:sldId id="258"/>
            <p14:sldId id="274"/>
            <p14:sldId id="259"/>
            <p14:sldId id="275"/>
            <p14:sldId id="276"/>
            <p14:sldId id="277"/>
            <p14:sldId id="260"/>
            <p14:sldId id="266"/>
            <p14:sldId id="280"/>
            <p14:sldId id="264"/>
            <p14:sldId id="278"/>
            <p14:sldId id="263"/>
            <p14:sldId id="279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 snapToGrid="0" snapToObjects="1">
      <p:cViewPr>
        <p:scale>
          <a:sx n="63" d="100"/>
          <a:sy n="63" d="100"/>
        </p:scale>
        <p:origin x="-1590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A407A-C7B0-A644-8B3E-1C62F7731ACC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2EA79-7B02-E040-B330-0DF5F3F16D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2155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682E3D-7E04-468C-9B5F-30845E05C188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391E8-FBE4-4A79-8E95-82F85B712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219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391E8-FBE4-4A79-8E95-82F85B7124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57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C89F26E7-D453-AB47-9A68-23406969B628}" type="datetime1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E79BEA1D-D2C3-E74D-988D-62951C9D2FF2}" type="datetime1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8DBE0F1D-9221-B349-943B-4DD95004370E}" type="datetime1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4760BECC-DE0B-BA4A-98C3-EB657776CFB3}" type="datetime1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83E8523-6985-4049-AF5B-BF5DE1A4BC3A}" type="datetime1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996E2D45-D4F5-7646-AAF0-AE3CA5C5BAFA}" type="datetime1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C2C246EC-856C-2046-AEC5-3B62D5C54175}" type="datetime1">
              <a:rPr lang="en-US" smtClean="0"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C7616214-DAFB-F94F-A5DB-29091113D369}" type="datetime1">
              <a:rPr lang="en-US" smtClean="0"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CBD96DF2-01E0-1F44-9FCC-2AB1DF6F381A}" type="datetime1">
              <a:rPr lang="en-US" smtClean="0"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72AC36A-B415-7C4F-9753-9A09A48A6564}" type="datetime1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64606FD5-F558-7745-AD2E-7F8F1193F598}" type="datetime1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61A38E6-2B5F-E940-85DD-D0EA8357D85A}" type="datetime1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Lesson 1: God Is                                                                         Global University of Theological Studies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14D2F-4347-F847-8C2E-5337472F27B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68859" cy="473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419600" y="54284"/>
            <a:ext cx="4652832" cy="804591"/>
          </a:xfrm>
        </p:spPr>
        <p:txBody>
          <a:bodyPr/>
          <a:lstStyle/>
          <a:p>
            <a:pPr algn="ctr"/>
            <a:r>
              <a:rPr lang="en-US" sz="1800" dirty="0" smtClean="0"/>
              <a:t>Global University of  Theological Studies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899160" y="5196840"/>
            <a:ext cx="765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6600"/>
                </a:solidFill>
              </a:rPr>
              <a:t>GOD IS ONE PERSON</a:t>
            </a:r>
            <a:endParaRPr lang="en-US" sz="54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51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6: God Is One Person          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7218" y="335280"/>
            <a:ext cx="85915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6600"/>
                </a:solidFill>
              </a:rPr>
              <a:t>The Mystery of Godliness</a:t>
            </a:r>
            <a:endParaRPr lang="en-US" sz="4800" b="1" dirty="0">
              <a:solidFill>
                <a:srgbClr val="FF66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3310" y="2570633"/>
            <a:ext cx="83854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mystery of godliness is God manifesting Himself in flesh; the mystery of iniquity is flesh manifesting itself as God.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2177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6: God Is One Person          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7218" y="335280"/>
            <a:ext cx="85915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6600"/>
                </a:solidFill>
              </a:rPr>
              <a:t>The Mystery of Godliness</a:t>
            </a:r>
            <a:endParaRPr lang="en-US" sz="4800" b="1" dirty="0">
              <a:solidFill>
                <a:srgbClr val="FF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3310" y="2506866"/>
            <a:ext cx="83854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Man has his choice.  If he does not accept the mystery of godliness, he will be compelled to accept the mystery of iniquity.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49314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" presetClass="entr" presetSubtype="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6: God Is One Person          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7218" y="335280"/>
            <a:ext cx="85915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6600"/>
                </a:solidFill>
              </a:rPr>
              <a:t>The Logos is Deity Expressed</a:t>
            </a:r>
            <a:endParaRPr lang="en-US" sz="4800" b="1" dirty="0">
              <a:solidFill>
                <a:srgbClr val="FF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7218" y="2179320"/>
            <a:ext cx="859150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“In the beginning was the Word, and the Word was with God, and the Word was God.”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John 1:1</a:t>
            </a:r>
            <a:endParaRPr lang="en-US" sz="2800" dirty="0">
              <a:solidFill>
                <a:srgbClr val="ADDCF5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5760" y="4663440"/>
            <a:ext cx="8244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“Word” is translated from the Greek </a:t>
            </a:r>
            <a:r>
              <a:rPr lang="en-US" sz="3200" i="1" dirty="0" smtClean="0"/>
              <a:t>Logos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78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6: God Is One Person          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7218" y="335280"/>
            <a:ext cx="85915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6600"/>
                </a:solidFill>
              </a:rPr>
              <a:t>Jesus Christ Possessed a Dual Nature</a:t>
            </a:r>
            <a:endParaRPr lang="en-US" sz="4800" b="1" dirty="0">
              <a:solidFill>
                <a:srgbClr val="FF66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5800" y="1965960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Jesus Christ in the incarnation possessed a dual nature: divinity and humanity.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3413760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Jesus Christ was not two persons, nor did He possess two personalities.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4968240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Jesus Christ was the word incarnate, God manifested in flesh.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6056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750"/>
                            </p:stCondLst>
                            <p:childTnLst>
                              <p:par>
                                <p:cTn id="14" presetID="2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25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6: God Is One Person          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7218" y="335280"/>
            <a:ext cx="85915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6600"/>
                </a:solidFill>
              </a:rPr>
              <a:t>Jesus Christ is not the Eternal Son</a:t>
            </a:r>
            <a:endParaRPr lang="en-US" sz="4800" b="1" dirty="0">
              <a:solidFill>
                <a:srgbClr val="FF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3469" y="2255520"/>
            <a:ext cx="7239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“The glory as of the only begotten of the Father.”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John 1:14</a:t>
            </a:r>
            <a:endParaRPr lang="en-US" sz="2800" dirty="0">
              <a:solidFill>
                <a:srgbClr val="ADDCF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5869" y="4465320"/>
            <a:ext cx="7239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“For God so loved the world, that he gave his only begotten son.”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John 3:16</a:t>
            </a:r>
            <a:endParaRPr lang="en-US" sz="2800" dirty="0">
              <a:solidFill>
                <a:srgbClr val="ADDC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37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6" presetClass="entr" presetSubtype="4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6" presetClass="entr" presetSubtype="4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6: God Is One Person          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7218" y="335280"/>
            <a:ext cx="85915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6600"/>
                </a:solidFill>
              </a:rPr>
              <a:t>Jesus Christ is not the Eternal Son</a:t>
            </a:r>
            <a:endParaRPr lang="en-US" sz="4800" b="1" dirty="0">
              <a:solidFill>
                <a:srgbClr val="FF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3469" y="2377440"/>
            <a:ext cx="7239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“Thou art my Son, this day have I begotten thee.”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Acts 13:33</a:t>
            </a:r>
            <a:endParaRPr lang="en-US" sz="2800" dirty="0">
              <a:solidFill>
                <a:srgbClr val="ADDCF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4223451"/>
            <a:ext cx="784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The Eternal Son doctrine is not scriptural.  It came as a result of the Trinitarian theory.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1072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1767885" y="3153450"/>
            <a:ext cx="5004753" cy="129954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End of Lesson 6 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6: God Is One Person                                   </a:t>
            </a:r>
            <a:r>
              <a:rPr lang="en-US" dirty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385932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6: God Is One Person                                   </a:t>
            </a:r>
            <a:r>
              <a:rPr lang="en-US" dirty="0" smtClean="0"/>
              <a:t>Global University of Theological Studies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17218" y="335280"/>
            <a:ext cx="85915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6600"/>
                </a:solidFill>
              </a:rPr>
              <a:t>God is One Person</a:t>
            </a:r>
            <a:endParaRPr lang="en-US" sz="4800" b="1" dirty="0">
              <a:solidFill>
                <a:srgbClr val="FF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408" y="1584960"/>
            <a:ext cx="839531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“Who being the brightness of his glory, and the express image of his person.”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Hebrews 1:3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1987" y="4114800"/>
            <a:ext cx="82581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This scripture reference is the only place in the Bible that the word </a:t>
            </a:r>
            <a:r>
              <a:rPr lang="en-US" sz="3200" i="1" dirty="0" smtClean="0"/>
              <a:t>person</a:t>
            </a:r>
            <a:r>
              <a:rPr lang="en-US" sz="3200" dirty="0" smtClean="0"/>
              <a:t> is given when referring to the Godhead or Deity.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4479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6: God Is One Person          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7218" y="335280"/>
            <a:ext cx="85915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6600"/>
                </a:solidFill>
              </a:rPr>
              <a:t>God has Personality</a:t>
            </a:r>
            <a:endParaRPr lang="en-US" sz="4800" b="1" dirty="0">
              <a:solidFill>
                <a:srgbClr val="FF66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1960" y="1767840"/>
            <a:ext cx="812292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“And truly our fellowship is with the Father, and with his Son Jesus Christ.”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John 1:3</a:t>
            </a:r>
            <a:endParaRPr lang="en-US" sz="2800" dirty="0">
              <a:solidFill>
                <a:srgbClr val="ADDCF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6190" y="3883747"/>
            <a:ext cx="740664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smtClean="0"/>
              <a:t>In </a:t>
            </a:r>
            <a:r>
              <a:rPr lang="en-US" sz="3600" smtClean="0"/>
              <a:t>both </a:t>
            </a:r>
            <a:r>
              <a:rPr lang="en-US" sz="3600" dirty="0" smtClean="0"/>
              <a:t>the Old and New Testaments, man is able to have fellowship with God. 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4844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250"/>
                            </p:stCondLst>
                            <p:childTnLst>
                              <p:par>
                                <p:cTn id="14" presetID="2" presetClass="entr" presetSubtype="9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7582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6: God Is One Person          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7218" y="335280"/>
            <a:ext cx="85915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6600"/>
                </a:solidFill>
              </a:rPr>
              <a:t>God has Personality</a:t>
            </a:r>
            <a:endParaRPr lang="en-US" sz="4800" b="1" dirty="0">
              <a:solidFill>
                <a:srgbClr val="FF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360" y="1767840"/>
            <a:ext cx="8122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Man is able to talk to God and have communion with his Maker.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3640401"/>
            <a:ext cx="8122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He is a personal God who loved us and manifested Himself in flesh to die for us.  He has personality, but He is still one God.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0620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6: God Is One Person          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7218" y="335280"/>
            <a:ext cx="85915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6600"/>
                </a:solidFill>
              </a:rPr>
              <a:t>Man is Body, Soul and Spirit, but ONE Person</a:t>
            </a:r>
            <a:endParaRPr lang="en-US" sz="4800" b="1" dirty="0">
              <a:solidFill>
                <a:srgbClr val="FF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7218" y="2468880"/>
            <a:ext cx="859150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“And the very God of peace sanctify you wholly; and I pray God your whole spirit and soul and body be preserved blameless unto the coming of our Lord Jesus Christ.”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1 Thessalonians 5:23</a:t>
            </a:r>
            <a:endParaRPr lang="en-US" sz="2800" dirty="0">
              <a:solidFill>
                <a:srgbClr val="ADDC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98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2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6: God Is One Person          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7218" y="335280"/>
            <a:ext cx="85915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6600"/>
                </a:solidFill>
              </a:rPr>
              <a:t>Man is Body, Soul and Spirit, but ONE Person</a:t>
            </a:r>
            <a:endParaRPr lang="en-US" sz="4800" b="1" dirty="0">
              <a:solidFill>
                <a:srgbClr val="FF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7218" y="2804160"/>
            <a:ext cx="859150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“For there are three that bear record in heaven, the Father, the Word and the Holy Ghost: and these three are one.”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1 John 5:7</a:t>
            </a:r>
            <a:endParaRPr lang="en-US" sz="2800" dirty="0">
              <a:solidFill>
                <a:srgbClr val="ADDC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72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6: God Is One Person          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7218" y="335280"/>
            <a:ext cx="85915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6600"/>
                </a:solidFill>
              </a:rPr>
              <a:t>Man is Body, Soul and Spirit, but ONE Person</a:t>
            </a:r>
            <a:endParaRPr lang="en-US" sz="4800" b="1" dirty="0">
              <a:solidFill>
                <a:srgbClr val="FF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7218" y="3055650"/>
            <a:ext cx="859150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Bible declares that Father, Son, and Holy Ghost is one person, bearing one name,  </a:t>
            </a:r>
            <a:r>
              <a:rPr lang="en-US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Jesus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771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1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6: God Is One Person          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7218" y="335280"/>
            <a:ext cx="85915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6600"/>
                </a:solidFill>
              </a:rPr>
              <a:t>God Manifested Himself in the Flesh</a:t>
            </a:r>
            <a:endParaRPr lang="en-US" sz="4800" b="1" dirty="0">
              <a:solidFill>
                <a:srgbClr val="FF66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3400" y="2575560"/>
            <a:ext cx="8001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 And the Word was made flesh </a:t>
            </a:r>
          </a:p>
          <a:p>
            <a:pPr algn="ctr"/>
            <a:r>
              <a:rPr lang="en-US" sz="3200" dirty="0" smtClean="0"/>
              <a:t>and dwelt among us.”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John 1:14</a:t>
            </a:r>
            <a:endParaRPr lang="en-US" sz="2800" dirty="0">
              <a:solidFill>
                <a:srgbClr val="ADDC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596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7218" y="6328361"/>
            <a:ext cx="8722098" cy="423866"/>
          </a:xfrm>
        </p:spPr>
        <p:txBody>
          <a:bodyPr/>
          <a:lstStyle/>
          <a:p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1 – Lesson 6: God Is One Person                                   </a:t>
            </a:r>
            <a:r>
              <a:rPr lang="en-US" dirty="0"/>
              <a:t>Global University of Theological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7218" y="335280"/>
            <a:ext cx="85915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6600"/>
                </a:solidFill>
              </a:rPr>
              <a:t>God Manifested Himself in the Flesh</a:t>
            </a:r>
            <a:endParaRPr lang="en-US" sz="4800" b="1" dirty="0">
              <a:solidFill>
                <a:srgbClr val="FF66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3400" y="2273223"/>
            <a:ext cx="8001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“And without controversy great is the mystery of godliness:  God was manifest in the flesh, justified in the Spirit, seen of angels, preached unto the Gentiles, believed on in the world, </a:t>
            </a:r>
          </a:p>
          <a:p>
            <a:pPr algn="ctr"/>
            <a:r>
              <a:rPr lang="en-US" sz="3200" dirty="0" smtClean="0"/>
              <a:t>received up into glory.”</a:t>
            </a:r>
          </a:p>
          <a:p>
            <a:pPr algn="ctr"/>
            <a:r>
              <a:rPr lang="en-US" sz="2800" dirty="0" smtClean="0">
                <a:solidFill>
                  <a:srgbClr val="ADDCF5"/>
                </a:solidFill>
              </a:rPr>
              <a:t>1 Timothy 3:16</a:t>
            </a:r>
            <a:endParaRPr lang="en-US" sz="2800" dirty="0">
              <a:solidFill>
                <a:srgbClr val="ADDC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03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1896</TotalTime>
  <Words>783</Words>
  <Application>Microsoft Office PowerPoint</Application>
  <PresentationFormat>On-screen Show (4:3)</PresentationFormat>
  <Paragraphs>67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Kilter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End of Lesson 6 </vt:lpstr>
    </vt:vector>
  </TitlesOfParts>
  <Company>UPCI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 Riddick</dc:creator>
  <cp:lastModifiedBy>Jere Riddick</cp:lastModifiedBy>
  <cp:revision>63</cp:revision>
  <dcterms:created xsi:type="dcterms:W3CDTF">2011-09-29T00:17:56Z</dcterms:created>
  <dcterms:modified xsi:type="dcterms:W3CDTF">2011-11-14T22:57:50Z</dcterms:modified>
</cp:coreProperties>
</file>