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4" r:id="rId11"/>
    <p:sldId id="275" r:id="rId12"/>
    <p:sldId id="276" r:id="rId13"/>
    <p:sldId id="277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3"/>
            <p14:sldId id="274"/>
            <p14:sldId id="275"/>
            <p14:sldId id="276"/>
            <p14:sldId id="277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63" d="100"/>
          <a:sy n="63" d="100"/>
        </p:scale>
        <p:origin x="-159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1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297680" y="54285"/>
            <a:ext cx="4774752" cy="418156"/>
          </a:xfrm>
        </p:spPr>
        <p:txBody>
          <a:bodyPr/>
          <a:lstStyle/>
          <a:p>
            <a:pPr algn="ctr"/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16706" y="5227320"/>
            <a:ext cx="8510588" cy="1247689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rgbClr val="FF6600"/>
                </a:solidFill>
                <a:effectLst/>
              </a:rPr>
              <a:t>GOD IS SPIRIT</a:t>
            </a:r>
            <a:endParaRPr lang="en-US" sz="7200" b="1" dirty="0">
              <a:solidFill>
                <a:srgbClr val="FF66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7680" y="51816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</a:rPr>
              <a:t>Man was created in the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231" y="2176998"/>
            <a:ext cx="8722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 “And the Lord God formed man of the </a:t>
            </a:r>
          </a:p>
          <a:p>
            <a:pPr algn="ctr"/>
            <a:r>
              <a:rPr lang="en-US" sz="3200" dirty="0" smtClean="0"/>
              <a:t>dust of the ground, and breathed into his nostrils the breath of life; and the man became a living soul.”  	</a:t>
            </a:r>
          </a:p>
          <a:p>
            <a:pPr algn="ctr"/>
            <a:r>
              <a:rPr lang="en-US" sz="3200" dirty="0" smtClean="0"/>
              <a:t>							</a:t>
            </a:r>
          </a:p>
          <a:p>
            <a:pPr algn="ctr"/>
            <a:r>
              <a:rPr lang="en-US" sz="3200" dirty="0" smtClean="0"/>
              <a:t>Genesis 2:7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845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75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7680" y="51816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</a:rPr>
              <a:t>Man was created in the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" y="219456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 was created with righteousness and a sinless character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" y="413004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 was created with great spiritual faculties.  He could walk, talk and have fellowship with God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22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7680" y="51816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</a:rPr>
              <a:t>Man was created in the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" y="219456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 was created a living soul–He would have eternal existence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" y="413004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 was created with tremendous intelligence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3262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7680" y="51816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</a:rPr>
              <a:t>Man was created in the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" y="219456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Man was created a freewill moral agent—God gave him the right to choose for himself and be responsible for his own decisions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" y="451104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God created man, body, soul and spirit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010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1508805" y="2746835"/>
            <a:ext cx="5004753" cy="12995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End of Lesson 3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28800" y="167640"/>
            <a:ext cx="51054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  <a:latin typeface="+mn-lt"/>
              </a:rPr>
              <a:t>God is Spirit</a:t>
            </a:r>
            <a:endParaRPr lang="en-US" sz="54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218" y="2209800"/>
            <a:ext cx="872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“God is a Spirit: and they that worship him must worship him in spirit and truth.”</a:t>
            </a:r>
          </a:p>
          <a:p>
            <a:pPr algn="ctr"/>
            <a:r>
              <a:rPr lang="en-US" sz="3200" dirty="0" smtClean="0"/>
              <a:t>John 4:24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623179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God is everywhere at the same time.  This is only possible if He is Spirit.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4479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31520" y="259080"/>
            <a:ext cx="7635240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dirty="0" smtClean="0">
                <a:solidFill>
                  <a:srgbClr val="FF6600"/>
                </a:solidFill>
                <a:latin typeface="+mn-lt"/>
              </a:rPr>
              <a:t>God is Invisible</a:t>
            </a:r>
            <a:endParaRPr lang="en-US" sz="54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218" y="2011680"/>
            <a:ext cx="87220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“And he said, Thou canst not see my face:  for there shall no man see me, and live.”</a:t>
            </a:r>
          </a:p>
          <a:p>
            <a:pPr algn="ctr"/>
            <a:r>
              <a:rPr lang="en-US" sz="2800" dirty="0" smtClean="0"/>
              <a:t>Exodus 33:20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" y="4114800"/>
            <a:ext cx="8336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“No man hath seen God at any time; the only begotten Son, which is in the bosom of the Father, he hath declared him.”</a:t>
            </a:r>
          </a:p>
          <a:p>
            <a:pPr algn="ctr"/>
            <a:r>
              <a:rPr lang="en-US" sz="2800" dirty="0" smtClean="0"/>
              <a:t>John 1:18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16200000">
            <a:off x="4022006" y="-3469510"/>
            <a:ext cx="1112522" cy="8722098"/>
          </a:xfrm>
          <a:prstGeom prst="rect">
            <a:avLst/>
          </a:prstGeom>
        </p:spPr>
        <p:txBody>
          <a:bodyPr vert="eaVert" lIns="91440" tIns="45720" rIns="91440" bIns="45720" rtlCol="0" anchor="b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800" dirty="0" smtClean="0">
                <a:solidFill>
                  <a:srgbClr val="FF6600"/>
                </a:solidFill>
                <a:latin typeface="+mn-lt"/>
              </a:rPr>
              <a:t>Images of God are forbidden</a:t>
            </a:r>
            <a:endParaRPr lang="en-US" sz="48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98" y="187452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“Thou shalt not make unto thee any graven images, or likeness of anything that is in heaven above, or that is in the earth beneath.”</a:t>
            </a:r>
          </a:p>
          <a:p>
            <a:pPr algn="ctr"/>
            <a:r>
              <a:rPr lang="en-US" sz="2400" dirty="0" smtClean="0"/>
              <a:t>Exodus 20:4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379" y="3690402"/>
            <a:ext cx="3439183" cy="257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1189239" y="1401675"/>
            <a:ext cx="6490820" cy="4868116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17218" y="129540"/>
            <a:ext cx="8722098" cy="1143000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800" dirty="0" smtClean="0">
                <a:solidFill>
                  <a:srgbClr val="FF6600"/>
                </a:solidFill>
                <a:latin typeface="+mn-lt"/>
              </a:rPr>
              <a:t>Images of God are expressly </a:t>
            </a:r>
            <a:br>
              <a:rPr lang="en-US" sz="4800" dirty="0" smtClean="0">
                <a:solidFill>
                  <a:srgbClr val="FF6600"/>
                </a:solidFill>
                <a:latin typeface="+mn-lt"/>
              </a:rPr>
            </a:br>
            <a:r>
              <a:rPr lang="en-US" sz="4800" dirty="0" smtClean="0">
                <a:solidFill>
                  <a:srgbClr val="FF6600"/>
                </a:solidFill>
                <a:latin typeface="+mn-lt"/>
              </a:rPr>
              <a:t>forbidden because:</a:t>
            </a:r>
            <a:endParaRPr lang="en-US" sz="48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218" y="2208769"/>
            <a:ext cx="793172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God is spirit and invisible</a:t>
            </a:r>
            <a:endParaRPr lang="en-US" sz="3400" dirty="0"/>
          </a:p>
        </p:txBody>
      </p:sp>
      <p:sp>
        <p:nvSpPr>
          <p:cNvPr id="5" name="TextBox 4"/>
          <p:cNvSpPr txBox="1"/>
          <p:nvPr/>
        </p:nvSpPr>
        <p:spPr>
          <a:xfrm>
            <a:off x="491837" y="3200400"/>
            <a:ext cx="8229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God is incorporeal</a:t>
            </a:r>
            <a:endParaRPr lang="en-US" sz="34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038600"/>
            <a:ext cx="8229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No man hath seen God at any time</a:t>
            </a:r>
            <a:endParaRPr lang="en-US" sz="3400" dirty="0"/>
          </a:p>
        </p:txBody>
      </p:sp>
      <p:sp>
        <p:nvSpPr>
          <p:cNvPr id="7" name="TextBox 6"/>
          <p:cNvSpPr txBox="1"/>
          <p:nvPr/>
        </p:nvSpPr>
        <p:spPr>
          <a:xfrm>
            <a:off x="360218" y="5044312"/>
            <a:ext cx="84097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There is nothing which can resemble Him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4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5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75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	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320040"/>
            <a:ext cx="8229600" cy="15621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900" dirty="0" smtClean="0">
                <a:solidFill>
                  <a:srgbClr val="FF6600"/>
                </a:solidFill>
              </a:rPr>
              <a:t>Jesus Christ is the express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1980" y="2316480"/>
            <a:ext cx="77876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“Who being the brightness of his glory, and the express image of his person.” </a:t>
            </a:r>
            <a:br>
              <a:rPr lang="en-US" sz="3200" dirty="0"/>
            </a:br>
            <a:r>
              <a:rPr lang="en-US" sz="3200" dirty="0" smtClean="0"/>
              <a:t>Hebrews </a:t>
            </a:r>
            <a:r>
              <a:rPr lang="en-US" sz="3200" dirty="0"/>
              <a:t>1:</a:t>
            </a:r>
            <a:r>
              <a:rPr lang="en-US" sz="3200" dirty="0" smtClean="0"/>
              <a:t>3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297680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3152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97280" indent="-32004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2024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46888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3200" dirty="0" smtClean="0">
                <a:effectLst/>
              </a:rPr>
              <a:t>God can only be seen in the face of Jesus Christ. In fact, the only God that man will ever see is Jesus Christ. </a:t>
            </a:r>
          </a:p>
          <a:p>
            <a:pPr marL="0" indent="0">
              <a:buFont typeface="Wingdings" pitchFamily="2" charset="2"/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00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11480" y="443746"/>
            <a:ext cx="833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6600"/>
                </a:solidFill>
              </a:rPr>
              <a:t>God is Incorporeal</a:t>
            </a:r>
            <a:endParaRPr lang="en-US" sz="54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880" y="1859280"/>
            <a:ext cx="8183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“For a spirit hath not flesh and bones, </a:t>
            </a:r>
          </a:p>
          <a:p>
            <a:pPr algn="ctr"/>
            <a:r>
              <a:rPr lang="en-US" sz="3200" dirty="0" smtClean="0"/>
              <a:t>as ye see me have.”  						</a:t>
            </a:r>
          </a:p>
          <a:p>
            <a:pPr algn="ctr"/>
            <a:r>
              <a:rPr lang="en-US" sz="3200" dirty="0" smtClean="0"/>
              <a:t>Luke 24:39</a:t>
            </a:r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63880" y="3709716"/>
            <a:ext cx="8183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the incarnation God took upon Himself a body.  And now in the person Jesus Christ, he has hands, feet, legs, arms, etc.  However, this is only true of God in Christ Jesus, God manifested in the flesh.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609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35280" y="518160"/>
            <a:ext cx="8473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6600"/>
                </a:solidFill>
              </a:rPr>
              <a:t>There are anthropomorphic expressions of God</a:t>
            </a:r>
            <a:endParaRPr lang="en-US" sz="40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280" y="2316480"/>
            <a:ext cx="8473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Anthropomorphic expressions are expressions that give human likeness or attributes to things that are not human.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35280" y="4434840"/>
            <a:ext cx="8473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“And they heard the voice of the Lord God walking in the garden in the cool of the day.”   </a:t>
            </a:r>
            <a:endParaRPr lang="en-US" sz="2800" dirty="0"/>
          </a:p>
          <a:p>
            <a:pPr algn="ctr"/>
            <a:r>
              <a:rPr lang="en-US" sz="2800" dirty="0" smtClean="0"/>
              <a:t>Genesis 3:8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37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3: God Is Spirit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7680" y="51816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</a:rPr>
              <a:t>Man was created in the image of God</a:t>
            </a:r>
            <a:endParaRPr lang="en-US" sz="3600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231" y="1889760"/>
            <a:ext cx="87220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      “And God said, Let us make man in our image, after our likeness….So God created man in his own image, in the image</a:t>
            </a:r>
          </a:p>
          <a:p>
            <a:pPr algn="ctr"/>
            <a:r>
              <a:rPr lang="en-US" sz="3200" dirty="0" smtClean="0"/>
              <a:t>of God created  he him.” 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Genesis 1:26-27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637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576</TotalTime>
  <Words>704</Words>
  <Application>Microsoft Office PowerPoint</Application>
  <PresentationFormat>On-screen Show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Kilter</vt:lpstr>
      <vt:lpstr>GOD IS SPIRIT</vt:lpstr>
      <vt:lpstr>God is Spirit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Lesson 3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Jere Riddick</cp:lastModifiedBy>
  <cp:revision>58</cp:revision>
  <dcterms:created xsi:type="dcterms:W3CDTF">2011-09-29T00:17:56Z</dcterms:created>
  <dcterms:modified xsi:type="dcterms:W3CDTF">2011-10-31T21:28:11Z</dcterms:modified>
</cp:coreProperties>
</file>