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  <p:sldMasterId id="214748367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8" r:id="rId13"/>
    <p:sldId id="271" r:id="rId14"/>
    <p:sldId id="266" r:id="rId15"/>
    <p:sldId id="267" r:id="rId16"/>
    <p:sldId id="264" r:id="rId17"/>
    <p:sldId id="276" r:id="rId18"/>
    <p:sldId id="275" r:id="rId19"/>
    <p:sldId id="269" r:id="rId20"/>
    <p:sldId id="273" r:id="rId21"/>
    <p:sldId id="274" r:id="rId22"/>
    <p:sldId id="270" r:id="rId23"/>
    <p:sldId id="272" r:id="rId24"/>
    <p:sldId id="277" r:id="rId25"/>
    <p:sldId id="278" r:id="rId26"/>
    <p:sldId id="279" r:id="rId27"/>
    <p:sldId id="280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140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2098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2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29305"/>
            <a:ext cx="9144000" cy="1523495"/>
          </a:xfrm>
        </p:spPr>
        <p:txBody>
          <a:bodyPr/>
          <a:lstStyle/>
          <a:p>
            <a:pPr algn="ctr"/>
            <a:r>
              <a:rPr lang="en-US" sz="8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Evangelism II</a:t>
            </a:r>
            <a:endParaRPr lang="en-US" sz="8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295400" y="6400800"/>
            <a:ext cx="9144000" cy="461665"/>
          </a:xfrm>
        </p:spPr>
        <p:txBody>
          <a:bodyPr/>
          <a:lstStyle/>
          <a:p>
            <a:pPr algn="ctr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Global University of Theological Studies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762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Lesson 1: Pioneering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218" y="3048000"/>
            <a:ext cx="4112781" cy="3810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Plowing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84506"/>
            <a:ext cx="8991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At times like these the pioneer preacher must remember that the plowman will share in the same reward with him who reaps the harvest.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122" name="Picture 2" descr="http://empowermoments.files.wordpress.com/2011/07/harvest-tim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015"/>
          <a:stretch/>
        </p:blipFill>
        <p:spPr bwMode="auto">
          <a:xfrm>
            <a:off x="1752600" y="2756048"/>
            <a:ext cx="5638800" cy="3720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8855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C. The Pioneer Evangelist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600200"/>
            <a:ext cx="76962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“I am made all things to all men, that I might </a:t>
            </a:r>
            <a:r>
              <a:rPr lang="en-US" sz="2600" i="1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by </a:t>
            </a:r>
            <a:r>
              <a:rPr lang="en-US" sz="26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all means save </a:t>
            </a:r>
            <a:r>
              <a:rPr lang="en-US" sz="2600" i="1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some.”                                                         </a:t>
            </a:r>
            <a:r>
              <a:rPr lang="en-US" sz="2600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US" sz="2600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 </a:t>
            </a:r>
            <a:r>
              <a:rPr lang="en-US" sz="2600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Corinthians 9:22)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800" dirty="0" smtClean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1000" dirty="0" smtClean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1000" dirty="0" smtClean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800" dirty="0" smtClean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Not every preacher can be a pioneer.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Pioneering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calls for the best from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best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of preachers.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6192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The Pioneer Evangelist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143000"/>
            <a:ext cx="7696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Old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experienced ministers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have confessed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that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they would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 unable to pioneer a new church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who have pastored for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years have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admitted that they would not know how to begin to pioneer a new work.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148" name="Picture 4" descr="http://1.bp.blogspot.com/_yL0pZmtJh0w/S89wyX4Gx6I/AAAAAAAABbU/FWcqPAF32wg/s1600/hands+-+old+man+on+bib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596514"/>
            <a:ext cx="3429000" cy="22802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808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The Pioneer Evangelist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384518"/>
            <a:ext cx="89916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work of pioneering calls for the very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best.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Even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best of preachers should be certain of the call of God before attempting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pioneer.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170" name="Picture 2" descr="http://www.vocationnetwork.org/images/cms-images/articles/2007/four_steps_to_hearing_your_c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522" y="3352800"/>
            <a:ext cx="4035678" cy="2895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841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The Pioneer Evangelist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450062"/>
            <a:ext cx="76962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definite call of God is essential.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pioneer evangelist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will have to fight loneliness, frustration, and discouragement.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is assured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of the will of God, he will keep steady during these seasons of testing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285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The Pioneer Evangelist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78553"/>
            <a:ext cx="76962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One thing he must always remember is that there is no quitting place.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he is in the will of God, there can be no failures.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194" name="Picture 2" descr="http://randomhighfives.com/wp-content/uploads/2012/07/success-fail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438400"/>
            <a:ext cx="3743325" cy="2409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8450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The Pioneer Evangelist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374100"/>
            <a:ext cx="89916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Let him stand firmly upon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promise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2600" i="1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“He </a:t>
            </a:r>
            <a:r>
              <a:rPr lang="en-US" sz="26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that goeth forth and </a:t>
            </a:r>
            <a:r>
              <a:rPr lang="en-US" sz="2600" i="1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weepeth, bearing </a:t>
            </a:r>
            <a:r>
              <a:rPr lang="en-US" sz="26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precious seed, shall doubtless come again with rejoicing, bringing </a:t>
            </a:r>
            <a:r>
              <a:rPr lang="en-US" sz="2600" i="1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his sheaves </a:t>
            </a:r>
            <a:r>
              <a:rPr lang="en-US" sz="26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with </a:t>
            </a:r>
            <a:r>
              <a:rPr lang="en-US" sz="2600" i="1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him.”                             </a:t>
            </a:r>
            <a:r>
              <a:rPr lang="en-US" sz="2600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US" sz="2600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Psalm 126:6</a:t>
            </a:r>
            <a:r>
              <a:rPr lang="en-US" sz="2600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218" name="Picture 2" descr="http://innerfaithgospel.org/wp-content/uploads/2012/11/Planting_Seeds_by_mzdinolatin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929777"/>
            <a:ext cx="3505200" cy="26234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6304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The Pioneer Evangelist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220212"/>
            <a:ext cx="76962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Another promise is found 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Galatians 6:9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2600" i="1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</a:t>
            </a:r>
            <a:r>
              <a:rPr lang="en-US" sz="26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And let us not be weary in well doing: for in due season we shall reap, if we faint not.”</a:t>
            </a:r>
            <a:endParaRPr lang="en-US" sz="2600" i="1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42" name="Picture 2" descr="http://s3.hubimg.com/u/3137502_f2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295649"/>
            <a:ext cx="2476500" cy="25717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godsstory.org/assets/1285/6_wearines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886200"/>
            <a:ext cx="2381250" cy="2381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8537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The Pioneer Evangelist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137821"/>
            <a:ext cx="76962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Should a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pioneer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quit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it will be that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much more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difficult the next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time.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pioneer evangelist must have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certain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qualifications and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characteristics.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266" name="Picture 2" descr="http://14434396.r.lightningbase-cdn.com/wp-content/uploads/checkmar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3" y="3352800"/>
            <a:ext cx="3138487" cy="31294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0627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The Pioneer Evangelist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981200"/>
            <a:ext cx="89916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must be fully dedicated and consecrated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marL="514350" indent="-514350">
              <a:buAutoNum type="arabicPeriod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14350" indent="-514350">
              <a:buAutoNum type="arabicPeriod"/>
            </a:pPr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2. He must be willing to make great personal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sacrifice.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3. He must be a man of great faith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4. He must be a man of much wisdom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35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A. What is Pioneer Evangelism?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220212"/>
            <a:ext cx="7696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Pioneer evangelism is taking the gospel message into areas where it is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not being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preached.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Pioneer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evangelism is reaching men and women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message of salvation.</a:t>
            </a:r>
          </a:p>
        </p:txBody>
      </p:sp>
      <p:pic>
        <p:nvPicPr>
          <p:cNvPr id="1026" name="Picture 2" descr="http://www.internationalevangelisticministry.com/images/evangelism_Giving_Bible.jpg?2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326" y="3869336"/>
            <a:ext cx="3470274" cy="2607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1932244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The Pioneer Evangelist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828800"/>
            <a:ext cx="76962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5. He must have Holy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Ghost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power and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anointing.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6. He must be able to adapt to all conditions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of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living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7. 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must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have a determined purpose,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which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cannot easily be shaken.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2290" name="Picture 2" descr="http://www.pawcreek.org/media/2013/01/Anointing-e135964419148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210986"/>
            <a:ext cx="2762248" cy="22180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2645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14954" cy="990600"/>
          </a:xfrm>
        </p:spPr>
        <p:txBody>
          <a:bodyPr/>
          <a:lstStyle/>
          <a:p>
            <a:r>
              <a:rPr lang="en-US" sz="3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D. A Few Methods Of Pioneer Evangelism</a:t>
            </a:r>
            <a:endParaRPr lang="en-US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137821"/>
            <a:ext cx="7696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Personal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work and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testimony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Tract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and literature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distribution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House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house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visitation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Open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air and street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services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Tent services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3314" name="Picture 2" descr="http://www.oocities.org/athens/acropolis/8641/tpack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9989">
            <a:off x="5885307" y="1202283"/>
            <a:ext cx="3016134" cy="21654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static.guim.co.uk/sys-images/Media/Pix/pictures/2011/7/7/1310052641371/A-hand-knocking-on-a-door-00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12"/>
          <a:stretch/>
        </p:blipFill>
        <p:spPr bwMode="auto">
          <a:xfrm rot="21240114">
            <a:off x="4974902" y="3389670"/>
            <a:ext cx="3748720" cy="2408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s://si0.twimg.com/profile_images/1665238965/bibl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6285">
            <a:off x="2863262" y="3994739"/>
            <a:ext cx="2514600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ttp://www.tentstablesandmore.com/images/Photo%20Gallery/10x10%20tent%20rental%20800x600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3" t="8425" r="7943" b="11013"/>
          <a:stretch/>
        </p:blipFill>
        <p:spPr bwMode="auto">
          <a:xfrm rot="21321803">
            <a:off x="379217" y="4145195"/>
            <a:ext cx="2716303" cy="19511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4980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14954" cy="990600"/>
          </a:xfrm>
        </p:spPr>
        <p:txBody>
          <a:bodyPr/>
          <a:lstStyle/>
          <a:p>
            <a:r>
              <a:rPr lang="en-US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D. A Few Methods Of Pioneer Evangelism</a:t>
            </a:r>
            <a:endParaRPr lang="en-US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524000"/>
            <a:ext cx="8991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Cottage 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services</a:t>
            </a:r>
          </a:p>
          <a:p>
            <a:endParaRPr lang="en-US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Sunday school and children’s 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services</a:t>
            </a: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Renting a hall, store front, 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or 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church 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building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School house </a:t>
            </a:r>
            <a:r>
              <a:rPr lang="en-US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meetings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Radio gospel programs</a:t>
            </a:r>
            <a:endParaRPr lang="en-US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4338" name="Picture 2" descr="https://upload.wikimedia.org/wikipedia/commons/b/b1/Fisher_500_radi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724400"/>
            <a:ext cx="2738633" cy="1783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church.verbib.org/Welcome_files/shapeimage_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048000"/>
            <a:ext cx="3135903" cy="14584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parishbulletin.com/Organizations/8095/Sunday_Schoo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184" y="1371600"/>
            <a:ext cx="2568816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1472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228600"/>
            <a:ext cx="8205354" cy="990600"/>
          </a:xfrm>
        </p:spPr>
        <p:txBody>
          <a:bodyPr/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E. A Few Rules To Be Remembered In Pioneering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752600"/>
            <a:ext cx="76962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not rail at already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established </a:t>
            </a: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churches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Preach a positive message.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Never have a heated argument with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anyone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Let us care more about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soul </a:t>
            </a: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than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winning an argument.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Purpose in your heart to win one soul at a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time.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239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228600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E. A Few Rules To Be Remembered In Pioneering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507153"/>
            <a:ext cx="76962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4. Receive permission from proper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authorities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before holding street services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or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tent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services.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Be familiar with all tracts handed out and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be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sure they contain the truth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6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Be patient in reaping. Remember the seed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must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 sown first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7. Endeavor to reach all classes. Make no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difference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between rich or poor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5678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911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E. A Few Rules To Be Remembered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Pioneering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754862"/>
            <a:ext cx="89916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8. Keep meetings regular and punctual, rain or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shine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One interruption may destroy the good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accomplished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over a period of weeks.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9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Do not neglect the children.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10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As soon as souls are being saved, start a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building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program.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best time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build is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middle of a revival.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7587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A. What is Pioneer Evangelism?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137821"/>
            <a:ext cx="76962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In every city, town, and village, there should be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someone who is called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and commissioned to preach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gospel.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Someone who is responsible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for the souls of those who live there. </a:t>
            </a:r>
          </a:p>
        </p:txBody>
      </p:sp>
      <p:pic>
        <p:nvPicPr>
          <p:cNvPr id="3074" name="Picture 2" descr="http://1.bp.blogspot.com/-7GG9Q-SVXBs/TqnhTElN9dI/AAAAAAAACEE/5lSPZQiCKCI/s1600/BibleOnPulpi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99" y="2664966"/>
            <a:ext cx="3886201" cy="2592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0203733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A. What is Pioneer Evangelism?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423749"/>
            <a:ext cx="89916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here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are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hundreds of cities without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God-called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men and women.</a:t>
            </a:r>
          </a:p>
          <a:p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Pioneer evangelism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is an attempt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place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gospel minister in every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town. </a:t>
            </a:r>
          </a:p>
          <a:p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aim is to establish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churches that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will proclaim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 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apostolic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gospel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</p:txBody>
      </p:sp>
      <p:pic>
        <p:nvPicPr>
          <p:cNvPr id="2050" name="Picture 2" descr="http://www.ourchurch.com/member/r/richlandsupc/web_images/church_pictur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65" r="8025"/>
          <a:stretch/>
        </p:blipFill>
        <p:spPr bwMode="auto">
          <a:xfrm>
            <a:off x="5278355" y="4038600"/>
            <a:ext cx="3560845" cy="2362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737385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A. What is Pioneer Evangelism?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447800"/>
            <a:ext cx="76962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Pioneer evangelism is home missions at work and in practice.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Lord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spoke about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being a witness unto the uttermost part of the earth.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Pioneer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evangelism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is reaching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out from our home base to be a witness in all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world.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5180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B. Plowing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387257"/>
            <a:ext cx="76962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“I have planted, </a:t>
            </a:r>
            <a:r>
              <a:rPr lang="en-US" sz="2600" i="1" dirty="0" err="1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Apollos</a:t>
            </a:r>
            <a:r>
              <a:rPr lang="en-US" sz="26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watered; but God gave the </a:t>
            </a:r>
            <a:r>
              <a:rPr lang="en-US" sz="2600" i="1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increase.” </a:t>
            </a:r>
            <a:r>
              <a:rPr lang="en-US" sz="2600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(I Corinthians 3:6</a:t>
            </a:r>
            <a:r>
              <a:rPr lang="en-US" sz="2600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algn="ctr"/>
            <a:endParaRPr lang="en-US" sz="2600" dirty="0" smtClean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26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“As a wise master builder, I have laid the </a:t>
            </a:r>
            <a:r>
              <a:rPr lang="en-US" sz="26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</a:t>
            </a:r>
            <a:r>
              <a:rPr lang="en-US" sz="2600" i="1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oundation</a:t>
            </a:r>
            <a:r>
              <a:rPr lang="en-US" sz="26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and another </a:t>
            </a:r>
            <a:r>
              <a:rPr lang="en-US" sz="2600" i="1" dirty="0" err="1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buildeth</a:t>
            </a:r>
            <a:r>
              <a:rPr lang="en-US" sz="26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i="1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thereon.”                 </a:t>
            </a:r>
            <a:r>
              <a:rPr lang="en-US" sz="2600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(I Corinthians </a:t>
            </a:r>
            <a:r>
              <a:rPr lang="en-US" sz="2600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3:10</a:t>
            </a:r>
            <a:r>
              <a:rPr lang="en-US" sz="2600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0" name="Picture 2" descr="http://www.sayeducate.com/wp-content/uploads/2007/10/istock_000003850665xsmal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" t="23074" r="-43" b="6995"/>
          <a:stretch/>
        </p:blipFill>
        <p:spPr bwMode="auto">
          <a:xfrm>
            <a:off x="1529316" y="4572000"/>
            <a:ext cx="4648200" cy="1858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59481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Plowing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447800"/>
            <a:ext cx="8991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Pioneer evangelism may be likened to a pioneer establishing his home 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wilderness, cutting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down the forests and plowing virgin soil</a:t>
            </a:r>
            <a:r>
              <a:rPr lang="en-US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also may be likened to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builder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laying the concrete footings and foundation walls for a building to be erected.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4" name="Picture 2" descr="http://bp1.blogger.com/_fmfAOCgGNJU/R_5-HcOcQ-I/AAAAAAAAEJw/0NpvEljUqiU/s320/small_Farmer+Plowing+The+Fiel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971800"/>
            <a:ext cx="3048000" cy="1990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stjohnmonastery.org/media/ccp0/gallery/images/pouring%20concrete%20in%20foundation%20footings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971800"/>
            <a:ext cx="2971800" cy="19827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5194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0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Plowing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143000"/>
            <a:ext cx="76962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ioneering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and plowing virgin soil is the most challenging work that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gospel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preacher can do.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also is the most sacrificial and calls for the greatest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dedication.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times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pioneer preacher                                       never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sees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     fruit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of his labors.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/>
          </a:p>
        </p:txBody>
      </p:sp>
      <p:pic>
        <p:nvPicPr>
          <p:cNvPr id="4098" name="Picture 2" descr="http://ritakml.info/wp-content/uploads/2011/12/Fruit-Bask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038600"/>
            <a:ext cx="3276600" cy="23891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4682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Plowing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466195"/>
            <a:ext cx="76962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He may invest his very life.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may spend months and years of earnest labor,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sacrifice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tears and prayers without seeing revival.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moves on to another field of labor and then sees his successor reap a great harvest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7043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vangelism II Lesson 1">
  <a:themeElements>
    <a:clrScheme name="Green Template-Template">
      <a:dk1>
        <a:srgbClr val="000000"/>
      </a:dk1>
      <a:lt1>
        <a:srgbClr val="FFFFFF"/>
      </a:lt1>
      <a:dk2>
        <a:srgbClr val="1F7335"/>
      </a:dk2>
      <a:lt2>
        <a:srgbClr val="C4FF8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F65518A-9930-4861-9944-85DDBBED1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Evangelism II Lesson 1</Template>
  <TotalTime>1878</TotalTime>
  <Words>1086</Words>
  <Application>Microsoft Office PowerPoint</Application>
  <PresentationFormat>On-screen Show (4:3)</PresentationFormat>
  <Paragraphs>202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Evangelism II Lesson 1</vt:lpstr>
      <vt:lpstr>White with Courier font for code slides</vt:lpstr>
      <vt:lpstr>Evangelism II</vt:lpstr>
      <vt:lpstr>A. What is Pioneer Evangelism?</vt:lpstr>
      <vt:lpstr>A. What is Pioneer Evangelism?</vt:lpstr>
      <vt:lpstr>A. What is Pioneer Evangelism?</vt:lpstr>
      <vt:lpstr>A. What is Pioneer Evangelism?</vt:lpstr>
      <vt:lpstr>B. Plowing</vt:lpstr>
      <vt:lpstr>B. Plowing</vt:lpstr>
      <vt:lpstr>B. Plowing</vt:lpstr>
      <vt:lpstr>B. Plowing</vt:lpstr>
      <vt:lpstr>B. Plowing</vt:lpstr>
      <vt:lpstr>C. The Pioneer Evangelist</vt:lpstr>
      <vt:lpstr>C. The Pioneer Evangelist</vt:lpstr>
      <vt:lpstr>C. The Pioneer Evangelist</vt:lpstr>
      <vt:lpstr>C. The Pioneer Evangelist</vt:lpstr>
      <vt:lpstr>C. The Pioneer Evangelist</vt:lpstr>
      <vt:lpstr>C. The Pioneer Evangelist</vt:lpstr>
      <vt:lpstr>C. The Pioneer Evangelist</vt:lpstr>
      <vt:lpstr>C. The Pioneer Evangelist</vt:lpstr>
      <vt:lpstr>C. The Pioneer Evangelist</vt:lpstr>
      <vt:lpstr>C. The Pioneer Evangelist</vt:lpstr>
      <vt:lpstr>D. A Few Methods Of Pioneer Evangelism</vt:lpstr>
      <vt:lpstr>D. A Few Methods Of Pioneer Evangelism</vt:lpstr>
      <vt:lpstr>E. A Few Rules To Be Remembered In Pioneering</vt:lpstr>
      <vt:lpstr>E. A Few Rules To Be Remembered In Pioneering</vt:lpstr>
      <vt:lpstr>E. A Few Rules To Be Remembered  In Pioneering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Evangelism II</dc:title>
  <dc:creator>Alyssa</dc:creator>
  <cp:lastModifiedBy>Alyssa</cp:lastModifiedBy>
  <cp:revision>31</cp:revision>
  <dcterms:created xsi:type="dcterms:W3CDTF">2013-06-10T19:35:52Z</dcterms:created>
  <dcterms:modified xsi:type="dcterms:W3CDTF">2013-06-12T02:54:18Z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TC102867249990</vt:lpwstr>
  </property>
</Properties>
</file>