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7: Setting The New Church</a:t>
            </a:r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In Order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6625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Setting The Church In Order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07153"/>
            <a:ext cx="9144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normal conditions about a two-year period could go by first.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this period, while the church is in her infancy, the pastor would have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direct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supervision and control of all phases of the work.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www.indesignlive.com/media/idlcom/december_09/in_review/two_years/twoyears_web%5b1%5d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7" b="9058"/>
          <a:stretch/>
        </p:blipFill>
        <p:spPr bwMode="auto">
          <a:xfrm>
            <a:off x="2438400" y="2409603"/>
            <a:ext cx="4312227" cy="2543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Setting The Church In Order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43000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Eight matters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business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be dealt with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set the church in order.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name of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assembly</a:t>
            </a:r>
          </a:p>
          <a:p>
            <a:pPr marL="514350" indent="-514350">
              <a:buAutoNum type="arabicPeriod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Membership, a list of charter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members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f8d85c99d8b1af654f77-813ba3ed6a5858ac58824e6d7cec550c.r24.cf2.rackcdn.com/uploaded/c/0e1129893_church-membership-certific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7947">
            <a:off x="1905567" y="3842044"/>
            <a:ext cx="3592119" cy="26014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Setting The Church In Order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600200"/>
            <a:ext cx="7620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3. Articles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Faith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4. The manner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appointment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or election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       of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church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officers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5. The manner of government for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assembly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pentecostalpublishing.com/sites/default/files/product_images/900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" t="7168" r="3970" b="8741"/>
          <a:stretch/>
        </p:blipFill>
        <p:spPr bwMode="auto">
          <a:xfrm rot="177279">
            <a:off x="4530874" y="1055765"/>
            <a:ext cx="2619171" cy="3519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Setting The Church In Order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524000"/>
            <a:ext cx="8991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6. The manner in which church property would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held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7. Affiliation, if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any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8. The time of church business meetings</a:t>
            </a: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www.blackchristiannews.com/news/2010-06-churches-bi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69"/>
          <a:stretch/>
        </p:blipFill>
        <p:spPr bwMode="auto">
          <a:xfrm>
            <a:off x="685800" y="3255818"/>
            <a:ext cx="3692024" cy="2459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228600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We Mean By “Setting  The Church In Order”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018" y="1412319"/>
            <a:ext cx="764078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By the term, “setting the church in order,” we mean that in a called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business meeting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a form of church government is set up to govern and control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assembly henceforth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s8wministries.org/images/charts/church-government-new-testa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81400"/>
            <a:ext cx="4286250" cy="2985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286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What We Mean By “Setting  The Church In Order”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193191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this meeting, a definite form of church government must be accepted and instituted.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Minutes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this meeting must be kept and an accurate record of all transactions.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Starting The Right Way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3964900"/>
            <a:ext cx="89154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essential that the church 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instructed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properly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from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beginning.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difficult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change a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church afterwards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, but new converts are readily taught and are willing to follow.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0" name="Picture 2" descr="http://1.bp.blogspot.com/-f-t2hgHd-0k/UTisuCFK-1I/AAAAAAAAAP0/OQ675vb-ndI/s1600/teach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70831"/>
            <a:ext cx="2810750" cy="2339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://www.4freephotos.com/images/u/Classroom-chairs14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640" y="1508737"/>
            <a:ext cx="3602760" cy="23012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Starting The Right Way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4336" y="1143000"/>
            <a:ext cx="7696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are a few things that should be considered in establishing a church.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1. Indoctrinate the new converts in the true apostolic message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4" name="Picture 2" descr="http://t1.gstatic.com/images?q=tbn:ANd9GcSTpsSx--18GBgXQN3ZOVihkaeQFJwUbf4CaprTfzJPHXl0T7z2L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123" y="3200400"/>
            <a:ext cx="4018077" cy="3009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Starting The Right Way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450062"/>
            <a:ext cx="7696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Teach a high standard of biblical holiness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3. Instruct the converts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     </a:t>
            </a: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faithful church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</a:t>
            </a: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attendance.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4. Instruct the converts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</a:t>
            </a: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tithing and supporting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</a:t>
            </a: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church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http://www.internationalministries.org/uploads/picture/asset/29076/large_dedication_service_and_full_church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3" t="26186"/>
          <a:stretch/>
        </p:blipFill>
        <p:spPr bwMode="auto">
          <a:xfrm rot="368616">
            <a:off x="4251075" y="2370457"/>
            <a:ext cx="3114064" cy="2081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ldsces.org/content/images/manuals/miss/c13-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1493">
            <a:off x="4954455" y="3938234"/>
            <a:ext cx="1859225" cy="2588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Starting The Right Way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371600"/>
            <a:ext cx="8991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5. Get them involved immediately in assuming responsibility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6. Put the new converts to work, playing in orchestra, singing special songs, teaching, etc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2" name="Picture 2" descr="http://us.123rf.com/400wm/400/400/GeoM/GeoM0807/GeoM080700063/3365825-playing-pipe-organ-manual-and-musician-s-hand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8759">
            <a:off x="593356" y="3672918"/>
            <a:ext cx="4223821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christianscience.com/var/cscom/storage/images/media/images/member-resource-area-sunday-school-youth/sunday-school-slides/teaching-tools-banner/341002-1-eng-US/teaching-tools-banner_slider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6291">
            <a:off x="4259718" y="4021120"/>
            <a:ext cx="4364769" cy="23231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B. Starting The Right Way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1600200"/>
            <a:ext cx="7696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7. Begin immediately to receive missionary offerings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8. Have a definite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</a:t>
            </a:r>
          </a:p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outreach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program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9. Set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up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membership roll so 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new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converts will know that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their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home.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146" name="Picture 2" descr="http://democratsabroadargentina.org/wp-content/uploads/2011/02/Community-Outrea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7189">
            <a:off x="5048903" y="2246088"/>
            <a:ext cx="3486149" cy="2403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8149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C. Setting The Church In Order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583900"/>
            <a:ext cx="7696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new church may be set in order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after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are a number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people who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have been baptized in Jesus’ name and filled with the Holy Ghost.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business meeting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may be called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for this purpose.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faithtemplekencotja.org/pictures/baptismTk-4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6"/>
          <a:stretch/>
        </p:blipFill>
        <p:spPr bwMode="auto">
          <a:xfrm>
            <a:off x="1600200" y="1010758"/>
            <a:ext cx="4315257" cy="24944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3747</TotalTime>
  <Words>496</Words>
  <Application>Microsoft Office PowerPoint</Application>
  <PresentationFormat>On-screen Show (4:3)</PresentationFormat>
  <Paragraphs>85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Evangelism II Lesson 1</vt:lpstr>
      <vt:lpstr>White with Courier font for code slides</vt:lpstr>
      <vt:lpstr>Evangelism II</vt:lpstr>
      <vt:lpstr>A. What We Mean By “Setting  The Church In Order”</vt:lpstr>
      <vt:lpstr>A. What We Mean By “Setting  The Church In Order”</vt:lpstr>
      <vt:lpstr>B. Starting The Right Way</vt:lpstr>
      <vt:lpstr>B. Starting The Right Way</vt:lpstr>
      <vt:lpstr>B. Starting The Right Way</vt:lpstr>
      <vt:lpstr>B. Starting The Right Way</vt:lpstr>
      <vt:lpstr>B. Starting The Right Way</vt:lpstr>
      <vt:lpstr>C. Setting The Church In Order</vt:lpstr>
      <vt:lpstr>C. Setting The Church In Order</vt:lpstr>
      <vt:lpstr>C. Setting The Church In Order</vt:lpstr>
      <vt:lpstr>C. Setting The Church In Order</vt:lpstr>
      <vt:lpstr>C. Setting The Church In Order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124</cp:revision>
  <dcterms:created xsi:type="dcterms:W3CDTF">2013-06-10T19:35:52Z</dcterms:created>
  <dcterms:modified xsi:type="dcterms:W3CDTF">2013-07-23T02:04:53Z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