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  <p:sldMasterId id="214748367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8" r:id="rId13"/>
    <p:sldId id="271" r:id="rId14"/>
    <p:sldId id="266" r:id="rId15"/>
    <p:sldId id="267" r:id="rId16"/>
    <p:sldId id="264" r:id="rId17"/>
    <p:sldId id="276" r:id="rId18"/>
    <p:sldId id="275" r:id="rId19"/>
    <p:sldId id="269" r:id="rId20"/>
    <p:sldId id="273" r:id="rId21"/>
    <p:sldId id="274" r:id="rId22"/>
    <p:sldId id="27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098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9305"/>
            <a:ext cx="9144000" cy="1523495"/>
          </a:xfrm>
        </p:spPr>
        <p:txBody>
          <a:bodyPr/>
          <a:lstStyle/>
          <a:p>
            <a:pPr algn="ctr"/>
            <a:r>
              <a:rPr lang="en-US" sz="8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Evangelism II</a:t>
            </a:r>
            <a:endParaRPr lang="en-US" sz="8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95400" y="6400800"/>
            <a:ext cx="9144000" cy="461665"/>
          </a:xfrm>
        </p:spPr>
        <p:txBody>
          <a:bodyPr/>
          <a:lstStyle/>
          <a:p>
            <a:pPr algn="ctr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Global University of Theological Studies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762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Lesson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9: Personal Evangelism</a:t>
            </a:r>
          </a:p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Part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II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218" y="3048000"/>
            <a:ext cx="4112781" cy="3810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915400" cy="990600"/>
          </a:xfrm>
        </p:spPr>
        <p:txBody>
          <a:bodyPr/>
          <a:lstStyle/>
          <a:p>
            <a:r>
              <a:rPr lang="en-US" sz="37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D. How To Deal With Trinitarian Tradition</a:t>
            </a:r>
            <a:endParaRPr lang="en-US" sz="37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850172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0" lvl="7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Trinitarian tradition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 a common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false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doctrine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with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which we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have to deal.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657600" lvl="7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has been the accepted doctrine of many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historical professing churches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majority of church members are Trinitarians although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they tend 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know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little of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doctrine.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170" name="Picture 2" descr="http://www.gotquestions.org/images/trinit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6" t="3988" r="4660" b="4923"/>
          <a:stretch/>
        </p:blipFill>
        <p:spPr bwMode="auto">
          <a:xfrm>
            <a:off x="381000" y="1955520"/>
            <a:ext cx="2743200" cy="2692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885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24000" y="76201"/>
            <a:ext cx="7620000" cy="990600"/>
          </a:xfrm>
        </p:spPr>
        <p:txBody>
          <a:bodyPr/>
          <a:lstStyle/>
          <a:p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D. How To Deal With Trinitarian Tradition</a:t>
            </a:r>
            <a:endParaRPr lang="en-US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990600"/>
            <a:ext cx="7696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personal worker’s attitude will determine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whether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or not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will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successful in dealing with these people.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denounce </a:t>
            </a:r>
            <a:r>
              <a:rPr lang="en-US" sz="2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Trinitarianism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strong terms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wrong, for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these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people are sincere in their belief. 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194" name="Picture 2" descr="http://pad2.whstatic.com/images/thumb/6/60/Cross-yourself-Step-1.jpg/550px-Cross-yourself-Step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810001"/>
            <a:ext cx="1828800" cy="12203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pad2.whstatic.com/images/thumb/8/8b/Cross-yourself-Step-4.jpg/550px-Cross-yourself-Step-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15937">
            <a:off x="1676400" y="5021915"/>
            <a:ext cx="2186602" cy="14550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pad2.whstatic.com/images/thumb/8/8b/Cross-yourself-Step-4.jpg/550px-Cross-yourself-Step-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9953" flipH="1">
            <a:off x="6692284" y="5021915"/>
            <a:ext cx="2186602" cy="14550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pad3.whstatic.com/images/thumb/4/40/Cross-yourself-Step-2.jpg/550px-Cross-yourself-Step-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453" y="5257801"/>
            <a:ext cx="2061147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619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1"/>
            <a:ext cx="7620000" cy="990600"/>
          </a:xfrm>
        </p:spPr>
        <p:txBody>
          <a:bodyPr/>
          <a:lstStyle/>
          <a:p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D. How To Deal With Trinitarian Tradition</a:t>
            </a:r>
            <a:endParaRPr lang="en-US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66800"/>
            <a:ext cx="7696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Our purpose should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to alienate them but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help them.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should try to lead them into the full revelation and truth of the identity of Jesus Christ and the power of His name.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218" name="Picture 2" descr="http://sallysjourney.typepad.com/.a/6a00d8341c7a9f53ef016762064e97970b-800w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662900"/>
            <a:ext cx="4243398" cy="28781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808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149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D. How To Deal With Trinitarian Tradition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374338"/>
            <a:ext cx="89916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are two aspects of this truth that we shall have to deal with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Water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baptism in Jesus’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name</a:t>
            </a:r>
          </a:p>
          <a:p>
            <a:pPr marL="971550" lvl="1" indent="-514350">
              <a:buAutoNum type="arabicPeriod"/>
            </a:pP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2. Deity of Jesus and the oneness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</a:t>
            </a: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of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Godhead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42" name="Picture 2" descr="http://writeathome.files.wordpress.com/2007/01/nicks-baptis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542" y="4348785"/>
            <a:ext cx="2881858" cy="2163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thepopeofpentecost.files.wordpress.com/2009/02/onegod.jpg?w=5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3956">
            <a:off x="6195519" y="3171842"/>
            <a:ext cx="2462524" cy="3304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841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24000" y="76201"/>
            <a:ext cx="7595754" cy="990600"/>
          </a:xfrm>
        </p:spPr>
        <p:txBody>
          <a:bodyPr/>
          <a:lstStyle/>
          <a:p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D. How To Deal With Trinitarian Tradition</a:t>
            </a:r>
            <a:endParaRPr lang="en-US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990600"/>
            <a:ext cx="7696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As water baptism in Jesus’ name is the easier of the two to prove,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worker should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start here.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Scripture 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read is Matthew 28:19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Have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person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read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Scripture and then begin to ask some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questions.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266" name="Picture 2" descr="http://en.hdyo.org/assets/ask-question-3-049ac6f2a4e25267fa670b61ee7341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2" b="3258"/>
          <a:stretch/>
        </p:blipFill>
        <p:spPr bwMode="auto">
          <a:xfrm>
            <a:off x="3804630" y="4326999"/>
            <a:ext cx="2824770" cy="22262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285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1"/>
            <a:ext cx="7543800" cy="990600"/>
          </a:xfrm>
        </p:spPr>
        <p:txBody>
          <a:bodyPr/>
          <a:lstStyle/>
          <a:p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D. How To Deal With Trinitarian Tradition</a:t>
            </a:r>
            <a:endParaRPr lang="en-US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3107591"/>
            <a:ext cx="7620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whose name are we to be baptized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2. Is the name singular or plural? If it is singular, what is the name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3. Are we told the name in this verse? If we use this as a formula 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water baptism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are we obeying or are we repeating?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3314" name="Picture 2" descr="http://www.sainttimothy.org/wp-content/uploads/2012/02/The-Name-of-Jesu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8" t="28038" r="16318" b="26705"/>
          <a:stretch/>
        </p:blipFill>
        <p:spPr bwMode="auto">
          <a:xfrm>
            <a:off x="1066800" y="990600"/>
            <a:ext cx="5424055" cy="1984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845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7387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D. How To Deal With Trinitarian Tradition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831610"/>
            <a:ext cx="89916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urn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the Book of Acts and trace water baptism through the history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early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church. 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Peter was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obeying Matthew 28:19 when he instructed the Jews to be baptized in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name of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Jesus Christ.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338" name="Picture 2" descr="http://mosaicboston.com/wp-content/uploads/2013/01/act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43"/>
          <a:stretch/>
        </p:blipFill>
        <p:spPr bwMode="auto">
          <a:xfrm>
            <a:off x="533400" y="1483778"/>
            <a:ext cx="4338206" cy="20976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630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24000" y="76201"/>
            <a:ext cx="7595754" cy="990600"/>
          </a:xfrm>
        </p:spPr>
        <p:txBody>
          <a:bodyPr/>
          <a:lstStyle/>
          <a:p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D. How To Deal With Trinitarian Tradition</a:t>
            </a:r>
            <a:endParaRPr lang="en-US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107043"/>
            <a:ext cx="7696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urn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deity of Jesus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show just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why the name of Jesus is so important.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personal worker must have a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clear revelation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the oneness truth and be familiar with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Scriptures.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5362" name="Picture 2" descr="http://fc06.deviantart.net/fs70/i/2010/177/0/6/The_Names_of_Jesus_by_tonyebrow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2133600"/>
            <a:ext cx="3562350" cy="28498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8537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0"/>
            <a:ext cx="7543800" cy="990600"/>
          </a:xfrm>
        </p:spPr>
        <p:txBody>
          <a:bodyPr/>
          <a:lstStyle/>
          <a:p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D. How To Deal With Trinitarian Tradition</a:t>
            </a:r>
            <a:endParaRPr lang="en-US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66800"/>
            <a:ext cx="7696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Begin on the negative here.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Tell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them about the history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of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Trinitarian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tradition.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Kindly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ask them some questions that </a:t>
            </a:r>
            <a:r>
              <a:rPr lang="en-US" sz="2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Trinitarianism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does not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answer.</a:t>
            </a:r>
          </a:p>
        </p:txBody>
      </p:sp>
      <p:pic>
        <p:nvPicPr>
          <p:cNvPr id="16390" name="Picture 6" descr="http://www.yourbest100.com/pic/people/philosophers/philo-of-alexandri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8" t="5849" r="32117" b="5060"/>
          <a:stretch/>
        </p:blipFill>
        <p:spPr bwMode="auto">
          <a:xfrm rot="324743">
            <a:off x="5380611" y="1030200"/>
            <a:ext cx="1925014" cy="2695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http://members.bib-arch.org/bswb_graphics/bsbr/10/01/bsbr1001020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96" y="3200400"/>
            <a:ext cx="2798104" cy="19213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http://4.bp.blogspot.com/_nQBg4NZmxe0/R1Q3hVnopcI/AAAAAAAAAGE/nD0mWwGSrWw/s1600-R/PlotinusTria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3370">
            <a:off x="3381064" y="2833978"/>
            <a:ext cx="2470909" cy="2531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062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91154" cy="990600"/>
          </a:xfrm>
        </p:spPr>
        <p:txBody>
          <a:bodyPr/>
          <a:lstStyle/>
          <a:p>
            <a:r>
              <a:rPr lang="en-US" sz="3700" dirty="0">
                <a:latin typeface="Verdana" pitchFamily="34" charset="0"/>
                <a:ea typeface="Verdana" pitchFamily="34" charset="0"/>
                <a:cs typeface="Verdana" pitchFamily="34" charset="0"/>
              </a:rPr>
              <a:t>D. How To Deal With Trinitarian Tradition</a:t>
            </a:r>
            <a:endParaRPr lang="en-US" sz="37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676400"/>
            <a:ext cx="89916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How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many does he expect to see in heaven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  <a:p>
            <a:pPr marL="514350" indent="-514350">
              <a:buAutoNum type="arabicPeriod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14350" indent="-514350">
              <a:buAutoNum type="arabicPeriod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14350" indent="-514350">
              <a:buAutoNum type="arabicPeriod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2. Which is the greater,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</a:t>
            </a: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Father or the Son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3. To whom does he pray? Whom does he worship?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Etc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., etc.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7410" name="Picture 2" descr="stained-glass windo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86000"/>
            <a:ext cx="3969727" cy="2867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3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27018" y="62345"/>
            <a:ext cx="7692737" cy="990600"/>
          </a:xfrm>
        </p:spPr>
        <p:txBody>
          <a:bodyPr/>
          <a:lstStyle/>
          <a:p>
            <a:r>
              <a:rPr lang="en-US" sz="35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A Procrastinator</a:t>
            </a:r>
            <a:endParaRPr lang="en-US" sz="3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7018" y="1066800"/>
            <a:ext cx="779318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“Seek ye the Lord while he may be found, call ye upon him while he is near” </a:t>
            </a:r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</a:t>
            </a:r>
            <a:r>
              <a:rPr lang="en-US" sz="26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(Isaiah 55:6)</a:t>
            </a:r>
          </a:p>
          <a:p>
            <a:pPr algn="ctr"/>
            <a:endParaRPr lang="en-US" sz="2600" dirty="0" smtClean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600" dirty="0" smtClean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600" dirty="0" smtClean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600" dirty="0" smtClean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“Boast not thy of tomorrow; for thou </a:t>
            </a:r>
            <a:r>
              <a:rPr lang="en-US" sz="2600" i="1" dirty="0" err="1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knowest</a:t>
            </a:r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not what a day may bring forth”</a:t>
            </a:r>
          </a:p>
          <a:p>
            <a:pPr algn="ctr"/>
            <a:r>
              <a:rPr lang="en-US" sz="2600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(Proverbs 27:1)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http://notesofinspiration.com/wp-content/uploads/2010/01/ne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438400"/>
            <a:ext cx="4838094" cy="243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2244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72046" y="76201"/>
            <a:ext cx="7671954" cy="990600"/>
          </a:xfrm>
        </p:spPr>
        <p:txBody>
          <a:bodyPr/>
          <a:lstStyle/>
          <a:p>
            <a:r>
              <a:rPr lang="en-US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D. How To Deal With Trinitarian Tradition</a:t>
            </a:r>
            <a:endParaRPr lang="en-US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3124200"/>
            <a:ext cx="7696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Scripture shows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dual nature of Jesus: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Divine and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human.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fullness of the Godhead dwells in Jesus (Colossians 2:9).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nswer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all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questions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problems, using Scripture for each one.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8434" name="Picture 2" descr="http://blog.cancaonova.com/felipeaquino/files/2012/12/nascimento_cris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990600"/>
            <a:ext cx="2971800" cy="2012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2645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6201"/>
            <a:ext cx="7696200" cy="990600"/>
          </a:xfrm>
        </p:spPr>
        <p:txBody>
          <a:bodyPr/>
          <a:lstStyle/>
          <a:p>
            <a:r>
              <a:rPr lang="en-US" sz="35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A Procrastinator</a:t>
            </a:r>
            <a:endParaRPr lang="en-US" sz="3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971800"/>
            <a:ext cx="7696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“He, that being often reproved </a:t>
            </a:r>
            <a:r>
              <a:rPr lang="en-US" sz="2600" i="1" dirty="0" err="1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hardeneth</a:t>
            </a:r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his neck, shall suddenly be destroyed, and</a:t>
            </a:r>
          </a:p>
          <a:p>
            <a:pPr algn="ctr"/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that without remedy” </a:t>
            </a:r>
            <a:r>
              <a:rPr lang="en-US" sz="2600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(Proverbs 29:1)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0" name="Picture 2" descr="http://www.worldofstock.com/slides/PMO744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64" b="52582"/>
          <a:stretch/>
        </p:blipFill>
        <p:spPr bwMode="auto">
          <a:xfrm>
            <a:off x="914400" y="1198418"/>
            <a:ext cx="5894307" cy="15447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373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149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A Procrastinator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1374338"/>
            <a:ext cx="89154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“Therefore be ye also ready: for in such an hour as ye think not the Son of </a:t>
            </a:r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man cometh”             </a:t>
            </a:r>
            <a:r>
              <a:rPr lang="en-US" sz="2600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(Matthew 24:44</a:t>
            </a:r>
            <a:r>
              <a:rPr lang="en-US" sz="26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algn="ctr"/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“Behold, now is the accepted time; behold, now is the day of salvation” (II </a:t>
            </a:r>
            <a:r>
              <a:rPr lang="en-US" sz="26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Corinthians 6:2</a:t>
            </a:r>
            <a:r>
              <a:rPr lang="en-US" sz="26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4" name="Picture 2" descr="http://t1.gstatic.com/images?q=tbn:ANd9GcS8hcEQmKlKDJYsNns8bBCEFBv_9GSNhnBzntmtEQbmwufKYVs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409" y="4088716"/>
            <a:ext cx="3200791" cy="23882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38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44336" y="76201"/>
            <a:ext cx="7696200" cy="990600"/>
          </a:xfrm>
        </p:spPr>
        <p:txBody>
          <a:bodyPr/>
          <a:lstStyle/>
          <a:p>
            <a:r>
              <a:rPr lang="en-US" sz="35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A Procrastinator</a:t>
            </a:r>
            <a:endParaRPr lang="en-US" sz="3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4060210"/>
            <a:ext cx="7696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possible use illustrations of people who postponed their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salvation and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died without being saved.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ress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for an immediate decision if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 feel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that the Holy Spirit is dealing with him.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098" name="Picture 2" descr="http://eofdreams.com/data_images/dreams/cemetery/cemetery-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067871"/>
            <a:ext cx="4114800" cy="27421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518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7696200" cy="990600"/>
          </a:xfrm>
        </p:spPr>
        <p:txBody>
          <a:bodyPr/>
          <a:lstStyle/>
          <a:p>
            <a:r>
              <a:rPr lang="en-US" sz="3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C. How The Nearness Of Jesus’ Return Affects Personal Evangelism</a:t>
            </a:r>
            <a:endParaRPr lang="en-US" sz="3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048000"/>
            <a:ext cx="7696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Every </a:t>
            </a:r>
            <a:r>
              <a:rPr lang="en-US" sz="2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soulwinner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should be fully aware of the signs of the times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 we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draw near to the return of our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Lord.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things that we meet up with 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dealing with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souls are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fulfillments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prophecy.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290" name="Picture 2" descr="http://www.signs-of-end-times.com/image/signs-end-time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" r="26884"/>
          <a:stretch/>
        </p:blipFill>
        <p:spPr bwMode="auto">
          <a:xfrm>
            <a:off x="221673" y="1524000"/>
            <a:ext cx="7169727" cy="1190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948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3600" dirty="0">
                <a:latin typeface="Verdana" pitchFamily="34" charset="0"/>
                <a:ea typeface="Verdana" pitchFamily="34" charset="0"/>
                <a:cs typeface="Verdana" pitchFamily="34" charset="0"/>
              </a:rPr>
              <a:t>C. How The Nearness Of Jesus’ Return Affects Personal Evangelism</a:t>
            </a:r>
            <a:endParaRPr lang="en-US" sz="3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2438400"/>
            <a:ext cx="89916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Today we wrestle with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demons.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dealing with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souls,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we must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have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Holy Ghost power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anointing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AutoShape 4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2" name="Picture 2" descr="http://pixabay.com/static/uploads/photo/2012/04/28/17/16/face-43595_64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8390">
            <a:off x="6449209" y="1831805"/>
            <a:ext cx="2252782" cy="4038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519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152400"/>
            <a:ext cx="7595754" cy="990600"/>
          </a:xfrm>
        </p:spPr>
        <p:txBody>
          <a:bodyPr/>
          <a:lstStyle/>
          <a:p>
            <a:r>
              <a:rPr lang="en-US" sz="3500" dirty="0">
                <a:latin typeface="Verdana" pitchFamily="34" charset="0"/>
                <a:ea typeface="Verdana" pitchFamily="34" charset="0"/>
                <a:cs typeface="Verdana" pitchFamily="34" charset="0"/>
              </a:rPr>
              <a:t>C. How The Nearness Of Jesus’ Return Affects Personal Evangelism</a:t>
            </a:r>
            <a:endParaRPr lang="en-US" sz="3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304865"/>
            <a:ext cx="76962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There are several fulfilled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prophecies that affect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dealing with souls.</a:t>
            </a:r>
          </a:p>
          <a:p>
            <a:pPr lvl="1"/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II </a:t>
            </a:r>
            <a:r>
              <a:rPr lang="en-US" sz="2400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Timothy. 3:1-5 </a:t>
            </a:r>
            <a:r>
              <a:rPr lang="en-US" sz="24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</a:t>
            </a: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denial of sound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doctrine</a:t>
            </a:r>
          </a:p>
          <a:p>
            <a:pPr lvl="1"/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Jude </a:t>
            </a:r>
            <a:r>
              <a:rPr lang="en-US" sz="2400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8 </a:t>
            </a:r>
            <a:endParaRPr lang="en-US" sz="2400" dirty="0" smtClean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denial of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authority</a:t>
            </a:r>
          </a:p>
          <a:p>
            <a:pPr lvl="1"/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 </a:t>
            </a:r>
            <a:r>
              <a:rPr lang="en-US" sz="2400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Timothy 4:1-3 </a:t>
            </a:r>
            <a:endParaRPr lang="en-US" sz="2400" dirty="0" smtClean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Apostate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professing Christendom</a:t>
            </a: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rise of devil worship and seducing </a:t>
            </a: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spirits</a:t>
            </a:r>
            <a:endParaRPr lang="en-US" sz="24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4682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7543800" cy="990600"/>
          </a:xfrm>
        </p:spPr>
        <p:txBody>
          <a:bodyPr/>
          <a:lstStyle/>
          <a:p>
            <a:r>
              <a:rPr lang="en-US" sz="3500" dirty="0">
                <a:latin typeface="Verdana" pitchFamily="34" charset="0"/>
                <a:ea typeface="Verdana" pitchFamily="34" charset="0"/>
                <a:cs typeface="Verdana" pitchFamily="34" charset="0"/>
              </a:rPr>
              <a:t>C. How The Nearness Of Jesus’ Return Affects Personal Evangelism</a:t>
            </a:r>
            <a:endParaRPr lang="en-US" sz="3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507153"/>
            <a:ext cx="7696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Jude </a:t>
            </a: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denial of God and the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Savior</a:t>
            </a:r>
          </a:p>
          <a:p>
            <a:pPr lvl="1"/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John 4:3 </a:t>
            </a: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denial of the humanity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of Jesus</a:t>
            </a:r>
          </a:p>
          <a:p>
            <a:pPr lvl="1"/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II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Peter 2:1 </a:t>
            </a: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denial of the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atonement</a:t>
            </a:r>
          </a:p>
          <a:p>
            <a:pPr lvl="1"/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II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Timothy 3:1-5 </a:t>
            </a:r>
            <a:endParaRPr lang="en-US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denial of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godliness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146" name="Picture 2" descr="http://licensedmentalhealthcounselor.files.wordpress.com/2012/05/denial-edit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698">
            <a:off x="4544024" y="1456379"/>
            <a:ext cx="2913272" cy="28755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7043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vangelism II Lesson 1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F65518A-9930-4861-9944-85DDBBED1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Evangelism II Lesson 1</Template>
  <TotalTime>3829</TotalTime>
  <Words>908</Words>
  <Application>Microsoft Office PowerPoint</Application>
  <PresentationFormat>On-screen Show (4:3)</PresentationFormat>
  <Paragraphs>140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Evangelism II Lesson 1</vt:lpstr>
      <vt:lpstr>White with Courier font for code slides</vt:lpstr>
      <vt:lpstr>Evangelism II</vt:lpstr>
      <vt:lpstr>B. How To Deal With A Procrastinator</vt:lpstr>
      <vt:lpstr>B. How To Deal With A Procrastinator</vt:lpstr>
      <vt:lpstr>B. How To Deal With A Procrastinator</vt:lpstr>
      <vt:lpstr>B. How To Deal With A Procrastinator</vt:lpstr>
      <vt:lpstr>C. How The Nearness Of Jesus’ Return Affects Personal Evangelism</vt:lpstr>
      <vt:lpstr>C. How The Nearness Of Jesus’ Return Affects Personal Evangelism</vt:lpstr>
      <vt:lpstr>C. How The Nearness Of Jesus’ Return Affects Personal Evangelism</vt:lpstr>
      <vt:lpstr>C. How The Nearness Of Jesus’ Return Affects Personal Evangelism</vt:lpstr>
      <vt:lpstr>D. How To Deal With Trinitarian Tradition</vt:lpstr>
      <vt:lpstr>D. How To Deal With Trinitarian Tradition</vt:lpstr>
      <vt:lpstr>D. How To Deal With Trinitarian Tradition</vt:lpstr>
      <vt:lpstr>D. How To Deal With Trinitarian Tradition</vt:lpstr>
      <vt:lpstr>D. How To Deal With Trinitarian Tradition</vt:lpstr>
      <vt:lpstr>D. How To Deal With Trinitarian Tradition</vt:lpstr>
      <vt:lpstr>D. How To Deal With Trinitarian Tradition</vt:lpstr>
      <vt:lpstr>D. How To Deal With Trinitarian Tradition</vt:lpstr>
      <vt:lpstr>D. How To Deal With Trinitarian Tradition</vt:lpstr>
      <vt:lpstr>D. How To Deal With Trinitarian Tradition</vt:lpstr>
      <vt:lpstr>D. How To Deal With Trinitarian Tradition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Evangelism II</dc:title>
  <dc:creator>Alyssa</dc:creator>
  <cp:lastModifiedBy>Alyssa</cp:lastModifiedBy>
  <cp:revision>142</cp:revision>
  <dcterms:created xsi:type="dcterms:W3CDTF">2013-06-10T19:35:52Z</dcterms:created>
  <dcterms:modified xsi:type="dcterms:W3CDTF">2013-07-26T05:49:53Z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TC102867249990</vt:lpwstr>
  </property>
</Properties>
</file>