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69" r:id="rId5"/>
    <p:sldId id="273" r:id="rId6"/>
    <p:sldId id="274" r:id="rId7"/>
    <p:sldId id="270" r:id="rId8"/>
    <p:sldId id="272" r:id="rId9"/>
    <p:sldId id="277" r:id="rId10"/>
    <p:sldId id="278" r:id="rId11"/>
    <p:sldId id="279" r:id="rId12"/>
    <p:sldId id="268" r:id="rId13"/>
    <p:sldId id="271" r:id="rId14"/>
    <p:sldId id="266" r:id="rId15"/>
    <p:sldId id="267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8: Personal Evangelism         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1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5400"/>
            <a:ext cx="90678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12. “I have tried before and failed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Point out that the Christian life is not one of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self-effort. 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Christ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will not repair but rather will work a miracle.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will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be born again and become a new creation. </a:t>
            </a:r>
          </a:p>
        </p:txBody>
      </p:sp>
      <p:pic>
        <p:nvPicPr>
          <p:cNvPr id="22530" name="Picture 2" descr="http://www.themonkdude.com/wp-content/uploads/2013/02/butterfly-emerging-from-chrysali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74" b="8914"/>
          <a:stretch/>
        </p:blipFill>
        <p:spPr bwMode="auto">
          <a:xfrm>
            <a:off x="2438399" y="4297877"/>
            <a:ext cx="4038601" cy="2255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15186"/>
            <a:ext cx="7696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12. “I have tried before and failed.”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Faith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without works is dead.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Tell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to put his faith to work and he will have results.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4" descr="http://www.thoughtshigherthanmine.org/images/bread_for_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50" y="3276600"/>
            <a:ext cx="3371850" cy="3177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301383"/>
            <a:ext cx="762000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12. “I have tried before and failed.”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Ask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if he is depending on feelings, if so, faith is not working. </a:t>
            </a: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God’s order is faith first, not feelings. </a:t>
            </a: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Get his attention off self and on Christ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(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 John 1:7-10).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2813715"/>
            <a:ext cx="89916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13. “I cannot be a Christian and continue in my business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all right to be in business as long as it is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legitimate and right. </a:t>
            </a: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If it isn’t,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he must give it up.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God will then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bless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him with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something better (Matthew 6:33; Matthew 16:26).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4" name="Picture 4" descr="http://www.rbelaw.com/uploads/page_images/business_lar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587" y="1248104"/>
            <a:ext cx="3335213" cy="1495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20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14. “God is too good to punish anyone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answer to this is to point him to the Scriptures (Romans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2:4; Ezekiel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33:11; II Peter 3:9-11; John 3:18-19; Revelation 20:15).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70" name="Picture 6" descr="http://3.bp.blogspot.com/_FOIrYyQawGI/TDZeyu4c1-I/AAAAAAAAC4o/5rhu7DYaFlA/s1600/Sodom+and+Gomorra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75" y="2923790"/>
            <a:ext cx="3324225" cy="35532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5. “The way of salvation demands too great a sacrifice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God does not make unreasonable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demands,  but extends glorious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privileges.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God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asks us to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leave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useless, trivial things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the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world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to follow that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which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is good and lasting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40" name="Picture 4" descr="http://godswalkathon.files.wordpress.com/2010/01/riverside-cross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3517">
            <a:off x="6479382" y="3038815"/>
            <a:ext cx="2092306" cy="3462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990600"/>
            <a:ext cx="76200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5. “The way of salvation demands too great a sacrifice.”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Turn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person’s thoughts to these things, which are eternal.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human things that the heart craves will soon pass away, but He abides forever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(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 John 2:15-17).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6" name="Picture 6" descr="http://www.thedisplacedafrican.com/wp-content/uploads/2008/08/bible-imag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9" b="11490"/>
          <a:stretch/>
        </p:blipFill>
        <p:spPr bwMode="auto">
          <a:xfrm>
            <a:off x="2057400" y="4488873"/>
            <a:ext cx="3676650" cy="1911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911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7662"/>
            <a:ext cx="899160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6. “I must become better before I can become a Christian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devil is a deceiver and the following verses tell us to come just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 we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are, even as the prodigal son (Matthew 9:13; Luke 15).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8" name="Picture 4" descr="http://www.greenwichworkshop.com/images/gallery/images/Prints/Swindle/LS00033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581400"/>
            <a:ext cx="3429000" cy="2884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1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4835"/>
            <a:ext cx="76962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7. “Salvation is only for those who are good; I am too wicked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objection is universal and is easy to deal with.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Show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that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Jesus died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the lost and sinful (Matthew 9:13; Luke 19:10;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Romans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5:8).</a:t>
            </a:r>
          </a:p>
        </p:txBody>
      </p:sp>
      <p:pic>
        <p:nvPicPr>
          <p:cNvPr id="17412" name="Picture 4" descr="http://cvillechurch.com/Articles2009/Jesus-Cro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177" y="4191000"/>
            <a:ext cx="3498423" cy="2387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4725650"/>
            <a:ext cx="7620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8. “I am lost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Turn his attention to Luke 19:10, showing him Jesus came to seek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lost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6" name="Picture 4" descr="https://static.abbottnutrition.com/nightnursenation/img/breaktime/l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35868"/>
            <a:ext cx="4286250" cy="3181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9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5400"/>
            <a:ext cx="8991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9. “I am afraid I shall fail if I become a Christian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Show him that Jesus is the one who keeps and He cannot fail (II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Timothy 1:12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; Hebrews 7:25; I John 2:1, Jude 24).</a:t>
            </a:r>
            <a:endParaRPr lang="en-US" sz="25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460" name="Picture 4" descr="http://24.media.tumblr.com/tumblr_lyj8aijqg91r2x05co1_5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733800"/>
            <a:ext cx="5255170" cy="2438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472046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10. “I am afraid I shall fail if I become a Christian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Have him look away from his weakness to the Lord’s strength.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God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understands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his weakness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(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 Corinthians 1:27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). 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484" name="Picture 4" descr="http://3.bp.blogspot.com/_HyGjylSUIQg/TIZfyP_WeeI/AAAAAAAAAbQ/O5qjnAxYDEc/s400/InHisHands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119451"/>
            <a:ext cx="3690913" cy="22145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239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46" y="76200"/>
            <a:ext cx="82053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How To Deal With Different Classes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142286"/>
            <a:ext cx="7620000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11. “I cannot give up my evil ways</a:t>
            </a:r>
            <a:r>
              <a:rPr lang="en-US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.”</a:t>
            </a:r>
          </a:p>
          <a:p>
            <a:endParaRPr lang="en-US" sz="1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Show him that there is no alternative; sin must be given up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because God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is holy.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Point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out the consequences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of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sin. 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Tell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that the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desire for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sin will be taken out of his life when Jesus comes in (Romans </a:t>
            </a:r>
            <a:r>
              <a:rPr lang="en-US" sz="25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6:23; John </a:t>
            </a:r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8:36).</a:t>
            </a:r>
            <a:endParaRPr lang="en-US" sz="25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1508" name="Picture 4" descr="http://growingyouthministry.files.wordpress.com/2011/11/shutterstock_16414306-150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27314">
            <a:off x="5358014" y="2919614"/>
            <a:ext cx="1723877" cy="1723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5678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4313</TotalTime>
  <Words>687</Words>
  <Application>Microsoft Office PowerPoint</Application>
  <PresentationFormat>On-screen Show (4:3)</PresentationFormat>
  <Paragraphs>93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Evangelism II Lesson 1</vt:lpstr>
      <vt:lpstr>White with Courier font for code slides</vt:lpstr>
      <vt:lpstr>Evangelism II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  <vt:lpstr>B. How To Deal With Different Classes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155</cp:revision>
  <dcterms:created xsi:type="dcterms:W3CDTF">2013-06-10T19:35:52Z</dcterms:created>
  <dcterms:modified xsi:type="dcterms:W3CDTF">2013-07-24T06:08:36Z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