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3: Reaching The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Field</a:t>
            </a:r>
          </a:p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2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56458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home missionary must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careful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regarding the location in which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settle.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progress of the work may be delayed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residing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wrong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part of the city.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pajamaproductivity.com/wp-content/uploads/2011/06/CalendarPages-X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541" y="3429000"/>
            <a:ext cx="4220659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76400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God is able to lead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each                              step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way.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will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witness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soul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perfect will of God,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even about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house 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apartment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reside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://www.richmondeap.com/images/hand-outreach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2594577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374338"/>
            <a:ext cx="8915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mistakes are made in the choice of a church building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revival services are to begin.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 building should be located 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corner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the center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activities.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://us.123rf.com/400wm/400/400/elenathewise/elenathewise1007/elenathewise100700044/7305442-london-taxi-on-busy-street-corner-in-engla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34" y="3962400"/>
            <a:ext cx="3836766" cy="2551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1295400"/>
            <a:ext cx="77689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be where the most people are, where the most people will pass by, and where the most people will be reached by the gospel message.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://static.guim.co.uk/sys-images/Guardian/Pix/pictures/2012/2/1/1328110799570/People-in-a-busy-street-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76600"/>
            <a:ext cx="46990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50062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must not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careless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the spending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funds.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is imperative to 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location that God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desires.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devil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gain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victory by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getting someone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donate a piece of ground on the wrong side of town.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00200"/>
            <a:ext cx="8991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enemy would like to see the church located across the tracks in an area where people cannot find it.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Sometimes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buying a cheap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parcel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ground is false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economy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4" name="Picture 2" descr="http://www.visualphotos.com/photo/2x2023606/a_scale_balancing_money_178222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" t="27562" r="67" b="3801"/>
          <a:stretch/>
        </p:blipFill>
        <p:spPr bwMode="auto">
          <a:xfrm rot="434249">
            <a:off x="5445128" y="3402688"/>
            <a:ext cx="3076574" cy="2815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7930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true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most expensive real estate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town may not be needed.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church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be located prominently where men and women pass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by. 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veryone should know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location when they hear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announcements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over the radio or see them in the local press.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The Proper Location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16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missionary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prayerfully study the street map of the city,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giving special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attention to the main arteries of traffic.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study the city’s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zoning and building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codes.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becoming familiar with these, he 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avoid making some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serious mistakes.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8" name="Picture 4" descr="http://www.mosbybuildingarts.com/blog/wp-content/uploads/building-permi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540">
            <a:off x="5175624" y="2928519"/>
            <a:ext cx="2678270" cy="1787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3819</TotalTime>
  <Words>357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Evangelism II Lesson 1</vt:lpstr>
      <vt:lpstr>White with Courier font for code slides</vt:lpstr>
      <vt:lpstr>Evangelism II</vt:lpstr>
      <vt:lpstr>E. The Proper Location</vt:lpstr>
      <vt:lpstr>E. The Proper Location</vt:lpstr>
      <vt:lpstr>E. The Proper Location</vt:lpstr>
      <vt:lpstr>E. The Proper Location</vt:lpstr>
      <vt:lpstr>E. The Proper Location</vt:lpstr>
      <vt:lpstr>E. The Proper Location</vt:lpstr>
      <vt:lpstr>E. The Proper Location</vt:lpstr>
      <vt:lpstr>E. The Proper Location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115</cp:revision>
  <dcterms:created xsi:type="dcterms:W3CDTF">2013-06-10T19:35:52Z</dcterms:created>
  <dcterms:modified xsi:type="dcterms:W3CDTF">2013-06-30T00:55:20Z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