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5: Methods Of Pioneer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Evangelism – Part 2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Being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heard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public address system is very beneficial here.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Again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you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check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the authorities to find out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public address system is permissible.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places it is against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law to use a P.A. system.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www.arenapartyhire.co.nz/image/Conference_Syste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3738">
            <a:off x="5389570" y="3856664"/>
            <a:ext cx="3435624" cy="2573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922925"/>
            <a:ext cx="7696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3.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Keep your meetings punctual and regular. </a:t>
            </a:r>
            <a:endParaRPr lang="en-US" sz="2600" dirty="0" smtClean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Weather permitting, you should </a:t>
            </a: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 there at the same time each week. </a:t>
            </a:r>
            <a:endParaRPr lang="en-US" sz="2600" dirty="0" smtClean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Many will look </a:t>
            </a: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forward to this and will be waiting there for you. 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mindhacks-legacy.s3.amazonaws.com/2005/07/ti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971549"/>
            <a:ext cx="3286125" cy="2457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100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It is possible to build a </a:t>
            </a: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street audience </a:t>
            </a: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just as you build a radio audience or a church congregation. </a:t>
            </a:r>
            <a:endParaRPr lang="en-US" sz="2600" dirty="0" smtClean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However</a:t>
            </a: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this is </a:t>
            </a: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impossible if your meetings are not held at regular times.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signs.stewartsigns.com/church_sign_country_bible_13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5" b="26909"/>
          <a:stretch/>
        </p:blipFill>
        <p:spPr bwMode="auto">
          <a:xfrm>
            <a:off x="1600200" y="990600"/>
            <a:ext cx="4581801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475363"/>
            <a:ext cx="8991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4. Getting an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audience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Sometimes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go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a group of people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there is no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listening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audience.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utahinternetmarketing.com/wp-content/uploads/et_temp/no-audience-346664_950x3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600"/>
            <a:ext cx="8591550" cy="3002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83719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Place part of your group on the sidewalk as your audience.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decoys to encourage others to come and to join the group.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www.mackspw.com/ItemImages/Large/AVE7310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442482"/>
            <a:ext cx="4648200" cy="3110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Music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Good music and singing are absolutely essential.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old hymns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are familiar and can join with you.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www.everydaytestimony.com/wp-content/uploads/2009/11/S-101011-001-Hymn-Boo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41" y="3810000"/>
            <a:ext cx="3853859" cy="2766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4338"/>
            <a:ext cx="899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 not sing lengthy songs 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slow songs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that every song is lively and cheery.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www.internetmonk.com/wp-content/uploads/free-song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819400"/>
            <a:ext cx="6524625" cy="3736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6.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Preaching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 not preach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long 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open air.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Two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or three short, lively sermons are preferred to a long, lengthy sermon.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that your message is full of power and life and anointed by the Holy</a:t>
            </a: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Ghost.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Testimonies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 testimonies should be short and lively.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word should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positive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that those who testify are living a dedicated, Christian life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4572000"/>
            <a:ext cx="8991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Sometimes a backslider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one who wants to step out into the circle and testify.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not be permitted.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s://encrypted-tbn2.gstatic.com/images?q=tbn:ANd9GcTIX7qCBm3_wzgIXooqk0pA3vd3Uxr4dNxfOfdVpMQJHF6s5lq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447800"/>
            <a:ext cx="3581400" cy="2682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Two More Methods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7931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are two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more methods of outreach in a new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town where there is no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methods are time honored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been used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by the Lord in reaching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thousands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people.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2.bp.blogspot.com/-IpkZ2yInxyI/TZELg3m87YI/AAAAAAAAAHo/Al8Tv-_YAek/s1600/Jesus_Preaching2_op_720x5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33800"/>
            <a:ext cx="35560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8. Contending with the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sun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yourself at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difficult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position as far as the sun is concerned.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People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not stand looking into the sun.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Therefore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hold your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audience you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face the sun.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amothersmemoir.files.wordpress.com/2011/06/sun-in-blue-sk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8"/>
          <a:stretch/>
        </p:blipFill>
        <p:spPr bwMode="auto">
          <a:xfrm>
            <a:off x="3581400" y="2653145"/>
            <a:ext cx="3429000" cy="2072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9200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9.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Wind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If possible,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speak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the wind at your back so that your voice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carry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s://encrypted-tbn0.gstatic.com/images?q=tbn:ANd9GcQPB8AyAp8pmTno8o6WeoTdbX1WXjldFlUnlC6GVyYpIMFXZg5TS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53817"/>
            <a:ext cx="4800600" cy="3194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89306"/>
            <a:ext cx="8991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10.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Literature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couple of workers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should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placed upon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street to hand out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literature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tracts.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workers must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careful about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way they approach people and not create resentment.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Otherwise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complaints may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given to the police.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://estore.cartoonworks.com/TractPromo_files/image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254">
            <a:off x="4769760" y="1670483"/>
            <a:ext cx="4191000" cy="1717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11.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Advertising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ntroduce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yourself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your church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a warm invitation to come to your church.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several times during the service because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 audience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change.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://www.acceptprint.com/BusinessCardIdeas/anglican-church-business-card-template-17880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3352800" cy="2011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7696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Let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them know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who you are, where you are from, and the message you are preaching.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leave them in doubt.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small attractive sign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placed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on the sidewalk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can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give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identification                                     and publicity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://www.aperfectworld.org/clipart/business/blank_sig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3904">
            <a:off x="4596888" y="3684184"/>
            <a:ext cx="2785806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0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600200"/>
            <a:ext cx="8991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12. Altar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Allow the Holy Spirit to guide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altar invitation.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eople can receive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Holy Ghost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street.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 have accepted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Jesus and repented at the close of open-air services.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ncourage people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follow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the church.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58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Two More Methods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7696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These methods are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1. Open air and street services</a:t>
            </a: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Tent revivals</a:t>
            </a:r>
          </a:p>
        </p:txBody>
      </p:sp>
      <p:pic>
        <p:nvPicPr>
          <p:cNvPr id="1026" name="Picture 2" descr="http://www.holyghostonline.com/graphics/tent_revival_o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4251">
            <a:off x="2520403" y="3564383"/>
            <a:ext cx="4758424" cy="2684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toledoblade.com/image/2011/04/15/800x_b1_cCM_z_cT/christian-cross-good-friday-jesus-chris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5" r="27973"/>
          <a:stretch/>
        </p:blipFill>
        <p:spPr bwMode="auto">
          <a:xfrm rot="21253123">
            <a:off x="538563" y="2618876"/>
            <a:ext cx="2784763" cy="3268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Two More Methods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678662"/>
            <a:ext cx="8915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is true that in some cities the authorities may not permit either one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methods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Also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other areas neither one of them may be advisable because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other reasons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However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we must not overlook the possibility of using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old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fashioned methods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reaching the lost.</a:t>
            </a:r>
          </a:p>
        </p:txBody>
      </p:sp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4336" y="1126391"/>
            <a:ext cx="7696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Place</a:t>
            </a:r>
          </a:p>
          <a:p>
            <a:pPr marL="514350" indent="-514350">
              <a:buAutoNum type="arabicPeriod"/>
            </a:pPr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Open-air services may be conducted in parks or on street corners.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advisable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approach the authorities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gain permission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do this we shall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have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police protection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that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needful.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blogs.kansascity.com/photos/uncategorized/kcpd_2005_badge_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9" r="22676"/>
          <a:stretch/>
        </p:blipFill>
        <p:spPr bwMode="auto">
          <a:xfrm rot="220240">
            <a:off x="6638056" y="3558587"/>
            <a:ext cx="2033156" cy="2932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42672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Generally, we find that we shall receive full cooperation from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police.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First we must show that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are willing and ready to cooperate with them.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cdn2-b.examiner.com/sites/default/files/styles/image_content_width/hash/63/ca/63ca301b06af9cfc968385d3f6918e21.jpg?itok=tmUk1Ve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09650"/>
            <a:ext cx="4267200" cy="2957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" y="1392972"/>
            <a:ext cx="89916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three things that will influence the police in their decision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a. Whether or not there is a bylaw in the community prohibiting such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4" name="Picture 2" descr="http://www.fceac.org/byla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429000"/>
            <a:ext cx="5829300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three things that will influence the police in their decision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Whether or not the service will interfere with the flow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traffic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www.egyptindependent.com/sites/default/files/imagecache/photo-watermarking-large/photo/2011/12/29/228/9794.jpg.crop_displ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124505"/>
            <a:ext cx="5026230" cy="3352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145500"/>
            <a:ext cx="7696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three things that will influence the police in their decision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Whether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has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been complaints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about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noise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 interference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normal business.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img.docstoccdn.com/thumb/orig/422798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6" b="67448"/>
          <a:stretch/>
        </p:blipFill>
        <p:spPr bwMode="auto">
          <a:xfrm rot="21432198">
            <a:off x="615231" y="3668286"/>
            <a:ext cx="6629400" cy="24789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4383</TotalTime>
  <Words>979</Words>
  <Application>Microsoft Office PowerPoint</Application>
  <PresentationFormat>On-screen Show (4:3)</PresentationFormat>
  <Paragraphs>160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Evangelism II Lesson 1</vt:lpstr>
      <vt:lpstr>White with Courier font for code slides</vt:lpstr>
      <vt:lpstr>Evangelism II</vt:lpstr>
      <vt:lpstr>A. Two More Methods</vt:lpstr>
      <vt:lpstr>A. Two More Methods</vt:lpstr>
      <vt:lpstr>A. Two More Methods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125</cp:revision>
  <dcterms:created xsi:type="dcterms:W3CDTF">2013-06-10T19:35:52Z</dcterms:created>
  <dcterms:modified xsi:type="dcterms:W3CDTF">2013-07-17T05:27:24Z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