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3: Reaching The Field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Prayer And Faith Are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60010"/>
            <a:ext cx="9144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If he does this, he will be able to return in the evening, rejoicing in his soul.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have the assurance that if he reaches men and women with the gospel, the harvest will be sure.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Holy Spirit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able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guide the home missionary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step-by-step in the field.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direct in all the necessary planning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arrangements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www.gial.edu/images/Distance%20Ed%20Direc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276600"/>
            <a:ext cx="24003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76400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decisions need to be made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missionary moves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field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need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be taken to the Lord in prayer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allowing Him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make the decisions.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few things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need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considered.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4338"/>
            <a:ext cx="899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1. Whether or not the missionary will be able to give full time to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work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trusting God to provide or whether he plans to get a job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 to work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economy.blog.ocregister.com/files/2010/01/jobs-getty-imag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97"/>
          <a:stretch/>
        </p:blipFill>
        <p:spPr bwMode="auto">
          <a:xfrm>
            <a:off x="1995487" y="2895600"/>
            <a:ext cx="5014913" cy="3348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Where he plans to live</a:t>
            </a: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a. Purchase a home</a:t>
            </a: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b. Rent a home or an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apartment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4" name="Picture 4" descr="http://ohmyapt.apartmentratings.com/wp-content/uploads/2010/07/oma_rentalagreement_istoc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9"/>
          <a:stretch/>
        </p:blipFill>
        <p:spPr bwMode="auto">
          <a:xfrm rot="547759">
            <a:off x="5139374" y="2567368"/>
            <a:ext cx="3594595" cy="2573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hortsale707.com/wp-content/uploads/2012/02/home-for-sale-sig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7126">
            <a:off x="1908058" y="3486898"/>
            <a:ext cx="3699506" cy="27665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7696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The number of workers who will accompany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him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cdn.zmescience.com/wp-content/uploads/2013/02/number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095499"/>
            <a:ext cx="4286250" cy="41529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theoriginalchurch.com/myimages/Tracts%20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62400"/>
            <a:ext cx="3294234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74564"/>
            <a:ext cx="8991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The choice of and preparation of literature, brochures,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mmprint.com/index_files/RELIGIOUS/church_brochu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3177085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2.gstatic.com/images?q=tbn:ANd9GcQpHMr2zGZEdQDjCD3Kw_6CT7AZ1Z8vW0kz_R4yPPxZfeH7lp6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124200"/>
            <a:ext cx="3357119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Careful Planning Is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What methods will be used in the outreach throughout the community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6" name="Picture 4" descr="http://blog.bufferapp.com/wp-content/uploads/2012/05/1-ifttt-channel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228">
            <a:off x="5242311" y="2119330"/>
            <a:ext cx="3402860" cy="2579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andysdirt.com/wp-content/uploads/Man-knocking-on-do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57400"/>
            <a:ext cx="3476625" cy="444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t1.gstatic.com/images?q=tbn:ANd9GcSu4cnXeYN3HRHdSTItE7oMsSlmjpQVDdvzGg1gefViPEUuj-x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2083">
            <a:off x="4036562" y="4475588"/>
            <a:ext cx="3355231" cy="201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D.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61505"/>
            <a:ext cx="7696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a great advantage in entering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field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a strong band of workers.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difficult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conduct revival services without sufficient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help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Musicians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Sunday school teachers, and altar workers are needed from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beginning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7662"/>
            <a:ext cx="8991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Two or three families to help can lift a tremendous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load.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makes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work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pioneer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easier.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thedailychapter.files.wordpress.com/2011/08/heavy-burden-basket-shoul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17" y="2286000"/>
            <a:ext cx="4288983" cy="31881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Making The First Contacts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79318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Before a soul can be won for the Lord, he must be reached with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gospel.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Contact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be made. </a:t>
            </a:r>
          </a:p>
        </p:txBody>
      </p:sp>
      <p:pic>
        <p:nvPicPr>
          <p:cNvPr id="1026" name="Picture 2" descr="http://www.freegreatpicture.com/files/97/26297-cooperation-handsha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895600"/>
            <a:ext cx="5400740" cy="3599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7168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party of several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canvas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knock on doors, hold street services, teach Sunday school, play in the orchestra,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pray at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altar.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is difficult for a lone missionary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conduct services and pray men and women through to salvation.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599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nother advantage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bringing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party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workers is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favorable impression.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community soon knows that there is a new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 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town.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Interest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curiosity are aroused and a means of contact is opened up.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theworkingwardrobe.com/wp-content/uploads/2009/09/bigstockphoto_Group_Of_Co-Workers_Standin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3314700" cy="2209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57400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orkers also provide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fellowship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for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each other.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iscouragement may attack,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such times each one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                            encourage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other.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early days of Pentecost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this method was largely used.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greetings.flashscrap.com/encouragement/encouragement-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362199"/>
            <a:ext cx="2505075" cy="304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is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note of caution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regards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party of workers.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expense of the project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increased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unless some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them go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work, the financial load 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prevent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success.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blog.militaryauthority.com/Portals/163628/images/increasing%20cos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019300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52600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orkers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chosen carefully.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everyone is able to work together in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compatible manner.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workers may mean well but create disharmony and division.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0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D. Choice Of Workers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3984010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workers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harmoniously together in perfect unity under the leadership of the missionary.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also must be dedicated and willing to trust God for His provision.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www.mica.edu/Images/pr_images/amy%20appleton_harmony_2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295400"/>
            <a:ext cx="2590800" cy="2571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758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Making The First Contacts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7930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important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the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makes these contacts wisely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prayerfully.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ften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first impression is lasting.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Mistakes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easily be made in the pioneer stages of a new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Making The First Contacts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" y="1374338"/>
            <a:ext cx="8915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Let the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go forth with strong faith in his heart, with much prayer, carefully proving God each step of the way.</a:t>
            </a:r>
          </a:p>
        </p:txBody>
      </p:sp>
      <p:pic>
        <p:nvPicPr>
          <p:cNvPr id="2050" name="Picture 2" descr="http://32b66e2a05c477d931e5-71517225338d4de484776d805810db7c.r92.cf2.rackcdn.com/uploaded/f/0e964271_fai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9" y="2895600"/>
            <a:ext cx="5052977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Making The First Contacts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4336" y="31837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excellent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 for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reaching the field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local newspaper.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Announcements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news items and articles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be published in the newspaper.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Sometimes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newspaper will gladly publish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articles without charge. 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 descr="http://www.indexoncensorship.org/wp-content/uploads/2012/09/newspaper-mont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407" y="973782"/>
            <a:ext cx="3527993" cy="2074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Making The First Contacts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Newspaper advertising 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expensive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be affordable.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medium of contacting people should be thoroughly investigated and used fully.</a:t>
            </a:r>
          </a:p>
        </p:txBody>
      </p:sp>
      <p:pic>
        <p:nvPicPr>
          <p:cNvPr id="3076" name="Picture 4" descr="http://www.americanlegislator.org/wp-content/uploads/money1-583x3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27" y="2238609"/>
            <a:ext cx="3612573" cy="24166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Prayer And Faith Are Essential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order to reach the filed effectively, the pioneer evangelist must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guided step-by-step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and word-by-word, by the Holy Spirit.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mean that much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 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spent in prayer. 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2" descr="http://static.ddmcdn.com/gif/blogs/dnews-files-2013-04-footsteps-660-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879" y="2942123"/>
            <a:ext cx="3413521" cy="2239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http://esol.britishcouncil.org/sites/esol/files/imagecache/main_image/grammars_iStock_000015409586XSma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390" y="2929467"/>
            <a:ext cx="3354410" cy="22521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Prayer And Faith Are Essential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must keep his heart filled and anointed with the Spirit of God.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Holy Spirit is guiding him, he will not make any mistakes.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bilton-cofe.org.uk/wp-content/uploads/2013/02/prayer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900" y="3505200"/>
            <a:ext cx="5295900" cy="2775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Prayer And Faith Are Essential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Faith is also an absolute essential.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missionary entertains doubts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fears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he is defeated before he begins.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go forth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morning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believing God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expecting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results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t2.gstatic.com/images?q=tbn:ANd9GcR95aY9bIaLMISE16kEVU6P5qGALGlVm761xnBYFRsyziro_X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612">
            <a:off x="4864064" y="3651741"/>
            <a:ext cx="3657109" cy="2739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3682</TotalTime>
  <Words>877</Words>
  <Application>Microsoft Office PowerPoint</Application>
  <PresentationFormat>On-screen Show (4:3)</PresentationFormat>
  <Paragraphs>145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Evangelism II Lesson 1</vt:lpstr>
      <vt:lpstr>White with Courier font for code slides</vt:lpstr>
      <vt:lpstr>Evangelism II</vt:lpstr>
      <vt:lpstr>A. Making The First Contacts</vt:lpstr>
      <vt:lpstr>A. Making The First Contacts</vt:lpstr>
      <vt:lpstr>A. Making The First Contacts</vt:lpstr>
      <vt:lpstr>A. Making The First Contacts</vt:lpstr>
      <vt:lpstr>A. Making The First Contacts</vt:lpstr>
      <vt:lpstr>B. Prayer And Faith Are Essential</vt:lpstr>
      <vt:lpstr>B. Prayer And Faith Are Essential</vt:lpstr>
      <vt:lpstr>B. Prayer And Faith Are Essential</vt:lpstr>
      <vt:lpstr>B. Prayer And Faith Are Essential</vt:lpstr>
      <vt:lpstr>C. Careful Planning Is Essential</vt:lpstr>
      <vt:lpstr>C. Careful Planning Is Essential</vt:lpstr>
      <vt:lpstr>C. Careful Planning Is Essential</vt:lpstr>
      <vt:lpstr>C. Careful Planning Is Essential</vt:lpstr>
      <vt:lpstr>C. Careful Planning Is Essential</vt:lpstr>
      <vt:lpstr>C. Careful Planning Is Essential</vt:lpstr>
      <vt:lpstr>C. Careful Planning Is Essential</vt:lpstr>
      <vt:lpstr>D. Choice Of Workers</vt:lpstr>
      <vt:lpstr>D. Choice Of Workers</vt:lpstr>
      <vt:lpstr>D. Choice Of Workers</vt:lpstr>
      <vt:lpstr>D. Choice Of Workers</vt:lpstr>
      <vt:lpstr>D. Choice Of Workers</vt:lpstr>
      <vt:lpstr>D. Choice Of Workers</vt:lpstr>
      <vt:lpstr>D. Choice Of Workers</vt:lpstr>
      <vt:lpstr>D. Choice Of Workers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102</cp:revision>
  <dcterms:created xsi:type="dcterms:W3CDTF">2013-06-10T19:35:52Z</dcterms:created>
  <dcterms:modified xsi:type="dcterms:W3CDTF">2013-06-29T22:38:37Z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