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  <p:sldId id="272" r:id="rId24"/>
    <p:sldId id="277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http://www.google.com/url?sa=i&amp;rct=j&amp;q=industry&amp;source=images&amp;cd=&amp;cad=rja&amp;docid=UC13R0i1pSXL-M&amp;tbnid=zJvoLAnFunyWDM:&amp;ved=0CAUQjRw&amp;url=http%3A%2F%2Fcommons.wikimedia.org%2Fwiki%2FFile%3AIndustry_smoke.jpg&amp;ei=eQ3FUd21C8mLyAGv8YCQCA&amp;bvm=bv.48293060,d.aWc&amp;psig=AFQjCNHvq9eOGDqXYQPkUQBzZhpfcDRraw&amp;ust=1371954924744855" TargetMode="External"/><Relationship Id="rId7" Type="http://schemas.openxmlformats.org/officeDocument/2006/relationships/hyperlink" Target="http://www.google.com/url?sa=i&amp;rct=j&amp;q=newspaper%2Bhelp%2Bwanted&amp;source=images&amp;cd=&amp;cad=rja&amp;docid=sSKYpDC-QrRajM&amp;tbnid=MKAeUXNXYYQ9IM:&amp;ved=0CAUQjRw&amp;url=http%3A%2F%2Fwww.howtogetjob21cent.com%2FAnswering%2520Newspaper%2520Ads.htm&amp;ei=zw3FUajzGYmBywHqhIDQBg&amp;bvm=bv.48293060,d.aWc&amp;psig=AFQjCNE3b_DRMpa7Er67PWJ5OFPzKrzr7Q&amp;ust=1371955017500991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hyperlink" Target="http://www.google.com/url?sa=i&amp;rct=j&amp;q=&amp;source=images&amp;cd=&amp;cad=rja&amp;docid=0WOvGdUCfRrXYM&amp;tbnid=of3lJy3XPzdXOM:&amp;ved=0CAUQjRw&amp;url=http%3A%2F%2Ftx.english-ch.com%2Fteacher%2Fabby%2Flevel-a%2Fcountries-and-nationalities%2F&amp;ei=QQ3FUcKRK4G3ygH4rYCACA&amp;bvm=bv.48293060,d.aWc&amp;psig=AFQjCNE5Q_gPlC40lgReS48ayn0gXtjjmw&amp;ust=1371954867628158" TargetMode="External"/><Relationship Id="rId10" Type="http://schemas.openxmlformats.org/officeDocument/2006/relationships/image" Target="../media/image30.gif"/><Relationship Id="rId4" Type="http://schemas.openxmlformats.org/officeDocument/2006/relationships/image" Target="../media/image27.jpeg"/><Relationship Id="rId9" Type="http://schemas.openxmlformats.org/officeDocument/2006/relationships/hyperlink" Target="http://www.google.com/url?sa=i&amp;rct=j&amp;q=bag%2Bof%2Bfood%2Bon%2Bmoney&amp;source=images&amp;cd=&amp;cad=rja&amp;docid=Dj0oEKuOcUz97M&amp;tbnid=nEG5iIItgiQkwM:&amp;ved=0CAUQjRw&amp;url=http%3A%2F%2Famomknowsbest.com%2F2011%2F04%2Fsave-money-with-zero-waste-lunches%2F&amp;ei=Cw7FUbnyHorqyQH0xoHYBQ&amp;bvm=bv.48293060,d.aWc&amp;psig=AFQjCNE7QXn8gDF60nJQ1yRm1YcgaHcnuQ&amp;ust=1371955077369488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2: Surveying The Field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6625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A Field For Essential Information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84506"/>
            <a:ext cx="8991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pioneer evangelist should start with four files: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Religion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established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churches</a:t>
            </a:r>
          </a:p>
          <a:p>
            <a:pPr marL="971550" lvl="1" indent="-514350">
              <a:buAutoNum type="arabicPeriod"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 Real estate, rentals, hall available to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rent</a:t>
            </a:r>
          </a:p>
          <a:p>
            <a:pPr lvl="1"/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3. Personal contacts with individuals, names and 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address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prospects</a:t>
            </a:r>
          </a:p>
          <a:p>
            <a:pPr lvl="1"/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4. General (for all other information)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B. A Field For Essential Information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evangelist can write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Chamber of Commerce, tourist bureaus,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government agencies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ithin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few days, a wealth of information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will arrive.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www.totallyfreecreditreport.org/images/mailbox-full-of-junk-mai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657599"/>
            <a:ext cx="2712777" cy="27440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B. A Field For Essential Information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259991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Among the brochures and literature,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street map should arrive.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should be studied until the evangelist is familiar with the city.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map should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posted where it can be looked at daily and during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prayer.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www.downtownvermillion.meylor.com/wp-content/uploads/downtown-vermillion-map-no-labe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14400"/>
            <a:ext cx="3548063" cy="2143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Essential Information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30953"/>
            <a:ext cx="8991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All information 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important.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But some information is essential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should immediately go into the proper file.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a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suggestive list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information to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filled.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img.ehowcdn.com/article-new/ehow/images/a06/ia/88/divide-rar-file-multiples-800x8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37"/>
          <a:stretch/>
        </p:blipFill>
        <p:spPr bwMode="auto">
          <a:xfrm>
            <a:off x="2505075" y="3229840"/>
            <a:ext cx="4048125" cy="1951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Essential Information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990600"/>
            <a:ext cx="7696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Name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addresses of all people who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have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been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contacted</a:t>
            </a:r>
          </a:p>
          <a:p>
            <a:pPr marL="514350" indent="-514350">
              <a:buAutoNum type="arabicPeriod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Churches and established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religions</a:t>
            </a: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3. Radio stations 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rates</a:t>
            </a: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4. Newspapers with subscription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rates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img.docstoccdn.com/thumb/orig/4557434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9" t="16509" r="30797" b="39700"/>
          <a:stretch/>
        </p:blipFill>
        <p:spPr bwMode="auto">
          <a:xfrm>
            <a:off x="1600200" y="3581400"/>
            <a:ext cx="2755179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hybridbiz.typepad.com/.a/6a013486fc4f93970c0134870c059d970c-800w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733800"/>
            <a:ext cx="2857500" cy="1781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bubblews.com/assets/images/news/1537401823_136476082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1" y="4703742"/>
            <a:ext cx="2743200" cy="18596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www.coupons4utah.com/wp-content/uploads/2012/04/tribun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062060"/>
            <a:ext cx="2209800" cy="16435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Essential Information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76962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5. Cost of real estate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rentals</a:t>
            </a: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6. Available halls that can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rented</a:t>
            </a: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7.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Schools</a:t>
            </a:r>
          </a:p>
          <a:p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Hospitals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www.utads.com/products/print/images/nc_realest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286000"/>
            <a:ext cx="3394822" cy="3162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tapandtrackrentals.com/wp-content/uploads/2012/04/Re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221236"/>
            <a:ext cx="2041773" cy="2722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upload.wikimedia.org/wikipedia/commons/6/67/Lebanon_High_School_Kentuck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828" y="4495800"/>
            <a:ext cx="3003972" cy="20117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blog.center4tobaccopolicy.org/wp-content/uploads/2010/04/iStock_Hospital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19" y="4038600"/>
            <a:ext cx="2599981" cy="213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upload.wikimedia.org/wikipedia/commons/0/04/Industry_smok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27453"/>
            <a:ext cx="2590800" cy="1942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Essential Information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74564"/>
            <a:ext cx="899160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Nationality and customs of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people</a:t>
            </a: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10.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Industry</a:t>
            </a: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11. Job opportunities and wage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levels</a:t>
            </a: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12. Cost of food and living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tx.english-ch.com/teacher/abby/nationalitycheckimage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3477877"/>
            <a:ext cx="4991100" cy="3151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t2.gstatic.com/images?q=tbn:ANd9GcQnHyUEv-RJVkIP5GEIYfWSEm3cTJ4VXvzKj9sOsrj4LBqg5-tsqQ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00400"/>
            <a:ext cx="2091155" cy="154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amomknowsbest.com/wp-content/uploads/2011/04/FPT_MoneyBag.gif">
            <a:hlinkClick r:id="rId9"/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52" b="14954"/>
          <a:stretch/>
        </p:blipFill>
        <p:spPr bwMode="auto">
          <a:xfrm>
            <a:off x="5930644" y="4607988"/>
            <a:ext cx="2527556" cy="2097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Essential Information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136100"/>
            <a:ext cx="7696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home missionary will have other items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information. </a:t>
            </a:r>
          </a:p>
          <a:p>
            <a:pPr algn="ctr"/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can be added to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above list according to the circumstances.</a:t>
            </a:r>
            <a:endParaRPr lang="en-US" sz="2600" i="1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D. Where the Information May Be Found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90600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ost libraries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books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literature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available on the field of interest.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books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will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give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great deal of knowledge concerning the city 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country.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314" name="Picture 2" descr="http://theindyreadingcoalition.files.wordpress.com/2010/12/bookshel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174864"/>
            <a:ext cx="5025518" cy="3341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D. Where the Information May Be Found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2097881"/>
            <a:ext cx="8991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writer went to the library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read everything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regarding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island of Jamaica.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he arrived, the island seemed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familiar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Anyone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may do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same by becoming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familiar with the field of labor before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arriving.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3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</a:t>
            </a:r>
            <a:r>
              <a:rPr lang="en-US" sz="3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Need To Survey The Field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018" y="1066800"/>
            <a:ext cx="779318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whole world must have a witness.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gospel of the kingdom must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preached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the entire world.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Every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town and city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hear the gospel.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Picture 2" descr="http://upload.wikimedia.org/wikipedia/commons/4/4d/Whole_world_-_land_and_ocea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064" y="3657600"/>
            <a:ext cx="56388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D. Where the Information May Be Found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555081"/>
            <a:ext cx="769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good method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subscribe to a daily newspaper.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Generally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thirty-day subscription is all 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required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reading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newspapers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one can find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information important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success of the missionary endeavor.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38" name="Picture 2" descr="http://www.magicsavio.com/images/newspaper-gulf-daily-news-2001030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37"/>
          <a:stretch/>
        </p:blipFill>
        <p:spPr bwMode="auto">
          <a:xfrm>
            <a:off x="1828800" y="952500"/>
            <a:ext cx="6934200" cy="133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E. A Scouting Trip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possible,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scouting trip to the city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can 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tremendous blessing.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would be wise to be accompanied by another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worker, but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not to have a large party, for this is not a pleasure trip.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2" name="Picture 2" descr="http://www.air.com/datastore/0/imgCheapAirlineTick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2133600"/>
            <a:ext cx="3381375" cy="2571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98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A Scouting Trip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73282"/>
            <a:ext cx="8991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not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a pressure for time.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Allow two 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or three days to travel throughout the city, carefully and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prayerfully.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evangelist can meet people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, and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locate available auditoriums or church buildings.</a:t>
            </a: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147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A Scouting Trip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3583900"/>
            <a:ext cx="7696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arnestly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seek God for guidance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 where to begin the work of evangelism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few city blocks can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determine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immediate success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apparent failure.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God can help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this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regard.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6386" name="Picture 2" descr="http://bronzemagonline.com/wp-content/uploads/2012/02/where-are-yo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996608"/>
            <a:ext cx="4038600" cy="250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239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F. The Value Of Making A Survey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716881"/>
            <a:ext cx="7696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learn of potential problems study the people.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Know their nationality, their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economical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conditions, and their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religious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backgrounds.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is preparation for having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right answers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when knocking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on doors.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67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0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F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The Value Of Making A Survey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676400"/>
            <a:ext cx="89916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If the pioneer evangelist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carefully surveys the field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tremendous burden for the place will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grow.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will confirm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call and save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time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expense,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heartache.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410" name="Picture 2" descr="http://us.123rf.com/400wm/400/400/sarunyufoto2010/sarunyufoto20101107/sarunyufoto2010110700009/10016977-grass-and-green-plants-growing-a-heart-shape-on-soil-manure-in-the-birds-eye-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89843"/>
            <a:ext cx="3468999" cy="2315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7587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A. The Need To Survey The Field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However,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have hardly started in discharging our obligation to God and our responsibility to our fellow man.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thousands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cities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without the apostolic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message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2" name="Picture 4" descr="http://farm9.staticflickr.com/8094/8457640332_b2b7f3e8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657600"/>
            <a:ext cx="4233332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The Need To Survey The Field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 descr="C:\Users\Alyssa\Pictures\GATS\1040-frontier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7696200" cy="571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4closurefraud.org/wp-content/uploads/2012/07/clock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8" r="8189"/>
          <a:stretch/>
        </p:blipFill>
        <p:spPr bwMode="auto">
          <a:xfrm>
            <a:off x="3810000" y="990600"/>
            <a:ext cx="2894755" cy="2186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A. The Need To Survey The Field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3259991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evangelist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burden to take the gospel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new city should begin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at once.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might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several months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before moving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the field.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Arriving also might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delayed even for a year or two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446" y="76201"/>
            <a:ext cx="82053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A. The Need To Survey The Field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74661"/>
            <a:ext cx="76962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This should not discourage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evangelists.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is an important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phase of missionary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work - surveying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field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may see the biblical importance of this phase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think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Moses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Joshua. </a:t>
            </a:r>
          </a:p>
        </p:txBody>
      </p:sp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The Need To Survey The Field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47800"/>
            <a:ext cx="8991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Moses sent out the twelve spies to view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land.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Joshua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sent out two spies for the same work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Go view the land, even Jericho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(Joshua 2:1)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http://t2.gstatic.com/images?q=tbn:ANd9GcSbnMpnpSkubux93k_U3vL_PP6EuKbwJUjkF2y5I9LmdEEJwxC3M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733800"/>
            <a:ext cx="3276600" cy="27550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7" name="Picture 7" descr="C:\Users\Alyssa\Pictures\GATS\two spi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33801"/>
            <a:ext cx="3785965" cy="2755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A. The Need To Survey The Field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447800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careful and prayerful survey of the field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lays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groundwork for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successful evangelism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Careless work is waste of effort and a 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needless delay.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missionary will never be too familiar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their field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labor.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B. </a:t>
            </a:r>
            <a:r>
              <a:rPr lang="en-US" sz="3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Field For Essential Information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43000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Beginning a survey, the pioneer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evangelist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should start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file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compile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information concerning the place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their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call.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http://www.fraseradjusters.com/Manila-File-Fold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1" b="8279"/>
          <a:stretch/>
        </p:blipFill>
        <p:spPr bwMode="auto">
          <a:xfrm>
            <a:off x="1706080" y="2895600"/>
            <a:ext cx="4161320" cy="3483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2473</TotalTime>
  <Words>939</Words>
  <Application>Microsoft Office PowerPoint</Application>
  <PresentationFormat>On-screen Show (4:3)</PresentationFormat>
  <Paragraphs>170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Evangelism II Lesson 1</vt:lpstr>
      <vt:lpstr>White with Courier font for code slides</vt:lpstr>
      <vt:lpstr>Evangelism II</vt:lpstr>
      <vt:lpstr>A. The Need To Survey The Field</vt:lpstr>
      <vt:lpstr>A. The Need To Survey The Field</vt:lpstr>
      <vt:lpstr>A. The Need To Survey The Field</vt:lpstr>
      <vt:lpstr>A. The Need To Survey The Field</vt:lpstr>
      <vt:lpstr>A. The Need To Survey The Field</vt:lpstr>
      <vt:lpstr>A. The Need To Survey The Field</vt:lpstr>
      <vt:lpstr>A. The Need To Survey The Field</vt:lpstr>
      <vt:lpstr>B. A Field For Essential Information</vt:lpstr>
      <vt:lpstr>B. A Field For Essential Information</vt:lpstr>
      <vt:lpstr>B. A Field For Essential Information</vt:lpstr>
      <vt:lpstr>B. A Field For Essential Information</vt:lpstr>
      <vt:lpstr>C. Essential Information</vt:lpstr>
      <vt:lpstr>C. Essential Information</vt:lpstr>
      <vt:lpstr>C. Essential Information</vt:lpstr>
      <vt:lpstr>C. Essential Information</vt:lpstr>
      <vt:lpstr>C. Essential Information</vt:lpstr>
      <vt:lpstr>D. Where the Information May Be Found</vt:lpstr>
      <vt:lpstr>D. Where the Information May Be Found</vt:lpstr>
      <vt:lpstr>D. Where the Information May Be Found</vt:lpstr>
      <vt:lpstr>E. A Scouting Trip</vt:lpstr>
      <vt:lpstr>E. A Scouting Trip</vt:lpstr>
      <vt:lpstr>E. A Scouting Trip</vt:lpstr>
      <vt:lpstr>F. The Value Of Making A Survey</vt:lpstr>
      <vt:lpstr>F. The Value Of Making A Survey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73</cp:revision>
  <dcterms:created xsi:type="dcterms:W3CDTF">2013-06-10T19:35:52Z</dcterms:created>
  <dcterms:modified xsi:type="dcterms:W3CDTF">2013-06-22T06:18:07Z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