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5: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Methods Of Pioneer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Evangelism – Part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Permits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City authorities will be guided in their decision by the following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1"/>
            <a:endParaRPr lang="en-US" sz="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a bylaw prohibiting the use of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tent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canvas has been fireproofed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meets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requirements of the fire </a:t>
            </a:r>
            <a:r>
              <a:rPr lang="en-US" sz="2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marshall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www.gascement.com/files/iso_hot_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1978">
            <a:off x="6507324" y="4480678"/>
            <a:ext cx="2105025" cy="2105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990600"/>
            <a:ext cx="7467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there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suitable sanitary conveniences sufficient to meet the requirements of the health department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lot is large enough and the proper location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sufficient parking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www.stripespls.com/images/midpic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t="3697" r="4531" b="4508"/>
          <a:stretch/>
        </p:blipFill>
        <p:spPr bwMode="auto">
          <a:xfrm>
            <a:off x="1714499" y="4326081"/>
            <a:ext cx="2857501" cy="2150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3. Getting Electricity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After the tent is wired, it must be inspected by the electrical inspector.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done before lights can be turned on.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media.treehugger.com/assets/images/2011/10/light-bulb-photo357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33800"/>
            <a:ext cx="3695700" cy="2771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4338"/>
            <a:ext cx="8991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4. Choosing Your Vacant Lot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should be sufficient depth of soil to hold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stakes and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shelter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from trees.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lot should provide ample parking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facilities.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should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well known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that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easily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accessible.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057400"/>
            <a:ext cx="76962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5. Do Not Overlook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Sanitary </a:t>
            </a:r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Conveniences.</a:t>
            </a:r>
          </a:p>
          <a:p>
            <a:endParaRPr lang="en-US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 point, the evangelist may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able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erect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his tent.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certain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arrangements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be made before renting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lot.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2" name="Picture 4" descr="http://www.howtobeagermophobe.com/wp-content/uploads/2011/01/Restroom-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027">
            <a:off x="6163416" y="342158"/>
            <a:ext cx="2562225" cy="2562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08306"/>
            <a:ext cx="76962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6. Choosing Your Tent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block and tackle tent is to be preferred to the push up type.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One attendant can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look after a block and tackle tent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ease.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quickly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lowered 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case of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storm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virtualfeller.files.wordpress.com/2010/06/stor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4515">
            <a:off x="4157164" y="3801426"/>
            <a:ext cx="3169649" cy="2610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524000"/>
            <a:ext cx="8991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7. The Tent Must Be Constantly Attended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Storms arise quickly and may blow the tent down and tear it up if no one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with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Also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there is constant danger from vandalism.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Someone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sleep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tent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and if possible, the tent should never be left alone.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990600"/>
            <a:ext cx="7696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8. Caring For Your Tent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When the canvas is wet, all ropes should be loosened.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canvas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dries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guide ropes should be tightened.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ropes should be kept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same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tightness.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thedirty30sclub.com/blog/wp-content/uploads/2012/11/Ro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495800"/>
            <a:ext cx="3810000" cy="2051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life of the tent will greatly depend upon how it is taken down and stored.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store a tent that is damp.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Make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certain that it is thoroughly dry.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://media.tumblr.com/tumblr_m7n5hoOmY01rosp1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86075"/>
            <a:ext cx="3771900" cy="2828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4288810"/>
            <a:ext cx="8991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tent should never be taken down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morning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but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afternoon when it is dry.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tent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rolled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stored when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dry,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carefully taken care of, it will last for many years.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://vionnaswatching.files.wordpress.com/2011/09/morning_d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530600" cy="2647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341596"/>
            <a:ext cx="779318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13.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Finally</a:t>
            </a:r>
          </a:p>
          <a:p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Remember you go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                                    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street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name                                                 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Jesus and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power of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Holy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 Ghost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Nothing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harm you unless the Lord permits it.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 must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keep control of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meeting.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www.what-secret-rapture-saith-the-lamb-of-god.com/image-files/burning-han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9062">
            <a:off x="5800856" y="1664509"/>
            <a:ext cx="3031882" cy="2576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10668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tent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give the evangelist many revivals in different towns.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be a means of reaching and winning hundreds of souls.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://www.colourbox.com/preview/528583-531583-large-group-of-people-sitting-togeth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352800"/>
            <a:ext cx="4381500" cy="3019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will have the victory if you keep fearless but calm.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 get upset nor lose your temper regardless of how you may be provoked.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" r="3264" b="4283"/>
          <a:stretch/>
        </p:blipFill>
        <p:spPr bwMode="auto">
          <a:xfrm>
            <a:off x="580790" y="2133600"/>
            <a:ext cx="231481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374338"/>
            <a:ext cx="8915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14. A few “don’ts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”</a:t>
            </a:r>
          </a:p>
          <a:p>
            <a:pPr lvl="1"/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a. Don’t lose your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temper.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http://www.ideafit.com/files/article_images/200706-ifj-26_19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19400"/>
            <a:ext cx="4657725" cy="309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4336" y="1143000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14. A few “don’ts”</a:t>
            </a:r>
          </a:p>
          <a:p>
            <a:pPr lvl="1"/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Don’t become frightened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t2.gstatic.com/images?q=tbn:ANd9GcSBITmwFxego-h06MHDU5B9g0t79_qNxujtzihWG_iAojVt3Mv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7793">
            <a:off x="2216637" y="2597637"/>
            <a:ext cx="2777837" cy="2777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sodahead.com/polls/003718453/1410690587_4836800328_Scared_to_change_xlarge_xlarg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3217">
            <a:off x="6153142" y="3056412"/>
            <a:ext cx="2247900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32582"/>
            <a:ext cx="769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14. A few “don’ts”</a:t>
            </a:r>
          </a:p>
          <a:p>
            <a:pPr lvl="1"/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Don’t fight back even if you are struck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rlv.zcache.com/a_fist_punching_towards_you_postcard-r2458a1d500594314b4c7cbe8876e30d2_vgbaq_8byvr_3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t="16050" r="4994" b="15937"/>
          <a:stretch/>
        </p:blipFill>
        <p:spPr bwMode="auto">
          <a:xfrm rot="21247305">
            <a:off x="501756" y="2424627"/>
            <a:ext cx="3303640" cy="2527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motivationalquotes.com/postcards/cards/Matthew5_38-3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114800"/>
            <a:ext cx="4357762" cy="2178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Open Air and Street Services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1600"/>
            <a:ext cx="8991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14. A few “don’ts”</a:t>
            </a:r>
          </a:p>
          <a:p>
            <a:pPr lvl="1"/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Don’t let your meeting be broken up.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6" name="Picture 2" descr="http://farm3.staticflickr.com/2203/2498445479_064841a97d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124" y="2591991"/>
            <a:ext cx="5173276" cy="3885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70087"/>
            <a:ext cx="7696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Tent </a:t>
            </a:r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Revivals Attract Attention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514350" indent="-514350">
              <a:buAutoNum type="arabicPeriod"/>
            </a:pPr>
            <a:endParaRPr lang="en-US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something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about a tent that people like.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cities will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permit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tent to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erected.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But where                                          permission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                                  received hundreds                                 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will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attracted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homestyleministries.com/images/tentcrow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438">
            <a:off x="5392763" y="3901244"/>
            <a:ext cx="3464353" cy="2286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Tent Revivals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231719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certain that you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receive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necessary permit before the erection of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tent.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not forget to print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announcement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revival services.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lcweb2.loc.gov/service/pnp/fsa/8b20000/8b20300/8b20355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4" t="4215" r="4222" b="5178"/>
          <a:stretch/>
        </p:blipFill>
        <p:spPr bwMode="auto">
          <a:xfrm>
            <a:off x="1828800" y="990600"/>
            <a:ext cx="4111337" cy="30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3961</TotalTime>
  <Words>742</Words>
  <Application>Microsoft Office PowerPoint</Application>
  <PresentationFormat>On-screen Show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Evangelism II Lesson 1</vt:lpstr>
      <vt:lpstr>White with Courier font for code slides</vt:lpstr>
      <vt:lpstr>Evangelism II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B. Open Air and Street Services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  <vt:lpstr>C. Tent Revivals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120</cp:revision>
  <dcterms:created xsi:type="dcterms:W3CDTF">2013-06-10T19:35:52Z</dcterms:created>
  <dcterms:modified xsi:type="dcterms:W3CDTF">2013-07-17T23:34:00Z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