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71" r:id="rId14"/>
    <p:sldId id="266" r:id="rId15"/>
    <p:sldId id="267" r:id="rId16"/>
    <p:sldId id="264" r:id="rId17"/>
    <p:sldId id="276" r:id="rId18"/>
    <p:sldId id="275" r:id="rId19"/>
    <p:sldId id="269" r:id="rId20"/>
    <p:sldId id="273" r:id="rId21"/>
    <p:sldId id="274" r:id="rId22"/>
    <p:sldId id="270" r:id="rId23"/>
    <p:sldId id="272" r:id="rId24"/>
    <p:sldId id="277" r:id="rId25"/>
    <p:sldId id="278" r:id="rId26"/>
    <p:sldId id="279" r:id="rId27"/>
    <p:sldId id="28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4: Methods Of Pioneer </a:t>
            </a:r>
          </a:p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Evangelism – Part 1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6625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95400"/>
            <a:ext cx="91440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Scripture Reference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endParaRPr lang="en-US" sz="2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i="1" dirty="0">
                <a:solidFill>
                  <a:srgbClr val="FFFF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“And have taught you publicly, and from house to </a:t>
            </a:r>
            <a:r>
              <a:rPr lang="en-US" sz="2600" i="1" dirty="0" smtClean="0">
                <a:solidFill>
                  <a:srgbClr val="FFFF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house.” </a:t>
            </a:r>
            <a:r>
              <a:rPr lang="en-US" sz="2600" dirty="0">
                <a:solidFill>
                  <a:srgbClr val="FFFF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(Acts 20:20</a:t>
            </a:r>
            <a:r>
              <a:rPr lang="en-US" sz="2600" dirty="0" smtClean="0">
                <a:solidFill>
                  <a:srgbClr val="FFFF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Someone has called this Scripture the “twenty-twenty vision of evangelism.”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http://sbecc.com/wp-content/uploads/2013/02/Vision-Care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116" y="4343400"/>
            <a:ext cx="3308084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524000"/>
            <a:ext cx="7696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House-to-house evangelism is certainly scriptural.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apostle Paul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preached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gospel in Ephesus from house to house.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read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Mark 2:1 that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Jesus ministered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houses,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i="1" dirty="0" smtClean="0">
                <a:solidFill>
                  <a:srgbClr val="FFFF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n-US" sz="2600" i="1" dirty="0">
                <a:solidFill>
                  <a:srgbClr val="FFFF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it was noised that he was in the house.”</a:t>
            </a:r>
            <a:endParaRPr lang="en-US" sz="2600" i="1" dirty="0">
              <a:solidFill>
                <a:srgbClr val="FFFF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07519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is no better place than the home to do personal evangelism.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Here people are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more relaxed.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 descr="http://blogs.smithsonianmag.com/paleofuture/files/2012/10/jetson-relax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0"/>
            <a:ext cx="4333875" cy="3333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905000"/>
            <a:ext cx="8991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 open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up and speak what is in their hearts,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expressing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their problems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doubts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more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willing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discuss spiritual truths and possibly even argue the Bible.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feel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right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express themselves within the security of their own homes.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83243"/>
            <a:ext cx="7696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Although house-to-house visitation can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rewarding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it can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challenging,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frustrating,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disappointing.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a few principles to be studied and remembered for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house-to-house soul winning.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 descr="http://ak0.picdn.net/shutterstock/videos/764125/preview/stock-footage-street-in-old-subur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057" y="2666999"/>
            <a:ext cx="4082143" cy="2286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28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050191"/>
            <a:ext cx="75438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always best to have a co-worker with you.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 reflects upon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method of our Lord when he sent His disciples out two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by two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However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necessary,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 can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 house-to-house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visitation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yourself.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098" name="Picture 2" descr="http://assets.nydailynews.com/polopoly_fs/1.1225711!/img/httpImage/image.jpg_gen/derivatives/landscape_635/crouch25e-1-we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419600"/>
            <a:ext cx="3317312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billpetro.com/wp-content/uploads/disciples-704756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" t="4703" r="8481" b="3254"/>
          <a:stretch/>
        </p:blipFill>
        <p:spPr bwMode="auto">
          <a:xfrm>
            <a:off x="457200" y="4419600"/>
            <a:ext cx="3469793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845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274564"/>
            <a:ext cx="89916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Dress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properly and groom yourself carefully. Casual attire may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best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do not want to appear as two preachers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as two Mormons.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Nevertheless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you must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neat and clean.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2" name="Picture 2" descr="http://abloommedspa.com/wp-content/uploads/2012/01/abloom-ma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267200"/>
            <a:ext cx="6096000" cy="2313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30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Pray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much that your heart may be warm with the love of God for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those you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meet.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Remember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that in order to reach souls, you must have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anointing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the Holy Spirit.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8" name="Picture 4" descr="http://farm6.staticflickr.com/5123/5306091208_26e0468cf3_z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4" b="7090"/>
          <a:stretch/>
        </p:blipFill>
        <p:spPr bwMode="auto">
          <a:xfrm>
            <a:off x="1714501" y="3345006"/>
            <a:ext cx="3619499" cy="32081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853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26629"/>
            <a:ext cx="7696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cheerful.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all times, wear a bright smile and radiate forth the joy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Lord.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http://www.coloncancerresource.com/image-files/colon-cancer-smiling-older-m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0"/>
            <a:ext cx="4849089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0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911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97662"/>
            <a:ext cx="89916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 Refuse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be discouraged.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Many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doors will slam in your face.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will receive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many a cold shoulder, but refuse to be offended.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have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dead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your own feelings.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Keep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clearly in mind the value of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soul you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trying to in.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By All Means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018" y="1295400"/>
            <a:ext cx="779318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Pioneer evangelism will challenge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even the most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experienced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gospel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preacher.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should be willing and able to sue all the means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available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win souls.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http://www.stjoansk-8.org/wp-content/uploads/challenge-poster-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8" t="4626" r="6960" b="8272"/>
          <a:stretch/>
        </p:blipFill>
        <p:spPr bwMode="auto">
          <a:xfrm>
            <a:off x="3350958" y="2358736"/>
            <a:ext cx="3964242" cy="2670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83481"/>
            <a:ext cx="7696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6. Make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good first impression.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approach when you meet people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at their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homes is extremely important.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impression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make                              during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that first minute will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decide whether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 you                                   will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invited in.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4" name="Picture 2" descr="http://www.postplanner.com/wp-content/uploads/2013/05/first-impressio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3511">
            <a:off x="6172092" y="3105675"/>
            <a:ext cx="2418140" cy="3261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64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066800"/>
            <a:ext cx="7543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7. Introduce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yourself at once.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may argue that it is better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keep them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guessing and to hide your bait.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However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better to remove all misunderstandings from the very beginning.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http://stuffmartworld.files.wordpress.com/2011/02/question-mark-fa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23032"/>
            <a:ext cx="2133600" cy="1877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498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393210"/>
            <a:ext cx="8991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7. You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should depend upon the Holy Spirit to guide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you. 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might begin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something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like this: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n-US" sz="26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Good evening, I am John Doe and this is my friend, Bill Smith. We are from Faith Tabernacle, and we have something to offer you that we know you really will be interested in . . . </a:t>
            </a:r>
            <a:r>
              <a:rPr lang="en-US" sz="26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endParaRPr lang="en-US" sz="26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1472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990600"/>
            <a:ext cx="7620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8. Know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their name.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call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their name when they come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door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you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 gain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tremendous advantage.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Sometimes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may learn the name of the resident from the previous call.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http://www.onlinemarketingdenver.net/wp-content/uploads/2011/03/yellow-pag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260" y="4419600"/>
            <a:ext cx="3112340" cy="20671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239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066800"/>
            <a:ext cx="75438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9. 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observant.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Notice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flowers, pets, children, the home, the garden,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automobile parked in front.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Paying a compliment will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help you win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their confidence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so that they will give you a few minutes.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 descr="http://www.jimgoings.com/wp-content/uploads/2009/07/Front_Yar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19400"/>
            <a:ext cx="3429000" cy="22974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567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0"/>
            <a:ext cx="88911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371600"/>
            <a:ext cx="8991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10. Remember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your goal.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there to win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souls, not arguments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permit yourself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                                 drawn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into an argument.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Give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gospel to them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love and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patience.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 win their confidence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there is the possibility that they will give you a listening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ear.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0" name="Picture 2" descr="http://enidajohnson.files.wordpress.com/2012/07/no_argu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8839">
            <a:off x="5191889" y="2067689"/>
            <a:ext cx="2369126" cy="23691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7587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bg3-blog.s3.amazonaws.com/blog/wp-content/uploads/2012/08/corinth-for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528">
            <a:off x="3505200" y="4099305"/>
            <a:ext cx="3124200" cy="2301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By All Means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2192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apostle Paul expressed this when he wrote to the Corinthian church,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That I might by all means save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some.”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(</a:t>
            </a:r>
            <a:r>
              <a:rPr lang="en-US" sz="26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 Corinthians 9:22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 descr="http://askawiseman.com/wp-content/uploads/2013/05/Paul-writ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4018">
            <a:off x="792181" y="3874649"/>
            <a:ext cx="2771962" cy="2401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By All Means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" y="1773972"/>
            <a:ext cx="8915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God uses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means to evangelize a lost world.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committed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His church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responsibility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preach the gospel to the lost.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method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has always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been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and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will always be to use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medium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consecrated men. </a:t>
            </a:r>
          </a:p>
        </p:txBody>
      </p:sp>
      <p:pic>
        <p:nvPicPr>
          <p:cNvPr id="3074" name="Picture 2" descr="http://www.clker.com/cliparts/O/I/v/3/T/M/true-men-of-god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803">
            <a:off x="5862699" y="3651889"/>
            <a:ext cx="2800350" cy="2838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By All Means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4336" y="1509623"/>
            <a:ext cx="7696200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While we may be looking for better methods of promoting the work of God, He is looking for better workers.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us respond to this cry coming from the heart of our God by presenting to Him our utmost. </a:t>
            </a:r>
          </a:p>
        </p:txBody>
      </p:sp>
      <p:pic>
        <p:nvPicPr>
          <p:cNvPr id="4098" name="Picture 2" descr="http://pcdn.500px.net/5990248/b92ba627d1f28be54662a134ba5281a4023061e6/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100" y="4648200"/>
            <a:ext cx="2451100" cy="1838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people.uwec.edu/piercech/disaster/disastNatur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9" t="7995" r="5571" b="3605"/>
          <a:stretch/>
        </p:blipFill>
        <p:spPr bwMode="auto">
          <a:xfrm rot="21244894">
            <a:off x="380749" y="1449891"/>
            <a:ext cx="3044431" cy="21277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By All Means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4307919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urgency of the hour, the brevity of time, and the crises facing men everywhere, demands that we invest everything we have into the kingdom of God.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2" name="Picture 2" descr="http://rickischultz.files.wordpress.com/2010/01/clocknearmidnight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4150">
            <a:off x="4702315" y="1181192"/>
            <a:ext cx="2313895" cy="289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http://businessrecordsblog.files.wordpress.com/2010/06/save-time-records-managemen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8" t="6236" r="9484" b="5329"/>
          <a:stretch/>
        </p:blipFill>
        <p:spPr bwMode="auto">
          <a:xfrm>
            <a:off x="2670589" y="1066800"/>
            <a:ext cx="2053811" cy="266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By All Means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905000"/>
            <a:ext cx="8991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Half-hearted methods will never prevail in this spiritual battle for souls.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must use every means at our disposal and exhaust every avenue that we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know.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 must reach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lost with the message of salvation.</a:t>
            </a:r>
          </a:p>
        </p:txBody>
      </p:sp>
      <p:sp>
        <p:nvSpPr>
          <p:cNvPr id="4" name="AutoShape 4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A. By All Means</a:t>
            </a:r>
            <a:endParaRPr lang="en-US" sz="3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43000"/>
            <a:ext cx="7696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 means of reaching men and women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the gospel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salvation should be overlooked.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should continue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preaching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gospel over our pulpits, house-to-house visitation, and personal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evangelism. 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 descr="http://www.churchfurniturestore.com/VictoryPulp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733" y="4343400"/>
            <a:ext cx="2747667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149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A. By All Means</a:t>
            </a:r>
            <a:endParaRPr lang="en-US" sz="3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78791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need 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radio ministry, a literature campaign, street services, tent campaigns, and a house-to-house evangelism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campaign. 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pioneer evangelist must use every possible way to reach the lost and to establish a lighthouse in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field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labor.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http://www.crcna.org/sites/default/files/styles/full-width-crop/public/pageimages/header_ministries.jpg?itok=7sDdZfx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781549"/>
            <a:ext cx="7086600" cy="1771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5751</TotalTime>
  <Words>1061</Words>
  <Application>Microsoft Office PowerPoint</Application>
  <PresentationFormat>On-screen Show (4:3)</PresentationFormat>
  <Paragraphs>168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Evangelism II Lesson 1</vt:lpstr>
      <vt:lpstr>White with Courier font for code slides</vt:lpstr>
      <vt:lpstr>Evangelism II</vt:lpstr>
      <vt:lpstr>A. By All Means</vt:lpstr>
      <vt:lpstr>A. By All Means</vt:lpstr>
      <vt:lpstr>A. By All Means</vt:lpstr>
      <vt:lpstr>A. By All Means</vt:lpstr>
      <vt:lpstr>A. By All Means</vt:lpstr>
      <vt:lpstr>A. By All Means</vt:lpstr>
      <vt:lpstr>A. By All Means</vt:lpstr>
      <vt:lpstr>A. By All Means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144</cp:revision>
  <dcterms:created xsi:type="dcterms:W3CDTF">2013-06-10T19:35:52Z</dcterms:created>
  <dcterms:modified xsi:type="dcterms:W3CDTF">2013-07-08T21:54:53Z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