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  <p:sldMasterId id="214748367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8" r:id="rId13"/>
    <p:sldId id="271" r:id="rId14"/>
    <p:sldId id="266" r:id="rId15"/>
    <p:sldId id="267" r:id="rId16"/>
    <p:sldId id="264" r:id="rId17"/>
    <p:sldId id="276" r:id="rId18"/>
    <p:sldId id="275" r:id="rId19"/>
    <p:sldId id="269" r:id="rId20"/>
    <p:sldId id="273" r:id="rId21"/>
    <p:sldId id="274" r:id="rId22"/>
    <p:sldId id="27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098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9305"/>
            <a:ext cx="9144000" cy="1523495"/>
          </a:xfrm>
        </p:spPr>
        <p:txBody>
          <a:bodyPr/>
          <a:lstStyle/>
          <a:p>
            <a:pPr algn="ctr"/>
            <a:r>
              <a:rPr lang="en-US" sz="8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Evangelism II</a:t>
            </a:r>
            <a:endParaRPr lang="en-US" sz="8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95400" y="6400800"/>
            <a:ext cx="9144000" cy="461665"/>
          </a:xfrm>
        </p:spPr>
        <p:txBody>
          <a:bodyPr/>
          <a:lstStyle/>
          <a:p>
            <a:pPr algn="ctr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Global University of Theological Studies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762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Lesson 4: Methods Of Pioneer </a:t>
            </a:r>
          </a:p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Evangelism – Part 1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218" y="3048000"/>
            <a:ext cx="4112781" cy="3810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6625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Tract and Literature Distribution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47800"/>
            <a:ext cx="9144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We can understand the value of the written word by looking at what it has accomplished for some of the false cults such as Jehovah Witnesses.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What is spoken may soon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forgotten,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but what is written lives on and may be passed from person to person.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170" name="Picture 2" descr="http://irr.org/images/Image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819400"/>
            <a:ext cx="2844800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885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Tract and Literature Distribution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6800"/>
            <a:ext cx="7696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1. Importance of Literature Evangelism</a:t>
            </a:r>
            <a:endParaRPr lang="en-US" sz="2600" b="1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1641157"/>
            <a:ext cx="7696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Anyone can do it.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Workers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assisting the home missionary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may not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feel qualified to do personal work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witnessing. </a:t>
            </a: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ut they can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hand out tracts and gospel literature.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619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Tract and Literature Distribution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066800"/>
            <a:ext cx="75438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1. Importance of Literature 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Evangelism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Many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people will not stop to listen to the gospel, but they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will accept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tract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Tracts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are a point of contact.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tract may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open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door                         and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get the attention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person.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218" name="Picture 2" descr="http://www.pivotaladvisors.com/blog/wp-content/uploads/2013/04/open-doo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5" r="14719"/>
          <a:stretch/>
        </p:blipFill>
        <p:spPr bwMode="auto">
          <a:xfrm rot="274133">
            <a:off x="5211940" y="3491357"/>
            <a:ext cx="2063874" cy="29843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808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Tract and Literature Distribution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374338"/>
            <a:ext cx="89916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1. Importance of Literature Evangelism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tract may be carried about for days, or left in the home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 weeks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before being read.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message will be there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when needed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42" name="Picture 2" descr="http://t1.gstatic.com/images?q=tbn:ANd9GcS1aMx0HJnlelUmsvqhoLfo_mR83oXqhXS1KpoTFx3QOC-urD9X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 rot="210435">
            <a:off x="6039386" y="3124200"/>
            <a:ext cx="2133992" cy="31968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841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Tract and Literature Distribution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990600"/>
            <a:ext cx="76962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1. Importance of Literature Evangelism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tract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carries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message of salvation without the risk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 argument.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tract may be circulated and passed on to others.</a:t>
            </a: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tract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carries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church address and an invitation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attend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services.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AutoShape 2" descr="http://t3.gstatic.com/images?q=tbn:ANd9GcTtd8y3NVdzsnlMrfJoJDwaP6bBOiX9uCTjPRno0s3hQ5OQ0FM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http://t3.gstatic.com/images?q=tbn:ANd9GcTtd8y3NVdzsnlMrfJoJDwaP6bBOiX9uCTjPRno0s3hQ5OQ0FM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4953000"/>
            <a:ext cx="2857500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4285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Tract and Literature Distribution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066800"/>
            <a:ext cx="7696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Principles in Literature Evangelism</a:t>
            </a:r>
          </a:p>
          <a:p>
            <a:endParaRPr lang="en-U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Make certain that all literature is bright, attractive,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easily read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Avoid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literature that has fine print and lengthy articles.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290" name="Picture 2" descr="http://www.citizen.org/congress/images/finepri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62400"/>
            <a:ext cx="3343275" cy="23007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845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Tract and Literature Distribution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337608"/>
            <a:ext cx="899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2. Principles in Literature Evangelism</a:t>
            </a:r>
          </a:p>
          <a:p>
            <a:endParaRPr lang="en-U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Carry a variety of tracts and permit the Holy Ghost to direct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right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choice of tract for the individuals.</a:t>
            </a:r>
          </a:p>
        </p:txBody>
      </p:sp>
      <p:pic>
        <p:nvPicPr>
          <p:cNvPr id="13314" name="Picture 2" descr="http://www.haunpublishingcompany.com/images/tracts/vehowar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544823"/>
            <a:ext cx="7315200" cy="24749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630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Tract and Literature Distribution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6800"/>
            <a:ext cx="76962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2. Principles in Literature Evangelism</a:t>
            </a:r>
          </a:p>
          <a:p>
            <a:endParaRPr lang="en-U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Read and study every tract that you use.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familiar with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message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it contains.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Use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no tract that does not carry the true</a:t>
            </a: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message of salvation.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prepared to discuss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tracts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with each</a:t>
            </a: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recipient.</a:t>
            </a:r>
          </a:p>
        </p:txBody>
      </p:sp>
    </p:spTree>
    <p:extLst>
      <p:ext uri="{BB962C8B-B14F-4D97-AF65-F5344CB8AC3E}">
        <p14:creationId xmlns:p14="http://schemas.microsoft.com/office/powerpoint/2010/main" val="15698537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0"/>
            <a:ext cx="82053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Tract and Literature Distribution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09008"/>
            <a:ext cx="7696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2. Principles in Literature Evangelism</a:t>
            </a:r>
          </a:p>
          <a:p>
            <a:endParaRPr lang="en-U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Make certain that the name of the church and the schedule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 services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are clearly printed on the tract.</a:t>
            </a:r>
          </a:p>
        </p:txBody>
      </p:sp>
      <p:pic>
        <p:nvPicPr>
          <p:cNvPr id="14338" name="Picture 2" descr="http://ztac.org/_derived/church_schedule.html_txt_Weekly1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2" b="51263"/>
          <a:stretch/>
        </p:blipFill>
        <p:spPr bwMode="auto">
          <a:xfrm>
            <a:off x="485775" y="3345872"/>
            <a:ext cx="6724650" cy="2369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062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911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Tract and Literature Distribution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297662"/>
            <a:ext cx="8991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2. Principles in Literature Evangelism</a:t>
            </a:r>
          </a:p>
          <a:p>
            <a:endParaRPr lang="en-U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Use literature 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abundance. </a:t>
            </a: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we sow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bountifully,                                          we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shall reap bountifully.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principle is expressed in II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Corinthians 9:6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1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algn="ctr"/>
            <a:r>
              <a:rPr lang="en-US" sz="2600" i="1" dirty="0" smtClean="0">
                <a:solidFill>
                  <a:srgbClr val="FFFF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r>
              <a:rPr lang="en-US" sz="2600" i="1" dirty="0">
                <a:solidFill>
                  <a:srgbClr val="FFFF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He which </a:t>
            </a:r>
            <a:r>
              <a:rPr lang="en-US" sz="2600" i="1" dirty="0" err="1">
                <a:solidFill>
                  <a:srgbClr val="FFFF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soweth</a:t>
            </a:r>
            <a:r>
              <a:rPr lang="en-US" sz="2600" i="1" dirty="0">
                <a:solidFill>
                  <a:srgbClr val="FFFF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bountifully shall reap also bountifully.”</a:t>
            </a:r>
          </a:p>
        </p:txBody>
      </p:sp>
      <p:pic>
        <p:nvPicPr>
          <p:cNvPr id="15364" name="Picture 4" descr="http://www.regjeringen.no/imgpreviews/00/00/02/24/22452_img___20111031104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9141">
            <a:off x="5334000" y="2171888"/>
            <a:ext cx="3345136" cy="2234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3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7018" y="1066800"/>
            <a:ext cx="771698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11. Extend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 invitation.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certain that you have given them a warm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invitation. 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possible, make an appointment for a return visit 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their home to conduct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Bible study.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http://www.cornerstonelw.org/wp-content/uploads/2012/06/Bible_Study_Group_Picture_1-458x2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038600"/>
            <a:ext cx="3944133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2244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72046" y="76201"/>
            <a:ext cx="82053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Tract and Literature Distribution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6800"/>
            <a:ext cx="76962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2. Principles in Literature Evangelism</a:t>
            </a:r>
          </a:p>
          <a:p>
            <a:endParaRPr lang="en-U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Tract distribution may be used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house-to-house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visitation, street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services, cottage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meetings, etc.</a:t>
            </a: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may 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given out on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street,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bus,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hospitals,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restaurants, etc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no limit to this type of ministry.</a:t>
            </a:r>
          </a:p>
        </p:txBody>
      </p:sp>
      <p:pic>
        <p:nvPicPr>
          <p:cNvPr id="16386" name="Picture 2" descr="http://data.whicdn.com/images/27880587/infinity_symbol-5d86c9e869a9b59c1a6a648b4be1adce_h_large_larg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" t="18898" r="12197" b="28943"/>
          <a:stretch/>
        </p:blipFill>
        <p:spPr bwMode="auto">
          <a:xfrm>
            <a:off x="3276600" y="5039591"/>
            <a:ext cx="3927764" cy="15898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2645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221700"/>
            <a:ext cx="75438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12. Never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shocked at what you may see or find in the home.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You need to enter the home with your eyes sanctified and seeing only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soul that is to be saved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2" descr="http://www.donorbydesign.com/wp-content/uploads/2011/04/Front_door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2605">
            <a:off x="4795457" y="3111136"/>
            <a:ext cx="2474852" cy="32998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lyssa\Pictures\GATS\question mar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886200"/>
            <a:ext cx="2051278" cy="259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373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1371600"/>
            <a:ext cx="89916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12. You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may find women who are only partly dressed. 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They may be drinking and even quarreling.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must be prepared for almost anything.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2" name="Picture 4" descr="http://www.guineapigtoday.com/wp-content/uploads/2012/12/CoupleFigh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276600"/>
            <a:ext cx="4140199" cy="23288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thecleanslate.org/wp-content/uploads/2012/01/Binge-Drink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276599"/>
            <a:ext cx="3719710" cy="2328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38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4336" y="990600"/>
            <a:ext cx="7696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13. Television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frequently offers a real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problem. 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the television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on and you are invited to sit down, be sure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sit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facing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television.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they will have their backs to it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098" name="Picture 2" descr="http://imgc.allpostersimages.com/images/P-473-488-90/36/3684/8TPCF00Z/posters/personal-broadcast-blaring-tv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5" t="8580" r="4421" b="7660"/>
          <a:stretch/>
        </p:blipFill>
        <p:spPr bwMode="auto">
          <a:xfrm>
            <a:off x="3300844" y="4113715"/>
            <a:ext cx="3861956" cy="23632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518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621572"/>
            <a:ext cx="75438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13. After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few minutes you might ask, “Excuse me, but may I turn it off?”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television is blaring and you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may not succeed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doing anything about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xcuse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yourself and move on to the next house.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948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447800"/>
            <a:ext cx="8991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14. Keep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records.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Keep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 accurate record of all prospects and of all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calls that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may be repeated.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AutoShape 4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2" name="Picture 2" descr="http://cdn.bills.com/images/articles/originals/keeping-record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305175"/>
            <a:ext cx="4581525" cy="3095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519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House-To-House Visitation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6800"/>
            <a:ext cx="7696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15. Keep your faith.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Faith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an absolute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essential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you entertain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doubts and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fears, you are defeated before you start.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forth in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morning believing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God, expecting results, and you will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return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evening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rejoicing in your soul.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146" name="Picture 2" descr="http://www.faithandfacts.com/wp-content/uploads/2009/02/god_we_tru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9814">
            <a:off x="5367062" y="1118472"/>
            <a:ext cx="3143250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4682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8149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Tract and Literature Distribution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066800"/>
            <a:ext cx="7620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It is impossible to place too much emphasis upon the distribution of tracts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gospel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literature as a means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pioneer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evangelism.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194" name="Picture 2" descr="http://3.bp.blogspot.com/-B4EHaEJ3A78/T4CdaBqq4vI/AAAAAAAAB6Q/cx2EAGr_Wr8/s400/Gospel+Trac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048000"/>
            <a:ext cx="4572000" cy="3063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7043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vangelism II Lesson 1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F65518A-9930-4861-9944-85DDBBED1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Evangelism II Lesson 1</Template>
  <TotalTime>3836</TotalTime>
  <Words>830</Words>
  <Application>Microsoft Office PowerPoint</Application>
  <PresentationFormat>On-screen Show (4:3)</PresentationFormat>
  <Paragraphs>141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Evangelism II Lesson 1</vt:lpstr>
      <vt:lpstr>White with Courier font for code slides</vt:lpstr>
      <vt:lpstr>Evangelism II</vt:lpstr>
      <vt:lpstr>B. House-To-House Visitation</vt:lpstr>
      <vt:lpstr>B. House-To-House Visitation</vt:lpstr>
      <vt:lpstr>B. House-To-House Visitation</vt:lpstr>
      <vt:lpstr>B. House-To-House Visitation</vt:lpstr>
      <vt:lpstr>B. House-To-House Visitation</vt:lpstr>
      <vt:lpstr>B. House-To-House Visitation</vt:lpstr>
      <vt:lpstr>B. House-To-House Visitation</vt:lpstr>
      <vt:lpstr>C. Tract and Literature Distribution</vt:lpstr>
      <vt:lpstr>C. Tract and Literature Distribution</vt:lpstr>
      <vt:lpstr>C. Tract and Literature Distribution</vt:lpstr>
      <vt:lpstr>C. Tract and Literature Distribution</vt:lpstr>
      <vt:lpstr>C. Tract and Literature Distribution</vt:lpstr>
      <vt:lpstr>C. Tract and Literature Distribution</vt:lpstr>
      <vt:lpstr>C. Tract and Literature Distribution</vt:lpstr>
      <vt:lpstr>C. Tract and Literature Distribution</vt:lpstr>
      <vt:lpstr>C. Tract and Literature Distribution</vt:lpstr>
      <vt:lpstr>C. Tract and Literature Distribution</vt:lpstr>
      <vt:lpstr>C. Tract and Literature Distribution</vt:lpstr>
      <vt:lpstr>C. Tract and Literature Distribution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Evangelism II</dc:title>
  <dc:creator>Alyssa</dc:creator>
  <cp:lastModifiedBy>Alyssa</cp:lastModifiedBy>
  <cp:revision>131</cp:revision>
  <dcterms:created xsi:type="dcterms:W3CDTF">2013-06-10T19:35:52Z</dcterms:created>
  <dcterms:modified xsi:type="dcterms:W3CDTF">2013-07-09T00:22:18Z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TC102867249990</vt:lpwstr>
  </property>
</Properties>
</file>