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8: Personal Evangelism         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1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2021681"/>
            <a:ext cx="9067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Be frank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honest.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Tell the person the truth regarding to your own identity, experience, and the true message of salvation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Keep your goal clearly defined. Your object is to win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soul.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is not to gain another member for the church and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another tithe payer.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447800"/>
            <a:ext cx="76962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Never get into an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argument. 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conversation 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level of an earnest and frank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discussion. 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turns into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argument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                         terminate the discussion.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ake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appointment to resume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discussion another time.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thumbs.gograph.com/gg6111679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2771">
            <a:off x="6655434" y="3091239"/>
            <a:ext cx="1835727" cy="1835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46" y="76201"/>
            <a:ext cx="82053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3583900"/>
            <a:ext cx="7620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Keep to the Word of God.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all, it is not what you think or what he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thinks that decides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matter.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Rather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Bible says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about the matter.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thegoodteacher.com/wordpress/wp-content/uploads/2009/01/OpenBib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90600"/>
            <a:ext cx="4572000" cy="24174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507153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find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common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basis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agreement.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Common ground makes it easier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                        discuss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places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disagreement.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Do not denounce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person’s religious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faith.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Simply show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a better way.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place him in the position of having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defend 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religion.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www.visualphotos.com/photo/2x3878988/two_men_standing_on_beach_at_sunset_tm00008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22" t="68770" r="36468" b="4126"/>
          <a:stretch/>
        </p:blipFill>
        <p:spPr bwMode="auto">
          <a:xfrm rot="490749">
            <a:off x="5858142" y="1501821"/>
            <a:ext cx="2999023" cy="13591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278553"/>
            <a:ext cx="7620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8. Never get upset or show any trace of anger or impatience.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When this happens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the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is immediately defeated and has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lost. 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keep calm, patient, sweet, and loving.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www.susanwhitcomb.com/wp-content/uploads/2011/05/impatient-interviewee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85949"/>
            <a:ext cx="2076450" cy="2076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goalistics.com/wp-content/uploads/2011/07/coping-with-pain-and-anger-413x2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289090"/>
            <a:ext cx="2764307" cy="16733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446" y="76201"/>
            <a:ext cx="8205354" cy="990600"/>
          </a:xfrm>
        </p:spPr>
        <p:txBody>
          <a:bodyPr/>
          <a:lstStyle/>
          <a:p>
            <a:r>
              <a:rPr lang="en-US" sz="38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066800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9. Do not permit the person to monopolize the conversation.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the discussion 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subject of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salvation.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Hold him to the main issue of accepting Jesus and obeying the gospel.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Bring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to the place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decision.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images.sodahead.com/polls/002077177/246297778_kneelatcross_xlarg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47">
            <a:off x="4177022" y="4421800"/>
            <a:ext cx="3008535" cy="2093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4060210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11. Give your own experience.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what Jesus has done for you.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who has an experience is never at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mercy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who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argument.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duplexgratia.files.wordpress.com/2011/08/mvfo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371600"/>
            <a:ext cx="6477000" cy="2501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list 14 classes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typified by what each says,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must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dealt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Bible freely.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the ‘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Sword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Spirit” (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Ephesians 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6:17) and the basis of saving faith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(Romans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10:17).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biologos.org/uploads/static-content/sword_of_spir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627" y="4495800"/>
            <a:ext cx="4603173" cy="19704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90600"/>
            <a:ext cx="76962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“I </a:t>
            </a:r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need Christ and desire salvation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pPr marL="514350" indent="-514350">
              <a:buAutoNum type="arabicPeriod"/>
            </a:pPr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Show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that Jesus is his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Savior.</a:t>
            </a:r>
          </a:p>
          <a:p>
            <a:pPr marL="914400" lvl="1" indent="-457200">
              <a:buAutoNum type="alphaLcPeriod"/>
            </a:pP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. Have him insert the personal “I” in Isaiah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53.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. Point him in John 1:12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://www.gaychurch.org/Praise_and_Worship/Art/old_testament/Images/Isaiah53_3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665" y="4170218"/>
            <a:ext cx="3075709" cy="2306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allpaper4god.com/en/wp-content/uploads/2013/06/john1-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06" t="9620" r="10694" b="9859"/>
          <a:stretch/>
        </p:blipFill>
        <p:spPr bwMode="auto">
          <a:xfrm>
            <a:off x="609600" y="4170218"/>
            <a:ext cx="2971800" cy="23067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911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6200" y="1297662"/>
            <a:ext cx="8991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d. Impress upon him the simplicity of salvation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e. Have him read Acts 2:38 and show him the truth of water baptism in Jesus’ name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16386" name="Picture 2" descr="http://owprince.files.wordpress.com/2012/01/baptism-acts2_3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86100"/>
            <a:ext cx="4419600" cy="3314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7018" y="457200"/>
            <a:ext cx="7793182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following four lessons deal with personal evangelism.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ersonal evangelism means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dealing with each individual personally and winning that soul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Jesus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thecripplegate.com/wp-content/uploads/2012/06/Personal-Evangeli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029" y="3083159"/>
            <a:ext cx="5099771" cy="3393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4617184"/>
            <a:ext cx="7696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f. Show him the promise of the Holy Ghost.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g. Urge him to testify and confess Christ          (Romans 10:9-10).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s://encrypted-tbn3.gstatic.com/images?q=tbn:ANd9GcR9cXVDh4kuxqC-xAVldp2idx3M7o38Y9c4u1bJR-E-pm2NS4C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066800"/>
            <a:ext cx="2200344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905304"/>
            <a:ext cx="7696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“There are 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hypocrites </a:t>
            </a:r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in the way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pPr lvl="1"/>
            <a:endParaRPr lang="en-US" sz="1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Point out that the hypocrite must be ahead of him, between him and the Lord. 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 must change his position to get ahead of the hypocrite. 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him someone who has measured up to his ideas of a Christian. 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://bherbst.com/wp-content/uploads/2011/02/hypocritic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00342"/>
            <a:ext cx="2895600" cy="19190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5400"/>
            <a:ext cx="8991600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2. “There are hypocrites in the way.”</a:t>
            </a:r>
          </a:p>
          <a:p>
            <a:pPr lvl="1"/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that God will judge him for his own sins.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knows the standard of the Christian life and God will hold him responsible.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 algn="ctr"/>
            <a:r>
              <a:rPr lang="en-US" sz="25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r>
              <a:rPr lang="en-US" sz="2500" i="1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So then every one of us shall give account of himself to </a:t>
            </a:r>
            <a:r>
              <a:rPr lang="en-US" sz="2500" i="1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God.” </a:t>
            </a:r>
            <a:r>
              <a:rPr lang="en-US" sz="2500" dirty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(Romans 14:12</a:t>
            </a:r>
            <a:r>
              <a:rPr lang="en-US" sz="2500" dirty="0" smtClean="0">
                <a:solidFill>
                  <a:srgbClr val="FFFFCC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25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458" name="Picture 2" descr="http://www.gracecommunity.tv/wp-content/uploads/2013/04/giv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724400"/>
            <a:ext cx="4286250" cy="1798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202353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3. “I have been wrongfully treated by Christians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Show him the mercy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and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love of Jesus.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Ask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what fault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he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has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Jesus. 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Jesus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has much to complain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in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his attitude toward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Him.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Psalm 103:10)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482" name="Picture 2" descr="http://enemylove.com/wp-content/uploads/2012/12/Jesus-mer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9231">
            <a:off x="5405288" y="2217062"/>
            <a:ext cx="3333750" cy="2524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46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620000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4. “The Christian life is too hard and exacting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Point out that the ways of sin are cruel and tormenting.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way of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transgressor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is hard in comparison with the way of God, which is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easy (Matt.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11:28-30;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Prov.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4:18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13:15).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506" name="Picture 2" descr="http://www.heraldmalaysia.com/newsimages/22089seven-deadly-si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2895600"/>
            <a:ext cx="3762375" cy="2106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381000"/>
            <a:ext cx="76962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Personal evangelism may be done anywhere and anytime of the day.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catholicexchange.com/wp-content/uploads/2012/11/Sunrise-and-Cloud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5" y="1524000"/>
            <a:ext cx="3633355" cy="23728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2.irishviews.com/irishviews-cdn/the-sun-at-night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046726"/>
            <a:ext cx="3240365" cy="24302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arm6.staticflickr.com/5021/5664803915_00373d3975_z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28" r="25869"/>
          <a:stretch/>
        </p:blipFill>
        <p:spPr bwMode="auto">
          <a:xfrm>
            <a:off x="2438400" y="2895600"/>
            <a:ext cx="2667000" cy="215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295400"/>
            <a:ext cx="8915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Soul winning can take place over the telephone, in the automobile, on the street, in the home, at school, in the office, shop, or factory.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fact, souls may be won everywhere and anywhere.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upload.wikimedia.org/wikipedia/en/b/b3/Telephone_key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8350">
            <a:off x="533400" y="2889697"/>
            <a:ext cx="3352799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blogcdn.com/www.engadget.com/media/2008/10/10-10-08-electric_ruf_4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605841"/>
            <a:ext cx="2492038" cy="16613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tatic2.businessinsider.com/image/4e2daa0e69beddec4b00004b-1200/the-items-the-store-really-wants-you-to-buy-are-at-eye-level-in-the-cereal-aisle-for-instance-bulk-cereal-is-placed-at-the-bottom-healthy-cereal-is-placed-at-the-top-expensive-brand-name-cereal-goes-right-at-eye-level-favored-items-are-also-placed-at-the-end-of-aisl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410">
            <a:off x="5565326" y="2998408"/>
            <a:ext cx="3272201" cy="24569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4336" y="990600"/>
            <a:ext cx="7696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Every Christian should be a personal evangelist.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he is a witness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Jesus, 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 personal evangelist.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should be alert to every opportunity and always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ready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win a soul.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59224"/>
            <a:ext cx="76962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Personal evangelism is possibly the greatest and best method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not limited to any particular place or time.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can be done by everyone.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www.milestonefresh.com/files/images/cross-trade/cross-trade-from-anywhere-to-everywhe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19400"/>
            <a:ext cx="5905500" cy="26800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lyssa\Pictures\GATS\john do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7" r="10411" b="6202"/>
          <a:stretch/>
        </p:blipFill>
        <p:spPr bwMode="auto">
          <a:xfrm rot="684506">
            <a:off x="4992765" y="3732284"/>
            <a:ext cx="2150918" cy="2403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905000"/>
            <a:ext cx="8991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After all, soul winning is a personal matter.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Souls are saved one by one.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Therefore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there is no better way to win them than by dealing with them personally.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://ifyoucouldknow.info/wp-content/uploads/2012/04/soul-winnin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6270">
            <a:off x="5488064" y="2541330"/>
            <a:ext cx="3211330" cy="24734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47800" y="4405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Jesus was the greatest of all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his attention to individuals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greatest lessons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soul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winning are found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Gospel of St.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John where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Jesus dealt with Nicodemus and the Samaritan woman.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3.bp.blogspot.com/-vZKQLedvZpI/TZbwNieRvMI/AAAAAAAAACE/Lxr6c5RAVNY/s1600/jesus_nicodemus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63"/>
          <a:stretch/>
        </p:blipFill>
        <p:spPr bwMode="auto">
          <a:xfrm rot="21188519">
            <a:off x="1906642" y="3840415"/>
            <a:ext cx="2286000" cy="26620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hemasterstable.files.wordpress.com/2008/04/woman_at_the_wel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1" r="5645"/>
          <a:stretch/>
        </p:blipFill>
        <p:spPr bwMode="auto">
          <a:xfrm rot="281150">
            <a:off x="5874913" y="3865863"/>
            <a:ext cx="2863908" cy="2574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3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Some Principles To Remember</a:t>
            </a:r>
            <a:endParaRPr lang="en-US" sz="3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620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fearless and bold.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ashamed to witness regarding your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salvation. </a:t>
            </a: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timid person will not be a </a:t>
            </a:r>
            <a:r>
              <a:rPr lang="en-US" sz="26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soulwinner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Holy Spirit will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give courage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boldness, so yield to the Spirit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7170" name="Picture 2" descr="http://www.destiny.co.za/wp-content/uploads/2012/02/BoldnessCour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858408"/>
            <a:ext cx="4914900" cy="1694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4271</TotalTime>
  <Words>1050</Words>
  <Application>Microsoft Office PowerPoint</Application>
  <PresentationFormat>On-screen Show (4:3)</PresentationFormat>
  <Paragraphs>179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Evangelism II Lesson 1</vt:lpstr>
      <vt:lpstr>White with Courier font for code slides</vt:lpstr>
      <vt:lpstr>Evangelism 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A. Some Principles To Remember</vt:lpstr>
      <vt:lpstr>A. Some Principles To Remember</vt:lpstr>
      <vt:lpstr>A. Some Principles To Remember</vt:lpstr>
      <vt:lpstr>A. Some Principles To Remember</vt:lpstr>
      <vt:lpstr>A. Some Principles To Remember</vt:lpstr>
      <vt:lpstr>A. Some Principles To Remember</vt:lpstr>
      <vt:lpstr>A. Some Principles To Remember</vt:lpstr>
      <vt:lpstr>A. Some Principles To Remember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139</cp:revision>
  <dcterms:created xsi:type="dcterms:W3CDTF">2013-06-10T19:35:52Z</dcterms:created>
  <dcterms:modified xsi:type="dcterms:W3CDTF">2013-07-24T05:26:49Z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