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  <p:sldMasterId id="214748367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8" r:id="rId13"/>
    <p:sldId id="271" r:id="rId14"/>
    <p:sldId id="266" r:id="rId15"/>
    <p:sldId id="267" r:id="rId16"/>
    <p:sldId id="264" r:id="rId17"/>
    <p:sldId id="276" r:id="rId18"/>
    <p:sldId id="275" r:id="rId19"/>
    <p:sldId id="269" r:id="rId20"/>
    <p:sldId id="273" r:id="rId21"/>
    <p:sldId id="274" r:id="rId22"/>
    <p:sldId id="270" r:id="rId23"/>
    <p:sldId id="272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2098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2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+mn-lt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29305"/>
            <a:ext cx="9144000" cy="1523495"/>
          </a:xfrm>
        </p:spPr>
        <p:txBody>
          <a:bodyPr/>
          <a:lstStyle/>
          <a:p>
            <a:pPr algn="ctr"/>
            <a:r>
              <a:rPr lang="en-US" sz="8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Evangelism II</a:t>
            </a:r>
            <a:endParaRPr lang="en-US" sz="8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295400" y="6400800"/>
            <a:ext cx="9144000" cy="461665"/>
          </a:xfrm>
        </p:spPr>
        <p:txBody>
          <a:bodyPr/>
          <a:lstStyle/>
          <a:p>
            <a:pPr algn="ctr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Global University of Theological Studies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7620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Lesson 6: Methods Of Pioneer </a:t>
            </a:r>
          </a:p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Evangelism – Part III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218" y="3048000"/>
            <a:ext cx="4112781" cy="3810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6625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Radio Ministry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243786"/>
            <a:ext cx="89154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There are a few principles to be remembered in radio work:</a:t>
            </a:r>
          </a:p>
          <a:p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. Preach a positive message. Do not needlessly alienate the listeners. Remember they can turn you off in a moment and never listen to you again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218" name="Picture 2" descr="http://infused.files.wordpress.com/2011/05/car_radio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853" y="3539728"/>
            <a:ext cx="4131547" cy="2937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8855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Radio Ministry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1835527"/>
            <a:ext cx="76962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There are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principles                                               to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remembered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      radio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work:</a:t>
            </a:r>
          </a:p>
          <a:p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6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. Place the emphasis upon the Word of God. Give them plenty of Scriptures. Preach the Word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lvl="1"/>
            <a:endParaRPr lang="en-US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7. Be careful with the enunciation; speak each word clearly and distinctly.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42" name="Picture 2" descr="http://4.bp.blogspot.com/-ij7Zskcw34s/Tk8NvjI8iLI/AAAAAAAAAKM/M5UxXw-pRls/s1600/Bibli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0700">
            <a:off x="5591238" y="522830"/>
            <a:ext cx="3135478" cy="24649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6192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Radio Ministry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171813"/>
            <a:ext cx="7620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There are a few principles to be remembered in radio work:</a:t>
            </a:r>
          </a:p>
          <a:p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8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. Pray much about the choice of a name of the broadcast, theme, etc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lvl="1"/>
            <a:endParaRPr lang="en-US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9. Answer every letter promptly and follow up every contact.</a:t>
            </a:r>
            <a:endParaRPr lang="en-US" sz="24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1266" name="Picture 2" descr="http://farm3.staticflickr.com/2355/2448304861_664bd52a3e_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0644">
            <a:off x="3505200" y="3772073"/>
            <a:ext cx="3657600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808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991600" cy="990600"/>
          </a:xfrm>
        </p:spPr>
        <p:txBody>
          <a:bodyPr/>
          <a:lstStyle/>
          <a:p>
            <a:r>
              <a:rPr lang="en-US" sz="3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B. Cottage Services and Home Bible Studies</a:t>
            </a:r>
            <a:endParaRPr lang="en-US" sz="3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2097881"/>
            <a:ext cx="8991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There is no better place to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reach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soul than within his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own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home.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home missionary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may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 be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invited to conduct a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cottage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service or a home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 Bible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study 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home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of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  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unsaved. 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2290" name="Picture 2" descr="http://www.villa-rose.nl/images/producten/Doormat-Welcome-Home-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752600"/>
            <a:ext cx="3267125" cy="44841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841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24000" y="76201"/>
            <a:ext cx="8205354" cy="990600"/>
          </a:xfrm>
        </p:spPr>
        <p:txBody>
          <a:bodyPr/>
          <a:lstStyle/>
          <a:p>
            <a:r>
              <a:rPr lang="en-US" sz="2950" dirty="0">
                <a:latin typeface="Verdana" pitchFamily="34" charset="0"/>
                <a:ea typeface="Verdana" pitchFamily="34" charset="0"/>
                <a:cs typeface="Verdana" pitchFamily="34" charset="0"/>
              </a:rPr>
              <a:t>B. Cottage Services and Home Bible Studies</a:t>
            </a:r>
            <a:endParaRPr lang="en-US" sz="29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145500"/>
            <a:ext cx="76962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These invitations should be immediately accepted.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Permit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no such opportunity to pass by.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door of that home may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not open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again. </a:t>
            </a:r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3314" name="Picture 2" descr="http://4.bp.blogspot.com/-DKSQsGqFDXU/TjurPFfkQCI/AAAAAAAAAL8/uJvBwguimh0/s1600/welcome+ma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810000"/>
            <a:ext cx="4003001" cy="2667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285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1"/>
            <a:ext cx="8205354" cy="990600"/>
          </a:xfrm>
        </p:spPr>
        <p:txBody>
          <a:bodyPr/>
          <a:lstStyle/>
          <a:p>
            <a:r>
              <a:rPr lang="en-US" sz="2950" dirty="0">
                <a:latin typeface="Verdana" pitchFamily="34" charset="0"/>
                <a:ea typeface="Verdana" pitchFamily="34" charset="0"/>
                <a:cs typeface="Verdana" pitchFamily="34" charset="0"/>
              </a:rPr>
              <a:t>B. Cottage Services and Home Bible Studies</a:t>
            </a:r>
            <a:endParaRPr lang="en-US" sz="29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3907810"/>
            <a:ext cx="7696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Not only will this home be reached, but also the friends and neighbors of the family may be reached.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These opportunities may reach people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who would never have attended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church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4338" name="Picture 2" descr="http://kirwaninstitute.osu.edu/wp-content/uploads/2012/05/P1010360-1024x76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996"/>
          <a:stretch/>
        </p:blipFill>
        <p:spPr bwMode="auto">
          <a:xfrm>
            <a:off x="1524000" y="921892"/>
            <a:ext cx="4572000" cy="2811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8450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814954" cy="990600"/>
          </a:xfrm>
        </p:spPr>
        <p:txBody>
          <a:bodyPr/>
          <a:lstStyle/>
          <a:p>
            <a:r>
              <a:rPr lang="en-US" sz="3400" dirty="0">
                <a:latin typeface="Verdana" pitchFamily="34" charset="0"/>
                <a:ea typeface="Verdana" pitchFamily="34" charset="0"/>
                <a:cs typeface="Verdana" pitchFamily="34" charset="0"/>
              </a:rPr>
              <a:t>B. Cottage Services and Home Bible Studies</a:t>
            </a:r>
            <a:endParaRPr lang="en-US" sz="3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274564"/>
            <a:ext cx="89916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Never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be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rude, you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are in another man’s home. You want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 win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him for Christ and you want to have an invitation to return again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 another.</a:t>
            </a:r>
          </a:p>
          <a:p>
            <a:pPr marL="514350" indent="-514350">
              <a:buAutoNum type="arabicPeriod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2.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meeting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is not just a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social gathering.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It may be best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discourage the serving of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refreshments.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5362" name="Picture 2" descr="https://s3.amazonaws.com/teacher-files-musicteachershelper-com/7990/Spring%20Recital%20Refreshments%20201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16"/>
          <a:stretch/>
        </p:blipFill>
        <p:spPr bwMode="auto">
          <a:xfrm>
            <a:off x="2057400" y="3821207"/>
            <a:ext cx="5029200" cy="27319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6304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24000" y="76201"/>
            <a:ext cx="8205354" cy="990600"/>
          </a:xfrm>
        </p:spPr>
        <p:txBody>
          <a:bodyPr/>
          <a:lstStyle/>
          <a:p>
            <a:r>
              <a:rPr lang="en-US" sz="2950" dirty="0">
                <a:latin typeface="Verdana" pitchFamily="34" charset="0"/>
                <a:ea typeface="Verdana" pitchFamily="34" charset="0"/>
                <a:cs typeface="Verdana" pitchFamily="34" charset="0"/>
              </a:rPr>
              <a:t>B. Cottage Services and Home Bible Studies</a:t>
            </a:r>
            <a:endParaRPr lang="en-US" sz="29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685800"/>
            <a:ext cx="76200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3. Be early so that you can supervise the seating arrangement.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 sure to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place yourself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where you can see everybody.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4. Have the meeting as informal as possible. Cultivate a freedom and liberty of Spirit. Be friendly and relaxed yourself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6386" name="Picture 2" descr="http://lovingaerons.com/wp-content/uploads/2013/04/Home-Styles-5168-802-Dining-Chair-300x3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2514600"/>
            <a:ext cx="2400300" cy="24003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98537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76200"/>
            <a:ext cx="8205354" cy="990600"/>
          </a:xfrm>
        </p:spPr>
        <p:txBody>
          <a:bodyPr/>
          <a:lstStyle/>
          <a:p>
            <a:r>
              <a:rPr lang="en-US" sz="2950" dirty="0">
                <a:latin typeface="Verdana" pitchFamily="34" charset="0"/>
                <a:ea typeface="Verdana" pitchFamily="34" charset="0"/>
                <a:cs typeface="Verdana" pitchFamily="34" charset="0"/>
              </a:rPr>
              <a:t>B. Cottage Services and Home Bible Studies</a:t>
            </a:r>
            <a:endParaRPr lang="en-US" sz="295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247775"/>
            <a:ext cx="762000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5. B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egin on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time and know when to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dismiss.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Close when interest is high so that they will desire to return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6. If it is a gospel service,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have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good, lively gospel singing.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Keep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your message to the point and fairly short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7. If it is a Bible study, keep to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subject.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Encourage everyone to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answer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and ask questions, take turn in reading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Bible…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0627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91154" cy="990600"/>
          </a:xfrm>
        </p:spPr>
        <p:txBody>
          <a:bodyPr/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C. Institutional Service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297662"/>
            <a:ext cx="8991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It is possible that the home missionary may find an open door to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conduct services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in a nursing home, jail, etc.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7410" name="Picture 2" descr="http://a57.foxnews.com/global.fbnstatic.com/static/managed/img/fb2/personal-finance/660/371/Elderly-Man-Wheelchair-Nursing-Home.jpg?ve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56469">
            <a:off x="854774" y="2747709"/>
            <a:ext cx="4977218" cy="2797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http://www.northlandchurch.net/_pdf/homework/jail_pho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3853">
            <a:off x="4794042" y="3531784"/>
            <a:ext cx="3790950" cy="28512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35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27018" y="457200"/>
            <a:ext cx="779318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lesson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introduces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three more methods of pioneer evangelism.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 pioneer evangelism work is done in a new city.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http://cdn.theatlanticcities.com/img/upload/2012/10/26/adrian-smith-gordon-gill-Chengdu-Tianfu-District-Great-City-lead-600x461/large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673395"/>
            <a:ext cx="4752109" cy="36512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2244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Institutional Service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143000"/>
            <a:ext cx="76962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These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people need the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gospel.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also have families and friends who will hear about you from them.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inistry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in these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institutions opens doors and makes contacts.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8434" name="Picture 2" descr="https://nothingspecialspot.files.wordpress.com/2012/03/open-door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143375"/>
            <a:ext cx="3124200" cy="2343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2645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149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Institutional Service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661315"/>
            <a:ext cx="7696200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here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is no substitute for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good music.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Try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to get those living in the institution to enter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Keep your services: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1. Fairly brief</a:t>
            </a: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2. Brisk, lively, and cheery</a:t>
            </a:r>
          </a:p>
          <a:p>
            <a:pPr lvl="1"/>
            <a:r>
              <a:rPr lang="en-US" sz="2500" dirty="0">
                <a:latin typeface="Verdana" pitchFamily="34" charset="0"/>
                <a:ea typeface="Verdana" pitchFamily="34" charset="0"/>
                <a:cs typeface="Verdana" pitchFamily="34" charset="0"/>
              </a:rPr>
              <a:t>3. With plenty of music</a:t>
            </a:r>
            <a:endParaRPr lang="en-US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9458" name="Picture 2" descr="http://bestclipartblog.com/clipart-pics/music-notes-clipart-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49286"/>
            <a:ext cx="6400800" cy="12891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4980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8149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C. Institutional Service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95400"/>
            <a:ext cx="8991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Do not forget that you are there by the courtesy of the management.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ooperate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fully with the authority in charge.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appreciative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 thank them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sincerely.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his way you may have your services regularly and frequently.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482" name="Picture 2" descr="http://socialkloud.com/wp-content/uploads/2013/04/thank-you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03"/>
          <a:stretch/>
        </p:blipFill>
        <p:spPr bwMode="auto">
          <a:xfrm>
            <a:off x="2133600" y="4949467"/>
            <a:ext cx="4953000" cy="16799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1472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4061698"/>
            <a:ext cx="76200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goal is twofold:</a:t>
            </a:r>
          </a:p>
          <a:p>
            <a:endParaRPr lang="en-US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1. To reach the lost and save souls</a:t>
            </a:r>
          </a:p>
          <a:p>
            <a:pPr lvl="1"/>
            <a:endParaRPr lang="en-US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2. To introduce yourself to the community and give the message you bring all the exposure possible</a:t>
            </a:r>
          </a:p>
        </p:txBody>
      </p:sp>
      <p:pic>
        <p:nvPicPr>
          <p:cNvPr id="2050" name="Picture 2" descr="http://jmarkbertrand.typepad.com/.a/6a00e3981f1e39883301156f07048c970c-500w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81000"/>
            <a:ext cx="4648200" cy="34117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3733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" y="1385530"/>
            <a:ext cx="89154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In many place, you cannot establish a church for the name of Jesus until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you are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known.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You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must first break down all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suspicion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and prejudice before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    you can gain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 listening ear.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pioneer stages of a new church much time is spent in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accomplishing this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</p:txBody>
      </p:sp>
      <p:pic>
        <p:nvPicPr>
          <p:cNvPr id="3074" name="Picture 2" descr="http://ohsvikingvoice.com/wp-content/uploads/2012/12/brick_w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19421">
            <a:off x="5989489" y="2441997"/>
            <a:ext cx="2045105" cy="27268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385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1"/>
            <a:ext cx="8205354" cy="990600"/>
          </a:xfrm>
        </p:spPr>
        <p:txBody>
          <a:bodyPr/>
          <a:lstStyle/>
          <a:p>
            <a:r>
              <a:rPr lang="en-US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A. Radio Ministry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4336" y="990600"/>
            <a:ext cx="76962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 excellent way to reach a new field is through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radio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ministry.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is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wonderful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way to make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contacts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even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before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you move to the city.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radio allows you to introduce yourself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and the gospel to the community.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098" name="Picture 2" descr="http://rack.1.mshcdn.com/media/ZgkyMDEzLzA0LzAyLzNmL2NhcnJhZGlvaXN0LjM2OTg5LmpwZwpwCXRodW1iCTk1MHg1MzQjCmUJanBn/2b72bd2d/e3f/car-radio-istoc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338" y="4404574"/>
            <a:ext cx="3822462" cy="21486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5180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Radio Ministry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202591"/>
            <a:ext cx="76962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Undoubtedly the most influential factor regarding radio ministry is finances.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Most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home missionaries work on a very limited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budget. 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debt must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accumulate                                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at the radio station.</a:t>
            </a:r>
            <a:endParaRPr lang="en-US" sz="2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122" name="Picture 2" descr="http://orcasisland.tv/wp-content/uploads/2013/02/deb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4823">
            <a:off x="4937033" y="3524184"/>
            <a:ext cx="2497384" cy="28393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59481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646" y="76201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Radio Ministry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4155519"/>
            <a:ext cx="89916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v"/>
            </a:pP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An important consideration is the time of day that the program will be heard.</a:t>
            </a:r>
          </a:p>
          <a:p>
            <a:pPr marL="457200" indent="-457200">
              <a:buFont typeface="Wingdings" pitchFamily="2" charset="2"/>
              <a:buChar char="v"/>
            </a:pP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Likely the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evangelist will not have much choice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 must be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content 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with what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is available. </a:t>
            </a:r>
            <a:endParaRPr lang="en-US" sz="2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AutoShape 4" descr="http://biblelessonsite.org/flash/images40/slides/p_00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http://biblelessonsite.org/flash/images40/slides/p_001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6" name="Picture 2" descr="C:\Users\Alyssa\Pictures\GATS\tim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13016">
            <a:off x="535705" y="1535308"/>
            <a:ext cx="3286125" cy="2457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05194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548246" y="76200"/>
            <a:ext cx="82053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Radio Ministry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066800"/>
            <a:ext cx="7696200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There </a:t>
            </a:r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are a few principles to be remembered in radio work</a:t>
            </a:r>
            <a:r>
              <a:rPr lang="en-US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lvl="1"/>
            <a:endParaRPr lang="en-US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Be 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relaxed; talk in your normal tone of voice. Talk to your radio audience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marL="971550" lvl="1" indent="-514350">
              <a:buAutoNum type="arabicPeriod"/>
            </a:pPr>
            <a:endParaRPr lang="en-US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2. Be informal and have variety; do not hesitate to change the style of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program</a:t>
            </a:r>
            <a:endParaRPr lang="en-US" sz="2400" dirty="0">
              <a:solidFill>
                <a:srgbClr val="FFFFCC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170" name="Picture 2" descr="http://networkingstar.com/wp-content/uploads/2011/01/shutterstock_5395794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0"/>
          <a:stretch/>
        </p:blipFill>
        <p:spPr bwMode="auto">
          <a:xfrm>
            <a:off x="2971800" y="3962400"/>
            <a:ext cx="4419600" cy="25868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84682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l.rgbimg.com/cache1sw5C5/users/x/xy/xymonau/600/nxXAxnc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526761" y="4656300"/>
            <a:ext cx="4578639" cy="17780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76201"/>
            <a:ext cx="8814954" cy="990600"/>
          </a:xfrm>
        </p:spPr>
        <p:txBody>
          <a:bodyPr/>
          <a:lstStyle/>
          <a:p>
            <a:r>
              <a:rPr lang="en-US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A. Radio Ministry</a:t>
            </a:r>
            <a:endParaRPr lang="en-US" sz="4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066800"/>
            <a:ext cx="7620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Verdana" pitchFamily="34" charset="0"/>
                <a:ea typeface="Verdana" pitchFamily="34" charset="0"/>
                <a:cs typeface="Verdana" pitchFamily="34" charset="0"/>
              </a:rPr>
              <a:t>There are a few principles to be remembered in radio work:</a:t>
            </a:r>
          </a:p>
          <a:p>
            <a:endParaRPr lang="en-US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3. Have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bright 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and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cheery music.</a:t>
            </a:r>
          </a:p>
          <a:p>
            <a:pPr lvl="1"/>
            <a:endParaRPr lang="en-US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4. Have a post office box with numbers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easily remembered. 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Identify yourself at the beginning and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end of </a:t>
            </a:r>
            <a:r>
              <a:rPr lang="en-US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the broadcast. Never leave the listeners in doubt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194" name="Picture 2" descr="http://www.npengage.com/wp-content/uploads/2011/02/PO_Bo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4132">
            <a:off x="4605724" y="4423698"/>
            <a:ext cx="2724733" cy="19937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7043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vangelism II Lesson 1">
  <a:themeElements>
    <a:clrScheme name="Green Template-Template">
      <a:dk1>
        <a:srgbClr val="000000"/>
      </a:dk1>
      <a:lt1>
        <a:srgbClr val="FFFFFF"/>
      </a:lt1>
      <a:dk2>
        <a:srgbClr val="1F7335"/>
      </a:dk2>
      <a:lt2>
        <a:srgbClr val="C4FF8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0ED7B"/>
      </a:hlink>
      <a:folHlink>
        <a:srgbClr val="F3EB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F65518A-9930-4861-9944-85DDBBED17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Evangelism II Lesson 1</Template>
  <TotalTime>3853</TotalTime>
  <Words>968</Words>
  <Application>Microsoft Office PowerPoint</Application>
  <PresentationFormat>On-screen Show (4:3)</PresentationFormat>
  <Paragraphs>128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Evangelism II Lesson 1</vt:lpstr>
      <vt:lpstr>White with Courier font for code slides</vt:lpstr>
      <vt:lpstr>Evangelism II</vt:lpstr>
      <vt:lpstr>PowerPoint Presentation</vt:lpstr>
      <vt:lpstr>PowerPoint Presentation</vt:lpstr>
      <vt:lpstr>PowerPoint Presentation</vt:lpstr>
      <vt:lpstr>A. Radio Ministry</vt:lpstr>
      <vt:lpstr>A. Radio Ministry</vt:lpstr>
      <vt:lpstr>A. Radio Ministry</vt:lpstr>
      <vt:lpstr>A. Radio Ministry</vt:lpstr>
      <vt:lpstr>A. Radio Ministry</vt:lpstr>
      <vt:lpstr>A. Radio Ministry</vt:lpstr>
      <vt:lpstr>A. Radio Ministry</vt:lpstr>
      <vt:lpstr>A. Radio Ministry</vt:lpstr>
      <vt:lpstr>B. Cottage Services and Home Bible Studies</vt:lpstr>
      <vt:lpstr>B. Cottage Services and Home Bible Studies</vt:lpstr>
      <vt:lpstr>B. Cottage Services and Home Bible Studies</vt:lpstr>
      <vt:lpstr>B. Cottage Services and Home Bible Studies</vt:lpstr>
      <vt:lpstr>B. Cottage Services and Home Bible Studies</vt:lpstr>
      <vt:lpstr>B. Cottage Services and Home Bible Studies</vt:lpstr>
      <vt:lpstr>C. Institutional Service</vt:lpstr>
      <vt:lpstr>C. Institutional Service</vt:lpstr>
      <vt:lpstr>C. Institutional Service</vt:lpstr>
      <vt:lpstr>C. Institutional Service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Evangelism II</dc:title>
  <dc:creator>Alyssa</dc:creator>
  <cp:lastModifiedBy>Alyssa</cp:lastModifiedBy>
  <cp:revision>130</cp:revision>
  <dcterms:created xsi:type="dcterms:W3CDTF">2013-06-10T19:35:52Z</dcterms:created>
  <dcterms:modified xsi:type="dcterms:W3CDTF">2013-07-23T01:05:58Z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TC102867249990</vt:lpwstr>
  </property>
</Properties>
</file>