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7" r:id="rId2"/>
    <p:sldId id="267" r:id="rId3"/>
    <p:sldId id="256" r:id="rId4"/>
    <p:sldId id="268" r:id="rId5"/>
    <p:sldId id="269" r:id="rId6"/>
    <p:sldId id="270" r:id="rId7"/>
    <p:sldId id="271" r:id="rId8"/>
    <p:sldId id="272" r:id="rId9"/>
    <p:sldId id="258" r:id="rId10"/>
    <p:sldId id="259" r:id="rId11"/>
    <p:sldId id="260" r:id="rId12"/>
    <p:sldId id="273" r:id="rId13"/>
    <p:sldId id="274" r:id="rId14"/>
    <p:sldId id="275" r:id="rId15"/>
    <p:sldId id="276" r:id="rId16"/>
    <p:sldId id="277" r:id="rId17"/>
    <p:sldId id="278"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66CCFF"/>
    <a:srgbClr val="9C1406"/>
    <a:srgbClr val="A03A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8" autoAdjust="0"/>
    <p:restoredTop sz="94660"/>
  </p:normalViewPr>
  <p:slideViewPr>
    <p:cSldViewPr snapToGrid="0">
      <p:cViewPr>
        <p:scale>
          <a:sx n="75" d="100"/>
          <a:sy n="75" d="100"/>
        </p:scale>
        <p:origin x="-1488" y="-2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529F44E0-60D3-594C-9FA2-C4A8C64E032A}" type="slidenum">
              <a:rPr lang="en-US"/>
              <a:pPr/>
              <a:t>‹#›</a:t>
            </a:fld>
            <a:endParaRPr lang="en-US"/>
          </a:p>
        </p:txBody>
      </p:sp>
    </p:spTree>
    <p:extLst>
      <p:ext uri="{BB962C8B-B14F-4D97-AF65-F5344CB8AC3E}">
        <p14:creationId xmlns:p14="http://schemas.microsoft.com/office/powerpoint/2010/main" val="220480736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05E885-EE5D-F24B-8EA3-43E6A3490083}" type="slidenum">
              <a:rPr lang="en-US"/>
              <a:pPr/>
              <a:t>1</a:t>
            </a:fld>
            <a:endParaRPr lang="en-US"/>
          </a:p>
        </p:txBody>
      </p:sp>
      <p:sp>
        <p:nvSpPr>
          <p:cNvPr id="51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2BA53F-6883-2E48-A3FA-CD410BED2842}" type="slidenum">
              <a:rPr lang="en-US"/>
              <a:pPr/>
              <a:t>10</a:t>
            </a:fld>
            <a:endParaRPr lang="en-US"/>
          </a:p>
        </p:txBody>
      </p:sp>
      <p:sp>
        <p:nvSpPr>
          <p:cNvPr id="819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E4C619-03DD-7B4C-9F90-E548E6FF15AE}" type="slidenum">
              <a:rPr lang="en-US"/>
              <a:pPr/>
              <a:t>11</a:t>
            </a:fld>
            <a:endParaRPr lang="en-US"/>
          </a:p>
        </p:txBody>
      </p:sp>
      <p:sp>
        <p:nvSpPr>
          <p:cNvPr id="92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9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406DC7-0662-F349-958D-92542D048481}" type="slidenum">
              <a:rPr lang="en-US"/>
              <a:pPr/>
              <a:t>12</a:t>
            </a:fld>
            <a:endParaRPr lang="en-US"/>
          </a:p>
        </p:txBody>
      </p:sp>
      <p:sp>
        <p:nvSpPr>
          <p:cNvPr id="4096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E15D39-2AA6-6342-8308-47FD1B6978BE}" type="slidenum">
              <a:rPr lang="en-US"/>
              <a:pPr/>
              <a:t>13</a:t>
            </a:fld>
            <a:endParaRPr lang="en-US"/>
          </a:p>
        </p:txBody>
      </p:sp>
      <p:sp>
        <p:nvSpPr>
          <p:cNvPr id="4301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3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4E664A-86A7-DB40-9EE7-7F8BAED151FB}" type="slidenum">
              <a:rPr lang="en-US"/>
              <a:pPr/>
              <a:t>14</a:t>
            </a:fld>
            <a:endParaRPr lang="en-US"/>
          </a:p>
        </p:txBody>
      </p:sp>
      <p:sp>
        <p:nvSpPr>
          <p:cNvPr id="4505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F374E1-21AF-0445-8858-AA60400855FD}" type="slidenum">
              <a:rPr lang="en-US"/>
              <a:pPr/>
              <a:t>15</a:t>
            </a:fld>
            <a:endParaRPr lang="en-US"/>
          </a:p>
        </p:txBody>
      </p:sp>
      <p:sp>
        <p:nvSpPr>
          <p:cNvPr id="4710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7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EE9ABD-CF1C-6047-90B9-59207469DA35}" type="slidenum">
              <a:rPr lang="en-US"/>
              <a:pPr/>
              <a:t>16</a:t>
            </a:fld>
            <a:endParaRPr lang="en-US"/>
          </a:p>
        </p:txBody>
      </p:sp>
      <p:sp>
        <p:nvSpPr>
          <p:cNvPr id="4915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2C4194-FDBA-974A-9DD1-FF984B8CBB9D}" type="slidenum">
              <a:rPr lang="en-US"/>
              <a:pPr/>
              <a:t>17</a:t>
            </a:fld>
            <a:endParaRPr lang="en-US"/>
          </a:p>
        </p:txBody>
      </p:sp>
      <p:sp>
        <p:nvSpPr>
          <p:cNvPr id="5325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5291B9-E74E-204D-B400-7FDBA9068307}" type="slidenum">
              <a:rPr lang="en-US"/>
              <a:pPr/>
              <a:t>2</a:t>
            </a:fld>
            <a:endParaRPr lang="en-US"/>
          </a:p>
        </p:txBody>
      </p:sp>
      <p:sp>
        <p:nvSpPr>
          <p:cNvPr id="2662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5F117E-9F8C-0448-A1C7-CD0A433F88C1}" type="slidenum">
              <a:rPr lang="en-US"/>
              <a:pPr/>
              <a:t>3</a:t>
            </a:fld>
            <a:endParaRPr lang="en-US"/>
          </a:p>
        </p:txBody>
      </p:sp>
      <p:sp>
        <p:nvSpPr>
          <p:cNvPr id="614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6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B4771F-3C81-C447-85C0-691ADA51FA20}" type="slidenum">
              <a:rPr lang="en-US"/>
              <a:pPr/>
              <a:t>4</a:t>
            </a:fld>
            <a:endParaRPr lang="en-US"/>
          </a:p>
        </p:txBody>
      </p:sp>
      <p:sp>
        <p:nvSpPr>
          <p:cNvPr id="30722"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D4C576-E9FA-8E41-A4DE-56C849297EF7}" type="slidenum">
              <a:rPr lang="en-US"/>
              <a:pPr/>
              <a:t>5</a:t>
            </a:fld>
            <a:endParaRPr lang="en-US"/>
          </a:p>
        </p:txBody>
      </p:sp>
      <p:sp>
        <p:nvSpPr>
          <p:cNvPr id="3277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2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51D974-9A35-C04A-A602-59DC2EC1A658}" type="slidenum">
              <a:rPr lang="en-US"/>
              <a:pPr/>
              <a:t>6</a:t>
            </a:fld>
            <a:endParaRPr lang="en-US"/>
          </a:p>
        </p:txBody>
      </p:sp>
      <p:sp>
        <p:nvSpPr>
          <p:cNvPr id="34818"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7DC69A-0888-2C47-870D-9F3D6DBEBDA1}" type="slidenum">
              <a:rPr lang="en-US"/>
              <a:pPr/>
              <a:t>7</a:t>
            </a:fld>
            <a:endParaRPr lang="en-US"/>
          </a:p>
        </p:txBody>
      </p:sp>
      <p:sp>
        <p:nvSpPr>
          <p:cNvPr id="36866"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666E06-8BB3-0F40-B4A5-60A1DFA4D31C}" type="slidenum">
              <a:rPr lang="en-US"/>
              <a:pPr/>
              <a:t>8</a:t>
            </a:fld>
            <a:endParaRPr lang="en-US"/>
          </a:p>
        </p:txBody>
      </p:sp>
      <p:sp>
        <p:nvSpPr>
          <p:cNvPr id="38914"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38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94DBE6-DDD3-D24A-9361-825AFED0681E}" type="slidenum">
              <a:rPr lang="en-US"/>
              <a:pPr/>
              <a:t>9</a:t>
            </a:fld>
            <a:endParaRPr lang="en-US"/>
          </a:p>
        </p:txBody>
      </p:sp>
      <p:sp>
        <p:nvSpPr>
          <p:cNvPr id="7170" name="Rectangle 2"/>
          <p:cNvSpPr>
            <a:spLocks noRot="1" noChangeArrowheads="1" noTextEdit="1"/>
          </p:cNvSpPr>
          <p:nvPr>
            <p:ph type="sldImg"/>
          </p:nvPr>
        </p:nvSpPr>
        <p:spPr>
          <a:ln/>
          <a:extLst>
            <a:ext uri="{FAA26D3D-D897-4be2-8F04-BA451C77F1D7}">
              <ma14:placeholderFlag xmlns:ma14="http://schemas.microsoft.com/office/mac/drawingml/2011/main" val="1"/>
            </a:ext>
          </a:extLst>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7853A76-9983-E540-910B-DFF3FD5D077C}" type="slidenum">
              <a:rPr lang="en-US"/>
              <a:pPr/>
              <a:t>‹#›</a:t>
            </a:fld>
            <a:endParaRPr lang="en-US"/>
          </a:p>
        </p:txBody>
      </p:sp>
    </p:spTree>
    <p:extLst>
      <p:ext uri="{BB962C8B-B14F-4D97-AF65-F5344CB8AC3E}">
        <p14:creationId xmlns:p14="http://schemas.microsoft.com/office/powerpoint/2010/main" val="808805655"/>
      </p:ext>
    </p:extLst>
  </p:cSld>
  <p:clrMapOvr>
    <a:masterClrMapping/>
  </p:clrMapOvr>
  <p:transition xmlns:p14="http://schemas.microsoft.com/office/powerpoint/2010/mai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9BD63F0-5008-F84D-A00D-78567EB8B71F}" type="slidenum">
              <a:rPr lang="en-US"/>
              <a:pPr/>
              <a:t>‹#›</a:t>
            </a:fld>
            <a:endParaRPr lang="en-US"/>
          </a:p>
        </p:txBody>
      </p:sp>
    </p:spTree>
    <p:extLst>
      <p:ext uri="{BB962C8B-B14F-4D97-AF65-F5344CB8AC3E}">
        <p14:creationId xmlns:p14="http://schemas.microsoft.com/office/powerpoint/2010/main" val="1076009455"/>
      </p:ext>
    </p:extLst>
  </p:cSld>
  <p:clrMapOvr>
    <a:masterClrMapping/>
  </p:clrMapOvr>
  <p:transition xmlns:p14="http://schemas.microsoft.com/office/powerpoint/2010/mai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E684299-29D7-E245-8E0B-9AB05AE766F9}" type="slidenum">
              <a:rPr lang="en-US"/>
              <a:pPr/>
              <a:t>‹#›</a:t>
            </a:fld>
            <a:endParaRPr lang="en-US"/>
          </a:p>
        </p:txBody>
      </p:sp>
    </p:spTree>
    <p:extLst>
      <p:ext uri="{BB962C8B-B14F-4D97-AF65-F5344CB8AC3E}">
        <p14:creationId xmlns:p14="http://schemas.microsoft.com/office/powerpoint/2010/main" val="3564407452"/>
      </p:ext>
    </p:extLst>
  </p:cSld>
  <p:clrMapOvr>
    <a:masterClrMapping/>
  </p:clrMapOvr>
  <p:transition xmlns:p14="http://schemas.microsoft.com/office/powerpoint/2010/mai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5748B65-6A3D-9B48-ADAB-7A908A5EE86C}" type="slidenum">
              <a:rPr lang="en-US"/>
              <a:pPr/>
              <a:t>‹#›</a:t>
            </a:fld>
            <a:endParaRPr lang="en-US"/>
          </a:p>
        </p:txBody>
      </p:sp>
    </p:spTree>
    <p:extLst>
      <p:ext uri="{BB962C8B-B14F-4D97-AF65-F5344CB8AC3E}">
        <p14:creationId xmlns:p14="http://schemas.microsoft.com/office/powerpoint/2010/main" val="2125261685"/>
      </p:ext>
    </p:extLst>
  </p:cSld>
  <p:clrMapOvr>
    <a:masterClrMapping/>
  </p:clrMapOvr>
  <p:transition xmlns:p14="http://schemas.microsoft.com/office/powerpoint/2010/mai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48B2EE6-3547-4642-9531-2A61554AE720}" type="slidenum">
              <a:rPr lang="en-US"/>
              <a:pPr/>
              <a:t>‹#›</a:t>
            </a:fld>
            <a:endParaRPr lang="en-US"/>
          </a:p>
        </p:txBody>
      </p:sp>
    </p:spTree>
    <p:extLst>
      <p:ext uri="{BB962C8B-B14F-4D97-AF65-F5344CB8AC3E}">
        <p14:creationId xmlns:p14="http://schemas.microsoft.com/office/powerpoint/2010/main" val="2120850256"/>
      </p:ext>
    </p:extLst>
  </p:cSld>
  <p:clrMapOvr>
    <a:masterClrMapping/>
  </p:clrMapOvr>
  <p:transition xmlns:p14="http://schemas.microsoft.com/office/powerpoint/2010/mai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3E4D3F2-DFF4-5E4F-8713-CEE194946920}" type="slidenum">
              <a:rPr lang="en-US"/>
              <a:pPr/>
              <a:t>‹#›</a:t>
            </a:fld>
            <a:endParaRPr lang="en-US"/>
          </a:p>
        </p:txBody>
      </p:sp>
    </p:spTree>
    <p:extLst>
      <p:ext uri="{BB962C8B-B14F-4D97-AF65-F5344CB8AC3E}">
        <p14:creationId xmlns:p14="http://schemas.microsoft.com/office/powerpoint/2010/main" val="1157619503"/>
      </p:ext>
    </p:extLst>
  </p:cSld>
  <p:clrMapOvr>
    <a:masterClrMapping/>
  </p:clrMapOvr>
  <p:transition xmlns:p14="http://schemas.microsoft.com/office/powerpoint/2010/mai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C20FAB7-401A-3D46-8040-9C5F10BFA538}" type="slidenum">
              <a:rPr lang="en-US"/>
              <a:pPr/>
              <a:t>‹#›</a:t>
            </a:fld>
            <a:endParaRPr lang="en-US"/>
          </a:p>
        </p:txBody>
      </p:sp>
    </p:spTree>
    <p:extLst>
      <p:ext uri="{BB962C8B-B14F-4D97-AF65-F5344CB8AC3E}">
        <p14:creationId xmlns:p14="http://schemas.microsoft.com/office/powerpoint/2010/main" val="1216517448"/>
      </p:ext>
    </p:extLst>
  </p:cSld>
  <p:clrMapOvr>
    <a:masterClrMapping/>
  </p:clrMapOvr>
  <p:transition xmlns:p14="http://schemas.microsoft.com/office/powerpoint/2010/mai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3F813CB-B237-8E44-8199-E582EE63BC08}" type="slidenum">
              <a:rPr lang="en-US"/>
              <a:pPr/>
              <a:t>‹#›</a:t>
            </a:fld>
            <a:endParaRPr lang="en-US"/>
          </a:p>
        </p:txBody>
      </p:sp>
    </p:spTree>
    <p:extLst>
      <p:ext uri="{BB962C8B-B14F-4D97-AF65-F5344CB8AC3E}">
        <p14:creationId xmlns:p14="http://schemas.microsoft.com/office/powerpoint/2010/main" val="3528230395"/>
      </p:ext>
    </p:extLst>
  </p:cSld>
  <p:clrMapOvr>
    <a:masterClrMapping/>
  </p:clrMapOvr>
  <p:transition xmlns:p14="http://schemas.microsoft.com/office/powerpoint/2010/mai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062D5EF-7A30-4548-8924-861AC5AD1E81}" type="slidenum">
              <a:rPr lang="en-US"/>
              <a:pPr/>
              <a:t>‹#›</a:t>
            </a:fld>
            <a:endParaRPr lang="en-US"/>
          </a:p>
        </p:txBody>
      </p:sp>
    </p:spTree>
    <p:extLst>
      <p:ext uri="{BB962C8B-B14F-4D97-AF65-F5344CB8AC3E}">
        <p14:creationId xmlns:p14="http://schemas.microsoft.com/office/powerpoint/2010/main" val="3065654334"/>
      </p:ext>
    </p:extLst>
  </p:cSld>
  <p:clrMapOvr>
    <a:masterClrMapping/>
  </p:clrMapOvr>
  <p:transition xmlns:p14="http://schemas.microsoft.com/office/powerpoint/2010/mai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D77830-91F1-C14B-9428-DB1BAC6F79DF}" type="slidenum">
              <a:rPr lang="en-US"/>
              <a:pPr/>
              <a:t>‹#›</a:t>
            </a:fld>
            <a:endParaRPr lang="en-US"/>
          </a:p>
        </p:txBody>
      </p:sp>
    </p:spTree>
    <p:extLst>
      <p:ext uri="{BB962C8B-B14F-4D97-AF65-F5344CB8AC3E}">
        <p14:creationId xmlns:p14="http://schemas.microsoft.com/office/powerpoint/2010/main" val="4273795360"/>
      </p:ext>
    </p:extLst>
  </p:cSld>
  <p:clrMapOvr>
    <a:masterClrMapping/>
  </p:clrMapOvr>
  <p:transition xmlns:p14="http://schemas.microsoft.com/office/powerpoint/2010/mai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763D37C-9920-6045-B8AC-6EB6794BF436}" type="slidenum">
              <a:rPr lang="en-US"/>
              <a:pPr/>
              <a:t>‹#›</a:t>
            </a:fld>
            <a:endParaRPr lang="en-US"/>
          </a:p>
        </p:txBody>
      </p:sp>
    </p:spTree>
    <p:extLst>
      <p:ext uri="{BB962C8B-B14F-4D97-AF65-F5344CB8AC3E}">
        <p14:creationId xmlns:p14="http://schemas.microsoft.com/office/powerpoint/2010/main" val="2600596945"/>
      </p:ext>
    </p:extLst>
  </p:cSld>
  <p:clrMapOvr>
    <a:masterClrMapping/>
  </p:clrMapOvr>
  <p:transition xmlns:p14="http://schemas.microsoft.com/office/powerpoint/2010/main" spd="slow">
    <p:wipe di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E68C01CC-36A3-3949-8735-CE2E6017615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slow">
    <p:wipe dir="d"/>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charset="0"/>
          <a:cs typeface="Arial" charset="0"/>
        </a:defRPr>
      </a:lvl2pPr>
      <a:lvl3pPr algn="ctr" rtl="0" fontAlgn="base">
        <a:spcBef>
          <a:spcPct val="0"/>
        </a:spcBef>
        <a:spcAft>
          <a:spcPct val="0"/>
        </a:spcAft>
        <a:defRPr sz="4400">
          <a:solidFill>
            <a:schemeClr val="tx2"/>
          </a:solidFill>
          <a:latin typeface="Arial" charset="0"/>
          <a:ea typeface="ＭＳ Ｐゴシック" charset="0"/>
          <a:cs typeface="Arial" charset="0"/>
        </a:defRPr>
      </a:lvl3pPr>
      <a:lvl4pPr algn="ctr" rtl="0" fontAlgn="base">
        <a:spcBef>
          <a:spcPct val="0"/>
        </a:spcBef>
        <a:spcAft>
          <a:spcPct val="0"/>
        </a:spcAft>
        <a:defRPr sz="4400">
          <a:solidFill>
            <a:schemeClr val="tx2"/>
          </a:solidFill>
          <a:latin typeface="Arial" charset="0"/>
          <a:ea typeface="ＭＳ Ｐゴシック" charset="0"/>
          <a:cs typeface="Arial" charset="0"/>
        </a:defRPr>
      </a:lvl4pPr>
      <a:lvl5pPr algn="ctr" rtl="0" fontAlgn="base">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ea typeface="ＭＳ Ｐゴシック" charset="0"/>
          <a:cs typeface="Arial" charset="0"/>
        </a:defRPr>
      </a:lvl6pPr>
      <a:lvl7pPr marL="914400" algn="ctr" rtl="0" fontAlgn="base">
        <a:spcBef>
          <a:spcPct val="0"/>
        </a:spcBef>
        <a:spcAft>
          <a:spcPct val="0"/>
        </a:spcAft>
        <a:defRPr sz="4400">
          <a:solidFill>
            <a:schemeClr val="tx2"/>
          </a:solidFill>
          <a:latin typeface="Arial" charset="0"/>
          <a:ea typeface="ＭＳ Ｐゴシック" charset="0"/>
          <a:cs typeface="Arial" charset="0"/>
        </a:defRPr>
      </a:lvl7pPr>
      <a:lvl8pPr marL="1371600" algn="ctr" rtl="0" fontAlgn="base">
        <a:spcBef>
          <a:spcPct val="0"/>
        </a:spcBef>
        <a:spcAft>
          <a:spcPct val="0"/>
        </a:spcAft>
        <a:defRPr sz="4400">
          <a:solidFill>
            <a:schemeClr val="tx2"/>
          </a:solidFill>
          <a:latin typeface="Arial" charset="0"/>
          <a:ea typeface="ＭＳ Ｐゴシック" charset="0"/>
          <a:cs typeface="Arial" charset="0"/>
        </a:defRPr>
      </a:lvl8pPr>
      <a:lvl9pPr marL="1828800" algn="ctr" rtl="0" fontAlgn="base">
        <a:spcBef>
          <a:spcPct val="0"/>
        </a:spcBef>
        <a:spcAft>
          <a:spcPct val="0"/>
        </a:spcAft>
        <a:defRPr sz="4400">
          <a:solidFill>
            <a:schemeClr val="tx2"/>
          </a:solidFill>
          <a:latin typeface="Arial" charset="0"/>
          <a:ea typeface="ＭＳ Ｐゴシック"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Arial" charset="0"/>
          <a:cs typeface="+mn-cs"/>
        </a:defRPr>
      </a:lvl2pPr>
      <a:lvl3pPr marL="1143000" indent="-228600" algn="l" rtl="0" fontAlgn="base">
        <a:spcBef>
          <a:spcPct val="20000"/>
        </a:spcBef>
        <a:spcAft>
          <a:spcPct val="0"/>
        </a:spcAft>
        <a:buChar char="•"/>
        <a:defRPr sz="2400">
          <a:solidFill>
            <a:schemeClr val="tx1"/>
          </a:solidFill>
          <a:latin typeface="+mn-lt"/>
          <a:ea typeface="Arial" charset="0"/>
          <a:cs typeface="+mn-cs"/>
        </a:defRPr>
      </a:lvl3pPr>
      <a:lvl4pPr marL="1600200" indent="-228600" algn="l" rtl="0" fontAlgn="base">
        <a:spcBef>
          <a:spcPct val="20000"/>
        </a:spcBef>
        <a:spcAft>
          <a:spcPct val="0"/>
        </a:spcAft>
        <a:buChar char="–"/>
        <a:defRPr sz="2000">
          <a:solidFill>
            <a:schemeClr val="tx1"/>
          </a:solidFill>
          <a:latin typeface="+mn-lt"/>
          <a:ea typeface="Arial" charset="0"/>
          <a:cs typeface="+mn-cs"/>
        </a:defRPr>
      </a:lvl4pPr>
      <a:lvl5pPr marL="2057400" indent="-228600" algn="l" rtl="0" fontAlgn="base">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ea typeface="Arial" charset="0"/>
          <a:cs typeface="+mn-cs"/>
        </a:defRPr>
      </a:lvl6pPr>
      <a:lvl7pPr marL="2971800" indent="-228600" algn="l" rtl="0" fontAlgn="base">
        <a:spcBef>
          <a:spcPct val="20000"/>
        </a:spcBef>
        <a:spcAft>
          <a:spcPct val="0"/>
        </a:spcAft>
        <a:buChar char="»"/>
        <a:defRPr sz="2000">
          <a:solidFill>
            <a:schemeClr val="tx1"/>
          </a:solidFill>
          <a:latin typeface="+mn-lt"/>
          <a:ea typeface="Arial" charset="0"/>
          <a:cs typeface="+mn-cs"/>
        </a:defRPr>
      </a:lvl7pPr>
      <a:lvl8pPr marL="3429000" indent="-228600" algn="l" rtl="0" fontAlgn="base">
        <a:spcBef>
          <a:spcPct val="20000"/>
        </a:spcBef>
        <a:spcAft>
          <a:spcPct val="0"/>
        </a:spcAft>
        <a:buChar char="»"/>
        <a:defRPr sz="2000">
          <a:solidFill>
            <a:schemeClr val="tx1"/>
          </a:solidFill>
          <a:latin typeface="+mn-lt"/>
          <a:ea typeface="Arial" charset="0"/>
          <a:cs typeface="+mn-cs"/>
        </a:defRPr>
      </a:lvl8pPr>
      <a:lvl9pPr marL="3886200" indent="-228600" algn="l" rtl="0" fontAlgn="base">
        <a:spcBef>
          <a:spcPct val="20000"/>
        </a:spcBef>
        <a:spcAft>
          <a:spcPct val="0"/>
        </a:spcAft>
        <a:buChar char="»"/>
        <a:defRPr sz="20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file://localhost/http://members.cox.net/mdecarmo/Tabernacle_Study/tabernacle%2520Pic%25201.jpg" TargetMode="External"/><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6"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
        <p:nvSpPr>
          <p:cNvPr id="3077" name="Rectangle 5"/>
          <p:cNvSpPr>
            <a:spLocks noChangeArrowheads="1"/>
          </p:cNvSpPr>
          <p:nvPr/>
        </p:nvSpPr>
        <p:spPr bwMode="auto">
          <a:xfrm>
            <a:off x="5422900" y="53467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latin typeface="Aquaduct" charset="0"/>
              </a:rPr>
              <a:t>Part One</a:t>
            </a:r>
            <a:endParaRPr lang="en-US" sz="3800">
              <a:latin typeface="Aquaduct" charset="0"/>
            </a:endParaRPr>
          </a:p>
        </p:txBody>
      </p:sp>
      <p:sp>
        <p:nvSpPr>
          <p:cNvPr id="3078" name="Rectangle 6"/>
          <p:cNvSpPr>
            <a:spLocks noChangeArrowheads="1"/>
          </p:cNvSpPr>
          <p:nvPr/>
        </p:nvSpPr>
        <p:spPr bwMode="auto">
          <a:xfrm>
            <a:off x="5384800" y="5308600"/>
            <a:ext cx="4152900" cy="15367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5400">
                <a:solidFill>
                  <a:schemeClr val="bg1"/>
                </a:solidFill>
                <a:latin typeface="Aquaduct" charset="0"/>
              </a:rPr>
              <a:t>Part One</a:t>
            </a: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20060913101003600_000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8600" y="152400"/>
            <a:ext cx="9652000" cy="6705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20060913101003600_000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9900" y="0"/>
            <a:ext cx="10236200" cy="6861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Hebrews 9:8-14</a:t>
            </a:r>
          </a:p>
        </p:txBody>
      </p:sp>
      <p:sp>
        <p:nvSpPr>
          <p:cNvPr id="39940" name="Text Box 4"/>
          <p:cNvSpPr txBox="1">
            <a:spLocks noChangeArrowheads="1"/>
          </p:cNvSpPr>
          <p:nvPr/>
        </p:nvSpPr>
        <p:spPr bwMode="auto">
          <a:xfrm>
            <a:off x="328613" y="1035050"/>
            <a:ext cx="8501062" cy="562768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3300" b="1">
                <a:solidFill>
                  <a:srgbClr val="66CCFF"/>
                </a:solidFill>
              </a:rPr>
              <a:t>8</a:t>
            </a:r>
            <a:r>
              <a:rPr lang="en-US" sz="3300">
                <a:solidFill>
                  <a:srgbClr val="FFFF00"/>
                </a:solidFill>
              </a:rPr>
              <a:t> The Holy Ghost this signifying, that the way into the holiest of all was not yet made manifest, while as the first tabernacle was yet standing: </a:t>
            </a:r>
            <a:r>
              <a:rPr lang="en-US" sz="3300" b="1">
                <a:solidFill>
                  <a:srgbClr val="66CCFF"/>
                </a:solidFill>
              </a:rPr>
              <a:t>9</a:t>
            </a:r>
            <a:r>
              <a:rPr lang="en-US" sz="3300">
                <a:solidFill>
                  <a:srgbClr val="FFFF00"/>
                </a:solidFill>
              </a:rPr>
              <a:t> Which was a figure for the time then present, in which were offered both gifts and sacrifices, that could not make him that did the service perfect, as pertaining to the conscience; </a:t>
            </a:r>
            <a:r>
              <a:rPr lang="en-US" sz="3300" b="1">
                <a:solidFill>
                  <a:srgbClr val="66CCFF"/>
                </a:solidFill>
              </a:rPr>
              <a:t>10</a:t>
            </a:r>
            <a:r>
              <a:rPr lang="en-US" sz="3300">
                <a:solidFill>
                  <a:srgbClr val="FFFF00"/>
                </a:solidFill>
              </a:rPr>
              <a:t> Which stood only in meats and drinks, and divers washings, and carnal ordinances, imposed on them until the time of reformation.</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9939"/>
                                        </p:tgtEl>
                                        <p:attrNameLst>
                                          <p:attrName>style.visibility</p:attrName>
                                        </p:attrNameLst>
                                      </p:cBhvr>
                                      <p:to>
                                        <p:strVal val="visible"/>
                                      </p:to>
                                    </p:set>
                                    <p:animEffect transition="in" filter="fade">
                                      <p:cBhvr>
                                        <p:cTn id="7" dur="2000"/>
                                        <p:tgtEl>
                                          <p:spTgt spid="39939"/>
                                        </p:tgtEl>
                                      </p:cBhvr>
                                    </p:animEffect>
                                    <p:anim calcmode="lin" valueType="num">
                                      <p:cBhvr>
                                        <p:cTn id="8" dur="2000" fill="hold"/>
                                        <p:tgtEl>
                                          <p:spTgt spid="39939"/>
                                        </p:tgtEl>
                                        <p:attrNameLst>
                                          <p:attrName>ppt_x</p:attrName>
                                        </p:attrNameLst>
                                      </p:cBhvr>
                                      <p:tavLst>
                                        <p:tav tm="0">
                                          <p:val>
                                            <p:strVal val="#ppt_x"/>
                                          </p:val>
                                        </p:tav>
                                        <p:tav tm="100000">
                                          <p:val>
                                            <p:strVal val="#ppt_x"/>
                                          </p:val>
                                        </p:tav>
                                      </p:tavLst>
                                    </p:anim>
                                    <p:anim calcmode="lin" valueType="num">
                                      <p:cBhvr>
                                        <p:cTn id="9" dur="2000" fill="hold"/>
                                        <p:tgtEl>
                                          <p:spTgt spid="3993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9940"/>
                                        </p:tgtEl>
                                        <p:attrNameLst>
                                          <p:attrName>style.visibility</p:attrName>
                                        </p:attrNameLst>
                                      </p:cBhvr>
                                      <p:to>
                                        <p:strVal val="visible"/>
                                      </p:to>
                                    </p:set>
                                    <p:animEffect transition="in" filter="fade">
                                      <p:cBhvr>
                                        <p:cTn id="12" dur="2000"/>
                                        <p:tgtEl>
                                          <p:spTgt spid="39940"/>
                                        </p:tgtEl>
                                      </p:cBhvr>
                                    </p:animEffect>
                                    <p:anim calcmode="lin" valueType="num">
                                      <p:cBhvr>
                                        <p:cTn id="13" dur="2000" fill="hold"/>
                                        <p:tgtEl>
                                          <p:spTgt spid="39940"/>
                                        </p:tgtEl>
                                        <p:attrNameLst>
                                          <p:attrName>ppt_x</p:attrName>
                                        </p:attrNameLst>
                                      </p:cBhvr>
                                      <p:tavLst>
                                        <p:tav tm="0">
                                          <p:val>
                                            <p:strVal val="#ppt_x"/>
                                          </p:val>
                                        </p:tav>
                                        <p:tav tm="100000">
                                          <p:val>
                                            <p:strVal val="#ppt_x"/>
                                          </p:val>
                                        </p:tav>
                                      </p:tavLst>
                                    </p:anim>
                                    <p:anim calcmode="lin" valueType="num">
                                      <p:cBhvr>
                                        <p:cTn id="14" dur="2000" fill="hold"/>
                                        <p:tgtEl>
                                          <p:spTgt spid="399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p:bldP spid="399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Hebrews 9:8-14</a:t>
            </a:r>
          </a:p>
        </p:txBody>
      </p:sp>
      <p:sp>
        <p:nvSpPr>
          <p:cNvPr id="41988" name="Text Box 4"/>
          <p:cNvSpPr txBox="1">
            <a:spLocks noChangeArrowheads="1"/>
          </p:cNvSpPr>
          <p:nvPr/>
        </p:nvSpPr>
        <p:spPr bwMode="auto">
          <a:xfrm>
            <a:off x="328613" y="1035050"/>
            <a:ext cx="8501062" cy="5643563"/>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2800" b="1">
                <a:solidFill>
                  <a:srgbClr val="66CCFF"/>
                </a:solidFill>
              </a:rPr>
              <a:t>11</a:t>
            </a:r>
            <a:r>
              <a:rPr lang="en-US" sz="2800">
                <a:solidFill>
                  <a:srgbClr val="FFFF00"/>
                </a:solidFill>
              </a:rPr>
              <a:t> But Christ being come an high priest of good things to come, by a greater and more perfect tabernacle, not made with hands, that is to say, not of this building; </a:t>
            </a:r>
            <a:r>
              <a:rPr lang="en-US" sz="2800" b="1">
                <a:solidFill>
                  <a:srgbClr val="66CCFF"/>
                </a:solidFill>
              </a:rPr>
              <a:t>12</a:t>
            </a:r>
            <a:r>
              <a:rPr lang="en-US" sz="2800">
                <a:solidFill>
                  <a:srgbClr val="FFFF00"/>
                </a:solidFill>
              </a:rPr>
              <a:t> Neither by the blood of goats and calves, but by his own blood he entered in once into the holy place, having obtained eternal redemption for us. </a:t>
            </a:r>
            <a:r>
              <a:rPr lang="en-US" sz="2800" b="1">
                <a:solidFill>
                  <a:srgbClr val="66CCFF"/>
                </a:solidFill>
              </a:rPr>
              <a:t>13</a:t>
            </a:r>
            <a:r>
              <a:rPr lang="en-US" sz="2800">
                <a:solidFill>
                  <a:srgbClr val="FFFF00"/>
                </a:solidFill>
              </a:rPr>
              <a:t> For if the blood of bulls and of goats, and the ashes of an heifer sprinkling the unclean, sanctifieth to the purifying of the flesh: </a:t>
            </a:r>
            <a:r>
              <a:rPr lang="en-US" sz="2800" b="1">
                <a:solidFill>
                  <a:srgbClr val="66CCFF"/>
                </a:solidFill>
              </a:rPr>
              <a:t>14</a:t>
            </a:r>
            <a:r>
              <a:rPr lang="en-US" sz="2800">
                <a:solidFill>
                  <a:srgbClr val="FFFF00"/>
                </a:solidFill>
              </a:rPr>
              <a:t> How much more shall the blood of Christ, who through the eternal Spirit offered himself without spot to God, purge your conscience from dead works to serve the living God?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1988"/>
                                        </p:tgtEl>
                                        <p:attrNameLst>
                                          <p:attrName>style.visibility</p:attrName>
                                        </p:attrNameLst>
                                      </p:cBhvr>
                                      <p:to>
                                        <p:strVal val="visible"/>
                                      </p:to>
                                    </p:set>
                                    <p:animEffect transition="in" filter="fade">
                                      <p:cBhvr>
                                        <p:cTn id="7" dur="2000"/>
                                        <p:tgtEl>
                                          <p:spTgt spid="41988"/>
                                        </p:tgtEl>
                                      </p:cBhvr>
                                    </p:animEffect>
                                    <p:anim calcmode="lin" valueType="num">
                                      <p:cBhvr>
                                        <p:cTn id="8" dur="2000" fill="hold"/>
                                        <p:tgtEl>
                                          <p:spTgt spid="41988"/>
                                        </p:tgtEl>
                                        <p:attrNameLst>
                                          <p:attrName>ppt_x</p:attrName>
                                        </p:attrNameLst>
                                      </p:cBhvr>
                                      <p:tavLst>
                                        <p:tav tm="0">
                                          <p:val>
                                            <p:strVal val="#ppt_x"/>
                                          </p:val>
                                        </p:tav>
                                        <p:tav tm="100000">
                                          <p:val>
                                            <p:strVal val="#ppt_x"/>
                                          </p:val>
                                        </p:tav>
                                      </p:tavLst>
                                    </p:anim>
                                    <p:anim calcmode="lin" valueType="num">
                                      <p:cBhvr>
                                        <p:cTn id="9" dur="2000" fill="hold"/>
                                        <p:tgtEl>
                                          <p:spTgt spid="419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Hebrews 13:15</a:t>
            </a:r>
          </a:p>
        </p:txBody>
      </p:sp>
      <p:sp>
        <p:nvSpPr>
          <p:cNvPr id="44036" name="Text Box 4"/>
          <p:cNvSpPr txBox="1">
            <a:spLocks noChangeArrowheads="1"/>
          </p:cNvSpPr>
          <p:nvPr/>
        </p:nvSpPr>
        <p:spPr bwMode="auto">
          <a:xfrm>
            <a:off x="328613" y="1035050"/>
            <a:ext cx="8501062" cy="5578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6000">
                <a:solidFill>
                  <a:srgbClr val="FFFF00"/>
                </a:solidFill>
              </a:rPr>
              <a:t>By him therefore let us offer the sacrifice of praise to God continually, that is, the fruit of our lips giving thanks to his name.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4035"/>
                                        </p:tgtEl>
                                        <p:attrNameLst>
                                          <p:attrName>style.visibility</p:attrName>
                                        </p:attrNameLst>
                                      </p:cBhvr>
                                      <p:to>
                                        <p:strVal val="visible"/>
                                      </p:to>
                                    </p:set>
                                    <p:animEffect transition="in" filter="fade">
                                      <p:cBhvr>
                                        <p:cTn id="7" dur="2000"/>
                                        <p:tgtEl>
                                          <p:spTgt spid="44035"/>
                                        </p:tgtEl>
                                      </p:cBhvr>
                                    </p:animEffect>
                                    <p:anim calcmode="lin" valueType="num">
                                      <p:cBhvr>
                                        <p:cTn id="8" dur="2000" fill="hold"/>
                                        <p:tgtEl>
                                          <p:spTgt spid="44035"/>
                                        </p:tgtEl>
                                        <p:attrNameLst>
                                          <p:attrName>ppt_x</p:attrName>
                                        </p:attrNameLst>
                                      </p:cBhvr>
                                      <p:tavLst>
                                        <p:tav tm="0">
                                          <p:val>
                                            <p:strVal val="#ppt_x"/>
                                          </p:val>
                                        </p:tav>
                                        <p:tav tm="100000">
                                          <p:val>
                                            <p:strVal val="#ppt_x"/>
                                          </p:val>
                                        </p:tav>
                                      </p:tavLst>
                                    </p:anim>
                                    <p:anim calcmode="lin" valueType="num">
                                      <p:cBhvr>
                                        <p:cTn id="9" dur="2000" fill="hold"/>
                                        <p:tgtEl>
                                          <p:spTgt spid="440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4036"/>
                                        </p:tgtEl>
                                        <p:attrNameLst>
                                          <p:attrName>style.visibility</p:attrName>
                                        </p:attrNameLst>
                                      </p:cBhvr>
                                      <p:to>
                                        <p:strVal val="visible"/>
                                      </p:to>
                                    </p:set>
                                    <p:animEffect transition="in" filter="fade">
                                      <p:cBhvr>
                                        <p:cTn id="12" dur="2000"/>
                                        <p:tgtEl>
                                          <p:spTgt spid="44036"/>
                                        </p:tgtEl>
                                      </p:cBhvr>
                                    </p:animEffect>
                                    <p:anim calcmode="lin" valueType="num">
                                      <p:cBhvr>
                                        <p:cTn id="13" dur="2000" fill="hold"/>
                                        <p:tgtEl>
                                          <p:spTgt spid="44036"/>
                                        </p:tgtEl>
                                        <p:attrNameLst>
                                          <p:attrName>ppt_x</p:attrName>
                                        </p:attrNameLst>
                                      </p:cBhvr>
                                      <p:tavLst>
                                        <p:tav tm="0">
                                          <p:val>
                                            <p:strVal val="#ppt_x"/>
                                          </p:val>
                                        </p:tav>
                                        <p:tav tm="100000">
                                          <p:val>
                                            <p:strVal val="#ppt_x"/>
                                          </p:val>
                                        </p:tav>
                                      </p:tavLst>
                                    </p:anim>
                                    <p:anim calcmode="lin" valueType="num">
                                      <p:cBhvr>
                                        <p:cTn id="14" dur="2000" fill="hold"/>
                                        <p:tgtEl>
                                          <p:spTgt spid="440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p:bldP spid="440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Psalm 34:1</a:t>
            </a:r>
          </a:p>
        </p:txBody>
      </p:sp>
      <p:sp>
        <p:nvSpPr>
          <p:cNvPr id="46084" name="Text Box 4"/>
          <p:cNvSpPr txBox="1">
            <a:spLocks noChangeArrowheads="1"/>
          </p:cNvSpPr>
          <p:nvPr/>
        </p:nvSpPr>
        <p:spPr bwMode="auto">
          <a:xfrm>
            <a:off x="328613" y="1035050"/>
            <a:ext cx="8501062" cy="557688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7200">
                <a:solidFill>
                  <a:srgbClr val="FFFF00"/>
                </a:solidFill>
              </a:rPr>
              <a:t>I will bless the LORD at all times: his praise shall continually be in my mouth.</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6083"/>
                                        </p:tgtEl>
                                        <p:attrNameLst>
                                          <p:attrName>style.visibility</p:attrName>
                                        </p:attrNameLst>
                                      </p:cBhvr>
                                      <p:to>
                                        <p:strVal val="visible"/>
                                      </p:to>
                                    </p:set>
                                    <p:animEffect transition="in" filter="fade">
                                      <p:cBhvr>
                                        <p:cTn id="7" dur="2000"/>
                                        <p:tgtEl>
                                          <p:spTgt spid="46083"/>
                                        </p:tgtEl>
                                      </p:cBhvr>
                                    </p:animEffect>
                                    <p:anim calcmode="lin" valueType="num">
                                      <p:cBhvr>
                                        <p:cTn id="8" dur="2000" fill="hold"/>
                                        <p:tgtEl>
                                          <p:spTgt spid="46083"/>
                                        </p:tgtEl>
                                        <p:attrNameLst>
                                          <p:attrName>ppt_x</p:attrName>
                                        </p:attrNameLst>
                                      </p:cBhvr>
                                      <p:tavLst>
                                        <p:tav tm="0">
                                          <p:val>
                                            <p:strVal val="#ppt_x"/>
                                          </p:val>
                                        </p:tav>
                                        <p:tav tm="100000">
                                          <p:val>
                                            <p:strVal val="#ppt_x"/>
                                          </p:val>
                                        </p:tav>
                                      </p:tavLst>
                                    </p:anim>
                                    <p:anim calcmode="lin" valueType="num">
                                      <p:cBhvr>
                                        <p:cTn id="9" dur="2000" fill="hold"/>
                                        <p:tgtEl>
                                          <p:spTgt spid="4608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6084"/>
                                        </p:tgtEl>
                                        <p:attrNameLst>
                                          <p:attrName>style.visibility</p:attrName>
                                        </p:attrNameLst>
                                      </p:cBhvr>
                                      <p:to>
                                        <p:strVal val="visible"/>
                                      </p:to>
                                    </p:set>
                                    <p:animEffect transition="in" filter="fade">
                                      <p:cBhvr>
                                        <p:cTn id="12" dur="2000"/>
                                        <p:tgtEl>
                                          <p:spTgt spid="46084"/>
                                        </p:tgtEl>
                                      </p:cBhvr>
                                    </p:animEffect>
                                    <p:anim calcmode="lin" valueType="num">
                                      <p:cBhvr>
                                        <p:cTn id="13" dur="2000" fill="hold"/>
                                        <p:tgtEl>
                                          <p:spTgt spid="46084"/>
                                        </p:tgtEl>
                                        <p:attrNameLst>
                                          <p:attrName>ppt_x</p:attrName>
                                        </p:attrNameLst>
                                      </p:cBhvr>
                                      <p:tavLst>
                                        <p:tav tm="0">
                                          <p:val>
                                            <p:strVal val="#ppt_x"/>
                                          </p:val>
                                        </p:tav>
                                        <p:tav tm="100000">
                                          <p:val>
                                            <p:strVal val="#ppt_x"/>
                                          </p:val>
                                        </p:tav>
                                      </p:tavLst>
                                    </p:anim>
                                    <p:anim calcmode="lin" valueType="num">
                                      <p:cBhvr>
                                        <p:cTn id="14" dur="2000" fill="hold"/>
                                        <p:tgtEl>
                                          <p:spTgt spid="460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p:bldP spid="4608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Romans 12:1</a:t>
            </a:r>
          </a:p>
        </p:txBody>
      </p:sp>
      <p:sp>
        <p:nvSpPr>
          <p:cNvPr id="48132" name="Text Box 4"/>
          <p:cNvSpPr txBox="1">
            <a:spLocks noChangeArrowheads="1"/>
          </p:cNvSpPr>
          <p:nvPr/>
        </p:nvSpPr>
        <p:spPr bwMode="auto">
          <a:xfrm>
            <a:off x="328613" y="1035050"/>
            <a:ext cx="8501062" cy="5637213"/>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5200">
                <a:solidFill>
                  <a:srgbClr val="FFFF00"/>
                </a:solidFill>
              </a:rPr>
              <a:t>I beseech you therefore, brethren, by the mercies of God, that ye present your bodies a living sacrifice, holy, acceptable unto God, which is your reasonable service.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8131"/>
                                        </p:tgtEl>
                                        <p:attrNameLst>
                                          <p:attrName>style.visibility</p:attrName>
                                        </p:attrNameLst>
                                      </p:cBhvr>
                                      <p:to>
                                        <p:strVal val="visible"/>
                                      </p:to>
                                    </p:set>
                                    <p:animEffect transition="in" filter="fade">
                                      <p:cBhvr>
                                        <p:cTn id="7" dur="2000"/>
                                        <p:tgtEl>
                                          <p:spTgt spid="48131"/>
                                        </p:tgtEl>
                                      </p:cBhvr>
                                    </p:animEffect>
                                    <p:anim calcmode="lin" valueType="num">
                                      <p:cBhvr>
                                        <p:cTn id="8" dur="2000" fill="hold"/>
                                        <p:tgtEl>
                                          <p:spTgt spid="48131"/>
                                        </p:tgtEl>
                                        <p:attrNameLst>
                                          <p:attrName>ppt_x</p:attrName>
                                        </p:attrNameLst>
                                      </p:cBhvr>
                                      <p:tavLst>
                                        <p:tav tm="0">
                                          <p:val>
                                            <p:strVal val="#ppt_x"/>
                                          </p:val>
                                        </p:tav>
                                        <p:tav tm="100000">
                                          <p:val>
                                            <p:strVal val="#ppt_x"/>
                                          </p:val>
                                        </p:tav>
                                      </p:tavLst>
                                    </p:anim>
                                    <p:anim calcmode="lin" valueType="num">
                                      <p:cBhvr>
                                        <p:cTn id="9" dur="2000" fill="hold"/>
                                        <p:tgtEl>
                                          <p:spTgt spid="481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8132"/>
                                        </p:tgtEl>
                                        <p:attrNameLst>
                                          <p:attrName>style.visibility</p:attrName>
                                        </p:attrNameLst>
                                      </p:cBhvr>
                                      <p:to>
                                        <p:strVal val="visible"/>
                                      </p:to>
                                    </p:set>
                                    <p:animEffect transition="in" filter="fade">
                                      <p:cBhvr>
                                        <p:cTn id="12" dur="2000"/>
                                        <p:tgtEl>
                                          <p:spTgt spid="48132"/>
                                        </p:tgtEl>
                                      </p:cBhvr>
                                    </p:animEffect>
                                    <p:anim calcmode="lin" valueType="num">
                                      <p:cBhvr>
                                        <p:cTn id="13" dur="2000" fill="hold"/>
                                        <p:tgtEl>
                                          <p:spTgt spid="48132"/>
                                        </p:tgtEl>
                                        <p:attrNameLst>
                                          <p:attrName>ppt_x</p:attrName>
                                        </p:attrNameLst>
                                      </p:cBhvr>
                                      <p:tavLst>
                                        <p:tav tm="0">
                                          <p:val>
                                            <p:strVal val="#ppt_x"/>
                                          </p:val>
                                        </p:tav>
                                        <p:tav tm="100000">
                                          <p:val>
                                            <p:strVal val="#ppt_x"/>
                                          </p:val>
                                        </p:tav>
                                      </p:tavLst>
                                    </p:anim>
                                    <p:anim calcmode="lin" valueType="num">
                                      <p:cBhvr>
                                        <p:cTn id="14" dur="2000" fill="hold"/>
                                        <p:tgtEl>
                                          <p:spTgt spid="48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p:bldP spid="481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Rectangle 3"/>
          <p:cNvSpPr>
            <a:spLocks noChangeArrowheads="1"/>
          </p:cNvSpPr>
          <p:nvPr/>
        </p:nvSpPr>
        <p:spPr bwMode="auto">
          <a:xfrm>
            <a:off x="-12700" y="3810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latin typeface="Aquaduct" charset="0"/>
              </a:rPr>
              <a:t>The Tabernacle</a:t>
            </a:r>
          </a:p>
          <a:p>
            <a:pPr algn="ctr">
              <a:lnSpc>
                <a:spcPct val="90000"/>
              </a:lnSpc>
            </a:pPr>
            <a:r>
              <a:rPr lang="en-US" sz="5400">
                <a:latin typeface="Aquaduct" charset="0"/>
              </a:rPr>
              <a:t>God</a:t>
            </a:r>
            <a:r>
              <a:rPr lang="ja-JP" altLang="en-US" sz="5400">
                <a:latin typeface="Arial"/>
              </a:rPr>
              <a:t>’</a:t>
            </a:r>
            <a:r>
              <a:rPr lang="en-US" sz="5400">
                <a:latin typeface="Aquaduct" charset="0"/>
              </a:rPr>
              <a:t>s Blueprint for Relationship</a:t>
            </a:r>
          </a:p>
          <a:p>
            <a:pPr algn="ctr">
              <a:lnSpc>
                <a:spcPct val="90000"/>
              </a:lnSpc>
            </a:pPr>
            <a:endParaRPr lang="en-US" sz="3800">
              <a:solidFill>
                <a:schemeClr val="bg1"/>
              </a:solidFill>
              <a:latin typeface="Aquaduct" charset="0"/>
            </a:endParaRPr>
          </a:p>
        </p:txBody>
      </p:sp>
      <p:sp>
        <p:nvSpPr>
          <p:cNvPr id="52228" name="Rectangle 4"/>
          <p:cNvSpPr>
            <a:spLocks noChangeArrowheads="1"/>
          </p:cNvSpPr>
          <p:nvPr/>
        </p:nvSpPr>
        <p:spPr bwMode="auto">
          <a:xfrm>
            <a:off x="-50800" y="342900"/>
            <a:ext cx="9296400" cy="2514600"/>
          </a:xfrm>
          <a:prstGeom prst="rect">
            <a:avLst/>
          </a:prstGeom>
          <a:noFill/>
          <a:ln>
            <a:noFill/>
          </a:ln>
          <a:effectLst/>
          <a:extLst>
            <a:ext uri="{909E8E84-426E-40dd-AFC4-6F175D3DCCD1}">
              <a14:hiddenFill xmlns:a14="http://schemas.microsoft.com/office/drawing/2010/main">
                <a:solidFill>
                  <a:srgbClr val="9C1406"/>
                </a:solidFill>
              </a14:hiddenFill>
            </a:ext>
            <a:ext uri="{91240B29-F687-4f45-9708-019B960494DF}">
              <a14:hiddenLine xmlns:a14="http://schemas.microsoft.com/office/drawing/2010/main" w="25400">
                <a:solidFill>
                  <a:schemeClr val="accent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sz="10600">
                <a:solidFill>
                  <a:srgbClr val="FFFF00"/>
                </a:solidFill>
                <a:latin typeface="Aquaduct" charset="0"/>
              </a:rPr>
              <a:t>The Tabernacle</a:t>
            </a:r>
          </a:p>
          <a:p>
            <a:pPr algn="ctr">
              <a:lnSpc>
                <a:spcPct val="90000"/>
              </a:lnSpc>
            </a:pPr>
            <a:r>
              <a:rPr lang="en-US" sz="5400">
                <a:solidFill>
                  <a:schemeClr val="bg1"/>
                </a:solidFill>
                <a:latin typeface="Aquaduct" charset="0"/>
              </a:rPr>
              <a:t>God</a:t>
            </a:r>
            <a:r>
              <a:rPr lang="ja-JP" altLang="en-US" sz="5400">
                <a:solidFill>
                  <a:schemeClr val="bg1"/>
                </a:solidFill>
                <a:latin typeface="Arial"/>
              </a:rPr>
              <a:t>’</a:t>
            </a:r>
            <a:r>
              <a:rPr lang="en-US" sz="5400">
                <a:solidFill>
                  <a:schemeClr val="bg1"/>
                </a:solidFill>
                <a:latin typeface="Aquaduct" charset="0"/>
              </a:rPr>
              <a:t>s Blueprint for Relationship</a:t>
            </a:r>
          </a:p>
          <a:p>
            <a:pPr algn="ctr">
              <a:lnSpc>
                <a:spcPct val="90000"/>
              </a:lnSpc>
            </a:pPr>
            <a:endParaRPr lang="en-US" sz="3800">
              <a:solidFill>
                <a:schemeClr val="bg1"/>
              </a:solidFill>
              <a:latin typeface="Aquaduct" charset="0"/>
            </a:endParaRP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Exodus 25:8-9</a:t>
            </a:r>
          </a:p>
        </p:txBody>
      </p:sp>
      <p:sp>
        <p:nvSpPr>
          <p:cNvPr id="25604" name="Text Box 4"/>
          <p:cNvSpPr txBox="1">
            <a:spLocks noChangeArrowheads="1"/>
          </p:cNvSpPr>
          <p:nvPr/>
        </p:nvSpPr>
        <p:spPr bwMode="auto">
          <a:xfrm>
            <a:off x="328613" y="1035050"/>
            <a:ext cx="8501062" cy="5705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600">
                <a:solidFill>
                  <a:srgbClr val="FFFF00"/>
                </a:solidFill>
              </a:rPr>
              <a:t>And let them make me a sanctuary; that I may dwell among them. According to all that I shew thee, after the pattern of the tabernacle, and the pattern of all the instruments thereof, even so shall ye make it.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fade">
                                      <p:cBhvr>
                                        <p:cTn id="7" dur="2000"/>
                                        <p:tgtEl>
                                          <p:spTgt spid="25603"/>
                                        </p:tgtEl>
                                      </p:cBhvr>
                                    </p:animEffect>
                                    <p:anim calcmode="lin" valueType="num">
                                      <p:cBhvr>
                                        <p:cTn id="8" dur="2000" fill="hold"/>
                                        <p:tgtEl>
                                          <p:spTgt spid="25603"/>
                                        </p:tgtEl>
                                        <p:attrNameLst>
                                          <p:attrName>ppt_x</p:attrName>
                                        </p:attrNameLst>
                                      </p:cBhvr>
                                      <p:tavLst>
                                        <p:tav tm="0">
                                          <p:val>
                                            <p:strVal val="#ppt_x"/>
                                          </p:val>
                                        </p:tav>
                                        <p:tav tm="100000">
                                          <p:val>
                                            <p:strVal val="#ppt_x"/>
                                          </p:val>
                                        </p:tav>
                                      </p:tavLst>
                                    </p:anim>
                                    <p:anim calcmode="lin" valueType="num">
                                      <p:cBhvr>
                                        <p:cTn id="9" dur="2000" fill="hold"/>
                                        <p:tgtEl>
                                          <p:spTgt spid="2560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604"/>
                                        </p:tgtEl>
                                        <p:attrNameLst>
                                          <p:attrName>style.visibility</p:attrName>
                                        </p:attrNameLst>
                                      </p:cBhvr>
                                      <p:to>
                                        <p:strVal val="visible"/>
                                      </p:to>
                                    </p:set>
                                    <p:animEffect transition="in" filter="fade">
                                      <p:cBhvr>
                                        <p:cTn id="12" dur="2000"/>
                                        <p:tgtEl>
                                          <p:spTgt spid="25604"/>
                                        </p:tgtEl>
                                      </p:cBhvr>
                                    </p:animEffect>
                                    <p:anim calcmode="lin" valueType="num">
                                      <p:cBhvr>
                                        <p:cTn id="13" dur="2000" fill="hold"/>
                                        <p:tgtEl>
                                          <p:spTgt spid="25604"/>
                                        </p:tgtEl>
                                        <p:attrNameLst>
                                          <p:attrName>ppt_x</p:attrName>
                                        </p:attrNameLst>
                                      </p:cBhvr>
                                      <p:tavLst>
                                        <p:tav tm="0">
                                          <p:val>
                                            <p:strVal val="#ppt_x"/>
                                          </p:val>
                                        </p:tav>
                                        <p:tav tm="100000">
                                          <p:val>
                                            <p:strVal val="#ppt_x"/>
                                          </p:val>
                                        </p:tav>
                                      </p:tavLst>
                                    </p:anim>
                                    <p:anim calcmode="lin" valueType="num">
                                      <p:cBhvr>
                                        <p:cTn id="14" dur="2000" fill="hold"/>
                                        <p:tgtEl>
                                          <p:spTgt spid="256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P spid="2560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6" name="Picture 8" descr="20060913100443941_00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700" y="0"/>
            <a:ext cx="457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20060913100443941_000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97400" y="-92075"/>
            <a:ext cx="5367338" cy="7038975"/>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056"/>
                                        </p:tgtEl>
                                        <p:attrNameLst>
                                          <p:attrName>style.visibility</p:attrName>
                                        </p:attrNameLst>
                                      </p:cBhvr>
                                      <p:to>
                                        <p:strVal val="visible"/>
                                      </p:to>
                                    </p:set>
                                    <p:animEffect transition="in" filter="wipe(down)">
                                      <p:cBhvr>
                                        <p:cTn id="7" dur="5000"/>
                                        <p:tgtEl>
                                          <p:spTgt spid="20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057"/>
                                        </p:tgtEl>
                                        <p:attrNameLst>
                                          <p:attrName>style.visibility</p:attrName>
                                        </p:attrNameLst>
                                      </p:cBhvr>
                                      <p:to>
                                        <p:strVal val="visible"/>
                                      </p:to>
                                    </p:set>
                                    <p:animEffect transition="in" filter="wipe(up)">
                                      <p:cBhvr>
                                        <p:cTn id="12" dur="5000"/>
                                        <p:tgtEl>
                                          <p:spTgt spid="2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John 1:1, 14</a:t>
            </a:r>
          </a:p>
        </p:txBody>
      </p:sp>
      <p:sp>
        <p:nvSpPr>
          <p:cNvPr id="29700" name="Text Box 4"/>
          <p:cNvSpPr txBox="1">
            <a:spLocks noChangeArrowheads="1"/>
          </p:cNvSpPr>
          <p:nvPr/>
        </p:nvSpPr>
        <p:spPr bwMode="auto">
          <a:xfrm>
            <a:off x="328613" y="1035050"/>
            <a:ext cx="8501062" cy="5451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400">
                <a:solidFill>
                  <a:srgbClr val="FFFF00"/>
                </a:solidFill>
              </a:rPr>
              <a:t>In the beginning was the Word, and the Word was with God, and the Word was God … And the Word was made flesh, and dwelt among us, (and we beheld his glory, the glory as of the only begotten of the Father,) full of grace and truth.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fade">
                                      <p:cBhvr>
                                        <p:cTn id="7" dur="2000"/>
                                        <p:tgtEl>
                                          <p:spTgt spid="29699"/>
                                        </p:tgtEl>
                                      </p:cBhvr>
                                    </p:animEffect>
                                    <p:anim calcmode="lin" valueType="num">
                                      <p:cBhvr>
                                        <p:cTn id="8" dur="2000" fill="hold"/>
                                        <p:tgtEl>
                                          <p:spTgt spid="29699"/>
                                        </p:tgtEl>
                                        <p:attrNameLst>
                                          <p:attrName>ppt_x</p:attrName>
                                        </p:attrNameLst>
                                      </p:cBhvr>
                                      <p:tavLst>
                                        <p:tav tm="0">
                                          <p:val>
                                            <p:strVal val="#ppt_x"/>
                                          </p:val>
                                        </p:tav>
                                        <p:tav tm="100000">
                                          <p:val>
                                            <p:strVal val="#ppt_x"/>
                                          </p:val>
                                        </p:tav>
                                      </p:tavLst>
                                    </p:anim>
                                    <p:anim calcmode="lin" valueType="num">
                                      <p:cBhvr>
                                        <p:cTn id="9" dur="2000" fill="hold"/>
                                        <p:tgtEl>
                                          <p:spTgt spid="2969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700"/>
                                        </p:tgtEl>
                                        <p:attrNameLst>
                                          <p:attrName>style.visibility</p:attrName>
                                        </p:attrNameLst>
                                      </p:cBhvr>
                                      <p:to>
                                        <p:strVal val="visible"/>
                                      </p:to>
                                    </p:set>
                                    <p:animEffect transition="in" filter="fade">
                                      <p:cBhvr>
                                        <p:cTn id="12" dur="2000"/>
                                        <p:tgtEl>
                                          <p:spTgt spid="29700"/>
                                        </p:tgtEl>
                                      </p:cBhvr>
                                    </p:animEffect>
                                    <p:anim calcmode="lin" valueType="num">
                                      <p:cBhvr>
                                        <p:cTn id="13" dur="2000" fill="hold"/>
                                        <p:tgtEl>
                                          <p:spTgt spid="29700"/>
                                        </p:tgtEl>
                                        <p:attrNameLst>
                                          <p:attrName>ppt_x</p:attrName>
                                        </p:attrNameLst>
                                      </p:cBhvr>
                                      <p:tavLst>
                                        <p:tav tm="0">
                                          <p:val>
                                            <p:strVal val="#ppt_x"/>
                                          </p:val>
                                        </p:tav>
                                        <p:tav tm="100000">
                                          <p:val>
                                            <p:strVal val="#ppt_x"/>
                                          </p:val>
                                        </p:tav>
                                      </p:tavLst>
                                    </p:anim>
                                    <p:anim calcmode="lin" valueType="num">
                                      <p:cBhvr>
                                        <p:cTn id="14" dur="20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P spid="2970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Hebrews 8:1-2</a:t>
            </a:r>
          </a:p>
        </p:txBody>
      </p:sp>
      <p:sp>
        <p:nvSpPr>
          <p:cNvPr id="31748" name="Text Box 4"/>
          <p:cNvSpPr txBox="1">
            <a:spLocks noChangeArrowheads="1"/>
          </p:cNvSpPr>
          <p:nvPr/>
        </p:nvSpPr>
        <p:spPr bwMode="auto">
          <a:xfrm>
            <a:off x="328613" y="1035050"/>
            <a:ext cx="8501062" cy="54514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400">
                <a:solidFill>
                  <a:srgbClr val="FFFF00"/>
                </a:solidFill>
              </a:rPr>
              <a:t>Now of the things which we have spoken this is the sum: We have such an high priest, who is set on the right hand of the throne of the Majesty in the heavens; A minister of the sanctuary, and of the true tabernacle, which the Lord pitched, and not man.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fade">
                                      <p:cBhvr>
                                        <p:cTn id="7" dur="2000"/>
                                        <p:tgtEl>
                                          <p:spTgt spid="31747"/>
                                        </p:tgtEl>
                                      </p:cBhvr>
                                    </p:animEffect>
                                    <p:anim calcmode="lin" valueType="num">
                                      <p:cBhvr>
                                        <p:cTn id="8" dur="2000" fill="hold"/>
                                        <p:tgtEl>
                                          <p:spTgt spid="31747"/>
                                        </p:tgtEl>
                                        <p:attrNameLst>
                                          <p:attrName>ppt_x</p:attrName>
                                        </p:attrNameLst>
                                      </p:cBhvr>
                                      <p:tavLst>
                                        <p:tav tm="0">
                                          <p:val>
                                            <p:strVal val="#ppt_x"/>
                                          </p:val>
                                        </p:tav>
                                        <p:tav tm="100000">
                                          <p:val>
                                            <p:strVal val="#ppt_x"/>
                                          </p:val>
                                        </p:tav>
                                      </p:tavLst>
                                    </p:anim>
                                    <p:anim calcmode="lin" valueType="num">
                                      <p:cBhvr>
                                        <p:cTn id="9" dur="2000" fill="hold"/>
                                        <p:tgtEl>
                                          <p:spTgt spid="317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748"/>
                                        </p:tgtEl>
                                        <p:attrNameLst>
                                          <p:attrName>style.visibility</p:attrName>
                                        </p:attrNameLst>
                                      </p:cBhvr>
                                      <p:to>
                                        <p:strVal val="visible"/>
                                      </p:to>
                                    </p:set>
                                    <p:animEffect transition="in" filter="fade">
                                      <p:cBhvr>
                                        <p:cTn id="12" dur="2000"/>
                                        <p:tgtEl>
                                          <p:spTgt spid="31748"/>
                                        </p:tgtEl>
                                      </p:cBhvr>
                                    </p:animEffect>
                                    <p:anim calcmode="lin" valueType="num">
                                      <p:cBhvr>
                                        <p:cTn id="13" dur="2000" fill="hold"/>
                                        <p:tgtEl>
                                          <p:spTgt spid="31748"/>
                                        </p:tgtEl>
                                        <p:attrNameLst>
                                          <p:attrName>ppt_x</p:attrName>
                                        </p:attrNameLst>
                                      </p:cBhvr>
                                      <p:tavLst>
                                        <p:tav tm="0">
                                          <p:val>
                                            <p:strVal val="#ppt_x"/>
                                          </p:val>
                                        </p:tav>
                                        <p:tav tm="100000">
                                          <p:val>
                                            <p:strVal val="#ppt_x"/>
                                          </p:val>
                                        </p:tav>
                                      </p:tavLst>
                                    </p:anim>
                                    <p:anim calcmode="lin" valueType="num">
                                      <p:cBhvr>
                                        <p:cTn id="14" dur="2000" fill="hold"/>
                                        <p:tgtEl>
                                          <p:spTgt spid="317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P spid="317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Hebrews 10:4-5</a:t>
            </a:r>
          </a:p>
        </p:txBody>
      </p:sp>
      <p:sp>
        <p:nvSpPr>
          <p:cNvPr id="33796" name="Text Box 4"/>
          <p:cNvSpPr txBox="1">
            <a:spLocks noChangeArrowheads="1"/>
          </p:cNvSpPr>
          <p:nvPr/>
        </p:nvSpPr>
        <p:spPr bwMode="auto">
          <a:xfrm>
            <a:off x="328613" y="1035050"/>
            <a:ext cx="8501062" cy="48926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500">
                <a:solidFill>
                  <a:srgbClr val="FFFF00"/>
                </a:solidFill>
              </a:rPr>
              <a:t>For it is not possible that the blood of bulls and of goats should take away sins. Wherefore when he cometh into the world, he saith, Sacrifice and offering thou wouldest not, but a body hast thou prepared me: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fade">
                                      <p:cBhvr>
                                        <p:cTn id="7" dur="2000"/>
                                        <p:tgtEl>
                                          <p:spTgt spid="33795"/>
                                        </p:tgtEl>
                                      </p:cBhvr>
                                    </p:animEffect>
                                    <p:anim calcmode="lin" valueType="num">
                                      <p:cBhvr>
                                        <p:cTn id="8" dur="2000" fill="hold"/>
                                        <p:tgtEl>
                                          <p:spTgt spid="33795"/>
                                        </p:tgtEl>
                                        <p:attrNameLst>
                                          <p:attrName>ppt_x</p:attrName>
                                        </p:attrNameLst>
                                      </p:cBhvr>
                                      <p:tavLst>
                                        <p:tav tm="0">
                                          <p:val>
                                            <p:strVal val="#ppt_x"/>
                                          </p:val>
                                        </p:tav>
                                        <p:tav tm="100000">
                                          <p:val>
                                            <p:strVal val="#ppt_x"/>
                                          </p:val>
                                        </p:tav>
                                      </p:tavLst>
                                    </p:anim>
                                    <p:anim calcmode="lin" valueType="num">
                                      <p:cBhvr>
                                        <p:cTn id="9" dur="2000" fill="hold"/>
                                        <p:tgtEl>
                                          <p:spTgt spid="3379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3796"/>
                                        </p:tgtEl>
                                        <p:attrNameLst>
                                          <p:attrName>style.visibility</p:attrName>
                                        </p:attrNameLst>
                                      </p:cBhvr>
                                      <p:to>
                                        <p:strVal val="visible"/>
                                      </p:to>
                                    </p:set>
                                    <p:animEffect transition="in" filter="fade">
                                      <p:cBhvr>
                                        <p:cTn id="12" dur="2000"/>
                                        <p:tgtEl>
                                          <p:spTgt spid="33796"/>
                                        </p:tgtEl>
                                      </p:cBhvr>
                                    </p:animEffect>
                                    <p:anim calcmode="lin" valueType="num">
                                      <p:cBhvr>
                                        <p:cTn id="13" dur="2000" fill="hold"/>
                                        <p:tgtEl>
                                          <p:spTgt spid="33796"/>
                                        </p:tgtEl>
                                        <p:attrNameLst>
                                          <p:attrName>ppt_x</p:attrName>
                                        </p:attrNameLst>
                                      </p:cBhvr>
                                      <p:tavLst>
                                        <p:tav tm="0">
                                          <p:val>
                                            <p:strVal val="#ppt_x"/>
                                          </p:val>
                                        </p:tav>
                                        <p:tav tm="100000">
                                          <p:val>
                                            <p:strVal val="#ppt_x"/>
                                          </p:val>
                                        </p:tav>
                                      </p:tavLst>
                                    </p:anim>
                                    <p:anim calcmode="lin" valueType="num">
                                      <p:cBhvr>
                                        <p:cTn id="14" dur="2000" fill="hold"/>
                                        <p:tgtEl>
                                          <p:spTgt spid="337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p:bldP spid="337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2 Corinthians 6:16-17</a:t>
            </a:r>
          </a:p>
        </p:txBody>
      </p:sp>
      <p:sp>
        <p:nvSpPr>
          <p:cNvPr id="35844" name="Text Box 4"/>
          <p:cNvSpPr txBox="1">
            <a:spLocks noChangeArrowheads="1"/>
          </p:cNvSpPr>
          <p:nvPr/>
        </p:nvSpPr>
        <p:spPr bwMode="auto">
          <a:xfrm>
            <a:off x="328613" y="1035050"/>
            <a:ext cx="8501062" cy="5164138"/>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3700">
                <a:solidFill>
                  <a:srgbClr val="FFFF00"/>
                </a:solidFill>
              </a:rPr>
              <a:t>And what agreement hath the temple of God with idols? for ye are the temple of the living God; as God hath said, I will dwell in them, and walk in them; and I will be their God, and they shall be my people. Wherefore come out from among them, and be ye separate, saith the Lord, and touch not the unclean thing; and I will receive you,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5843"/>
                                        </p:tgtEl>
                                        <p:attrNameLst>
                                          <p:attrName>style.visibility</p:attrName>
                                        </p:attrNameLst>
                                      </p:cBhvr>
                                      <p:to>
                                        <p:strVal val="visible"/>
                                      </p:to>
                                    </p:set>
                                    <p:animEffect transition="in" filter="fade">
                                      <p:cBhvr>
                                        <p:cTn id="7" dur="2000"/>
                                        <p:tgtEl>
                                          <p:spTgt spid="35843"/>
                                        </p:tgtEl>
                                      </p:cBhvr>
                                    </p:animEffect>
                                    <p:anim calcmode="lin" valueType="num">
                                      <p:cBhvr>
                                        <p:cTn id="8" dur="2000" fill="hold"/>
                                        <p:tgtEl>
                                          <p:spTgt spid="35843"/>
                                        </p:tgtEl>
                                        <p:attrNameLst>
                                          <p:attrName>ppt_x</p:attrName>
                                        </p:attrNameLst>
                                      </p:cBhvr>
                                      <p:tavLst>
                                        <p:tav tm="0">
                                          <p:val>
                                            <p:strVal val="#ppt_x"/>
                                          </p:val>
                                        </p:tav>
                                        <p:tav tm="100000">
                                          <p:val>
                                            <p:strVal val="#ppt_x"/>
                                          </p:val>
                                        </p:tav>
                                      </p:tavLst>
                                    </p:anim>
                                    <p:anim calcmode="lin" valueType="num">
                                      <p:cBhvr>
                                        <p:cTn id="9" dur="2000" fill="hold"/>
                                        <p:tgtEl>
                                          <p:spTgt spid="358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844"/>
                                        </p:tgtEl>
                                        <p:attrNameLst>
                                          <p:attrName>style.visibility</p:attrName>
                                        </p:attrNameLst>
                                      </p:cBhvr>
                                      <p:to>
                                        <p:strVal val="visible"/>
                                      </p:to>
                                    </p:set>
                                    <p:animEffect transition="in" filter="fade">
                                      <p:cBhvr>
                                        <p:cTn id="12" dur="2000"/>
                                        <p:tgtEl>
                                          <p:spTgt spid="35844"/>
                                        </p:tgtEl>
                                      </p:cBhvr>
                                    </p:animEffect>
                                    <p:anim calcmode="lin" valueType="num">
                                      <p:cBhvr>
                                        <p:cTn id="13" dur="2000" fill="hold"/>
                                        <p:tgtEl>
                                          <p:spTgt spid="35844"/>
                                        </p:tgtEl>
                                        <p:attrNameLst>
                                          <p:attrName>ppt_x</p:attrName>
                                        </p:attrNameLst>
                                      </p:cBhvr>
                                      <p:tavLst>
                                        <p:tav tm="0">
                                          <p:val>
                                            <p:strVal val="#ppt_x"/>
                                          </p:val>
                                        </p:tav>
                                        <p:tav tm="100000">
                                          <p:val>
                                            <p:strVal val="#ppt_x"/>
                                          </p:val>
                                        </p:tav>
                                      </p:tavLst>
                                    </p:anim>
                                    <p:anim calcmode="lin" valueType="num">
                                      <p:cBhvr>
                                        <p:cTn id="14" dur="2000" fill="hold"/>
                                        <p:tgtEl>
                                          <p:spTgt spid="358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p:bldP spid="358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members.cox.net/mdecarmo/Tabernacle_Study/tabernacle%20Pic%201.jpg"/>
          <p:cNvPicPr>
            <a:picLocks noChangeArrowheads="1"/>
          </p:cNvPicPr>
          <p:nvPr/>
        </p:nvPicPr>
        <p:blipFill>
          <a:blip r:embed="rId3" r:link="rId4">
            <a:extLst>
              <a:ext uri="{28A0092B-C50C-407E-A947-70E740481C1C}">
                <a14:useLocalDpi xmlns:a14="http://schemas.microsoft.com/office/drawing/2010/main"/>
              </a:ext>
            </a:extLst>
          </a:blip>
          <a:srcRect/>
          <a:stretch>
            <a:fillRect/>
          </a:stretch>
        </p:blipFill>
        <p:spPr bwMode="auto">
          <a:xfrm>
            <a:off x="-2971800" y="0"/>
            <a:ext cx="12801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 Box 3"/>
          <p:cNvSpPr txBox="1">
            <a:spLocks noChangeArrowheads="1"/>
          </p:cNvSpPr>
          <p:nvPr/>
        </p:nvSpPr>
        <p:spPr bwMode="auto">
          <a:xfrm>
            <a:off x="0" y="182563"/>
            <a:ext cx="9144000" cy="701675"/>
          </a:xfrm>
          <a:prstGeom prst="rect">
            <a:avLst/>
          </a:prstGeom>
          <a:noFill/>
          <a:ln>
            <a:noFill/>
          </a:ln>
          <a:effectLst>
            <a:outerShdw blurRad="63500" dist="46662" dir="3284183"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4000" i="1">
                <a:solidFill>
                  <a:schemeClr val="bg1"/>
                </a:solidFill>
                <a:latin typeface="Tahoma" charset="0"/>
              </a:rPr>
              <a:t>Revelation 21:2-4</a:t>
            </a:r>
          </a:p>
        </p:txBody>
      </p:sp>
      <p:sp>
        <p:nvSpPr>
          <p:cNvPr id="37892" name="Text Box 4"/>
          <p:cNvSpPr txBox="1">
            <a:spLocks noChangeArrowheads="1"/>
          </p:cNvSpPr>
          <p:nvPr/>
        </p:nvSpPr>
        <p:spPr bwMode="auto">
          <a:xfrm>
            <a:off x="328613" y="1035050"/>
            <a:ext cx="8501062" cy="5768975"/>
          </a:xfrm>
          <a:prstGeom prst="rect">
            <a:avLst/>
          </a:prstGeom>
          <a:noFill/>
          <a:ln>
            <a:noFill/>
          </a:ln>
          <a:effectLst>
            <a:outerShdw blurRad="63500" dist="38099" dir="2700000" algn="ctr" rotWithShape="0">
              <a:schemeClr val="tx1">
                <a:alpha val="74998"/>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sz="3100">
                <a:solidFill>
                  <a:srgbClr val="FFFF00"/>
                </a:solidFill>
              </a:rPr>
              <a:t>And I John saw the holy city, new Jerusalem, coming down from God out of heaven, prepared as a bride adorned for her husband. And I heard a great voice out of heaven saying, Behold, the tabernacle of God is with men, and he will dwell with them, and they shall be his people, and God himself shall be with them, and be their God. And God shall wipe away all tears from their eyes; and there shall be no more death, neither sorrow, nor crying, neither shall there be any more pain: for the former things are passed away. </a:t>
            </a:r>
          </a:p>
        </p:txBody>
      </p:sp>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7891"/>
                                        </p:tgtEl>
                                        <p:attrNameLst>
                                          <p:attrName>style.visibility</p:attrName>
                                        </p:attrNameLst>
                                      </p:cBhvr>
                                      <p:to>
                                        <p:strVal val="visible"/>
                                      </p:to>
                                    </p:set>
                                    <p:animEffect transition="in" filter="fade">
                                      <p:cBhvr>
                                        <p:cTn id="7" dur="2000"/>
                                        <p:tgtEl>
                                          <p:spTgt spid="37891"/>
                                        </p:tgtEl>
                                      </p:cBhvr>
                                    </p:animEffect>
                                    <p:anim calcmode="lin" valueType="num">
                                      <p:cBhvr>
                                        <p:cTn id="8" dur="2000" fill="hold"/>
                                        <p:tgtEl>
                                          <p:spTgt spid="37891"/>
                                        </p:tgtEl>
                                        <p:attrNameLst>
                                          <p:attrName>ppt_x</p:attrName>
                                        </p:attrNameLst>
                                      </p:cBhvr>
                                      <p:tavLst>
                                        <p:tav tm="0">
                                          <p:val>
                                            <p:strVal val="#ppt_x"/>
                                          </p:val>
                                        </p:tav>
                                        <p:tav tm="100000">
                                          <p:val>
                                            <p:strVal val="#ppt_x"/>
                                          </p:val>
                                        </p:tav>
                                      </p:tavLst>
                                    </p:anim>
                                    <p:anim calcmode="lin" valueType="num">
                                      <p:cBhvr>
                                        <p:cTn id="9" dur="2000" fill="hold"/>
                                        <p:tgtEl>
                                          <p:spTgt spid="3789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7892"/>
                                        </p:tgtEl>
                                        <p:attrNameLst>
                                          <p:attrName>style.visibility</p:attrName>
                                        </p:attrNameLst>
                                      </p:cBhvr>
                                      <p:to>
                                        <p:strVal val="visible"/>
                                      </p:to>
                                    </p:set>
                                    <p:animEffect transition="in" filter="fade">
                                      <p:cBhvr>
                                        <p:cTn id="12" dur="2000"/>
                                        <p:tgtEl>
                                          <p:spTgt spid="37892"/>
                                        </p:tgtEl>
                                      </p:cBhvr>
                                    </p:animEffect>
                                    <p:anim calcmode="lin" valueType="num">
                                      <p:cBhvr>
                                        <p:cTn id="13" dur="2000" fill="hold"/>
                                        <p:tgtEl>
                                          <p:spTgt spid="37892"/>
                                        </p:tgtEl>
                                        <p:attrNameLst>
                                          <p:attrName>ppt_x</p:attrName>
                                        </p:attrNameLst>
                                      </p:cBhvr>
                                      <p:tavLst>
                                        <p:tav tm="0">
                                          <p:val>
                                            <p:strVal val="#ppt_x"/>
                                          </p:val>
                                        </p:tav>
                                        <p:tav tm="100000">
                                          <p:val>
                                            <p:strVal val="#ppt_x"/>
                                          </p:val>
                                        </p:tav>
                                      </p:tavLst>
                                    </p:anim>
                                    <p:anim calcmode="lin" valueType="num">
                                      <p:cBhvr>
                                        <p:cTn id="14" dur="2000" fill="hold"/>
                                        <p:tgtEl>
                                          <p:spTgt spid="378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p:bldP spid="3789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0060913101003600_000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2313" y="-1495425"/>
            <a:ext cx="10423526" cy="8880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spd="slow">
    <p:wipe dir="d"/>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315</TotalTime>
  <Words>590</Words>
  <Application>Microsoft Macintosh PowerPoint</Application>
  <PresentationFormat>On-screen Show (4:3)</PresentationFormat>
  <Paragraphs>49</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Aquaduct</vt:lpstr>
      <vt:lpstr>Tahoma</vt:lpstr>
      <vt:lpstr>Times New Roman</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First Church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Woodward</dc:creator>
  <cp:lastModifiedBy>Ashton Loyd</cp:lastModifiedBy>
  <cp:revision>5</cp:revision>
  <dcterms:created xsi:type="dcterms:W3CDTF">2006-09-13T12:39:45Z</dcterms:created>
  <dcterms:modified xsi:type="dcterms:W3CDTF">2018-02-16T20:06:26Z</dcterms:modified>
</cp:coreProperties>
</file>