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5"/>
  </p:notesMasterIdLst>
  <p:sldIdLst>
    <p:sldId id="257" r:id="rId2"/>
    <p:sldId id="267" r:id="rId3"/>
    <p:sldId id="260" r:id="rId4"/>
    <p:sldId id="259" r:id="rId5"/>
    <p:sldId id="289" r:id="rId6"/>
    <p:sldId id="292" r:id="rId7"/>
    <p:sldId id="318" r:id="rId8"/>
    <p:sldId id="268" r:id="rId9"/>
    <p:sldId id="319" r:id="rId10"/>
    <p:sldId id="320" r:id="rId11"/>
    <p:sldId id="269" r:id="rId12"/>
    <p:sldId id="295" r:id="rId13"/>
    <p:sldId id="296" r:id="rId14"/>
    <p:sldId id="297" r:id="rId15"/>
    <p:sldId id="358" r:id="rId16"/>
    <p:sldId id="321" r:id="rId17"/>
    <p:sldId id="326" r:id="rId18"/>
    <p:sldId id="298" r:id="rId19"/>
    <p:sldId id="299" r:id="rId20"/>
    <p:sldId id="327" r:id="rId21"/>
    <p:sldId id="300" r:id="rId22"/>
    <p:sldId id="322" r:id="rId23"/>
    <p:sldId id="328" r:id="rId24"/>
    <p:sldId id="301" r:id="rId25"/>
    <p:sldId id="330" r:id="rId26"/>
    <p:sldId id="332" r:id="rId27"/>
    <p:sldId id="331" r:id="rId28"/>
    <p:sldId id="302" r:id="rId29"/>
    <p:sldId id="323" r:id="rId30"/>
    <p:sldId id="329" r:id="rId31"/>
    <p:sldId id="303" r:id="rId32"/>
    <p:sldId id="304" r:id="rId33"/>
    <p:sldId id="305" r:id="rId34"/>
    <p:sldId id="324" r:id="rId35"/>
    <p:sldId id="334" r:id="rId36"/>
    <p:sldId id="270" r:id="rId37"/>
    <p:sldId id="335" r:id="rId38"/>
    <p:sldId id="333" r:id="rId39"/>
    <p:sldId id="336" r:id="rId40"/>
    <p:sldId id="271" r:id="rId41"/>
    <p:sldId id="337" r:id="rId42"/>
    <p:sldId id="338" r:id="rId43"/>
    <p:sldId id="325" r:id="rId44"/>
    <p:sldId id="348" r:id="rId45"/>
    <p:sldId id="339" r:id="rId46"/>
    <p:sldId id="340" r:id="rId47"/>
    <p:sldId id="341" r:id="rId48"/>
    <p:sldId id="349" r:id="rId49"/>
    <p:sldId id="342" r:id="rId50"/>
    <p:sldId id="350" r:id="rId51"/>
    <p:sldId id="343" r:id="rId52"/>
    <p:sldId id="351" r:id="rId53"/>
    <p:sldId id="344" r:id="rId54"/>
    <p:sldId id="352" r:id="rId55"/>
    <p:sldId id="345" r:id="rId56"/>
    <p:sldId id="353" r:id="rId57"/>
    <p:sldId id="346" r:id="rId58"/>
    <p:sldId id="354" r:id="rId59"/>
    <p:sldId id="356" r:id="rId60"/>
    <p:sldId id="355" r:id="rId61"/>
    <p:sldId id="357" r:id="rId62"/>
    <p:sldId id="317" r:id="rId63"/>
    <p:sldId id="278" r:id="rId6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FFFF00"/>
    <a:srgbClr val="66CCFF"/>
    <a:srgbClr val="9C1406"/>
    <a:srgbClr val="A03A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901" autoAdjust="0"/>
    <p:restoredTop sz="94660"/>
  </p:normalViewPr>
  <p:slideViewPr>
    <p:cSldViewPr snapToGrid="0">
      <p:cViewPr varScale="1">
        <p:scale>
          <a:sx n="70" d="100"/>
          <a:sy n="70" d="100"/>
        </p:scale>
        <p:origin x="-112" y="-3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notesMaster" Target="notesMasters/notesMaster1.xml"/><Relationship Id="rId66" Type="http://schemas.openxmlformats.org/officeDocument/2006/relationships/printerSettings" Target="printerSettings/printerSettings1.bin"/><Relationship Id="rId67" Type="http://schemas.openxmlformats.org/officeDocument/2006/relationships/presProps" Target="presProps.xml"/><Relationship Id="rId68" Type="http://schemas.openxmlformats.org/officeDocument/2006/relationships/viewProps" Target="viewProps.xml"/><Relationship Id="rId69" Type="http://schemas.openxmlformats.org/officeDocument/2006/relationships/theme" Target="theme/theme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0C1DFD8A-DEA1-2E46-95B5-92B9722F4A4D}" type="slidenum">
              <a:rPr lang="en-US"/>
              <a:pPr/>
              <a:t>‹#›</a:t>
            </a:fld>
            <a:endParaRPr lang="en-US"/>
          </a:p>
        </p:txBody>
      </p:sp>
    </p:spTree>
    <p:extLst>
      <p:ext uri="{BB962C8B-B14F-4D97-AF65-F5344CB8AC3E}">
        <p14:creationId xmlns:p14="http://schemas.microsoft.com/office/powerpoint/2010/main" val="132984228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Arial" charset="0"/>
      </a:defRPr>
    </a:lvl1pPr>
    <a:lvl2pPr marL="457200" algn="l" rtl="0" fontAlgn="base">
      <a:spcBef>
        <a:spcPct val="30000"/>
      </a:spcBef>
      <a:spcAft>
        <a:spcPct val="0"/>
      </a:spcAft>
      <a:defRPr sz="1200" kern="1200">
        <a:solidFill>
          <a:schemeClr val="tx1"/>
        </a:solidFill>
        <a:latin typeface="Arial" charset="0"/>
        <a:ea typeface="Arial" charset="0"/>
        <a:cs typeface="Arial" charset="0"/>
      </a:defRPr>
    </a:lvl2pPr>
    <a:lvl3pPr marL="914400" algn="l" rtl="0" fontAlgn="base">
      <a:spcBef>
        <a:spcPct val="30000"/>
      </a:spcBef>
      <a:spcAft>
        <a:spcPct val="0"/>
      </a:spcAft>
      <a:defRPr sz="1200" kern="1200">
        <a:solidFill>
          <a:schemeClr val="tx1"/>
        </a:solidFill>
        <a:latin typeface="Arial" charset="0"/>
        <a:ea typeface="Arial" charset="0"/>
        <a:cs typeface="Arial" charset="0"/>
      </a:defRPr>
    </a:lvl3pPr>
    <a:lvl4pPr marL="1371600" algn="l" rtl="0" fontAlgn="base">
      <a:spcBef>
        <a:spcPct val="30000"/>
      </a:spcBef>
      <a:spcAft>
        <a:spcPct val="0"/>
      </a:spcAft>
      <a:defRPr sz="1200" kern="1200">
        <a:solidFill>
          <a:schemeClr val="tx1"/>
        </a:solidFill>
        <a:latin typeface="Arial" charset="0"/>
        <a:ea typeface="Arial" charset="0"/>
        <a:cs typeface="Arial" charset="0"/>
      </a:defRPr>
    </a:lvl4pPr>
    <a:lvl5pPr marL="1828800" algn="l" rtl="0" fontAlgn="base">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4675E2-D404-2743-928E-07B18F40E6A8}" type="slidenum">
              <a:rPr lang="en-US"/>
              <a:pPr/>
              <a:t>1</a:t>
            </a:fld>
            <a:endParaRPr lang="en-US"/>
          </a:p>
        </p:txBody>
      </p:sp>
      <p:sp>
        <p:nvSpPr>
          <p:cNvPr id="51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B55497-1A5F-2E4A-90E7-B6B7832C68E1}" type="slidenum">
              <a:rPr lang="en-US"/>
              <a:pPr/>
              <a:t>10</a:t>
            </a:fld>
            <a:endParaRPr lang="en-US"/>
          </a:p>
        </p:txBody>
      </p:sp>
      <p:sp>
        <p:nvSpPr>
          <p:cNvPr id="14745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47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90B5DA-3B87-1741-AFA4-ABF01F218A8D}" type="slidenum">
              <a:rPr lang="en-US"/>
              <a:pPr/>
              <a:t>11</a:t>
            </a:fld>
            <a:endParaRPr lang="en-US"/>
          </a:p>
        </p:txBody>
      </p:sp>
      <p:sp>
        <p:nvSpPr>
          <p:cNvPr id="3277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2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21222A-DF4A-514A-BF05-3E818B9C11C1}" type="slidenum">
              <a:rPr lang="en-US"/>
              <a:pPr/>
              <a:t>12</a:t>
            </a:fld>
            <a:endParaRPr lang="en-US"/>
          </a:p>
        </p:txBody>
      </p:sp>
      <p:sp>
        <p:nvSpPr>
          <p:cNvPr id="942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94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36CD59-22CB-554B-8E20-1837E4FA4DDD}" type="slidenum">
              <a:rPr lang="en-US"/>
              <a:pPr/>
              <a:t>13</a:t>
            </a:fld>
            <a:endParaRPr lang="en-US"/>
          </a:p>
        </p:txBody>
      </p:sp>
      <p:sp>
        <p:nvSpPr>
          <p:cNvPr id="9625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9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3092AC-8B84-8542-BA75-B74A47E04987}" type="slidenum">
              <a:rPr lang="en-US"/>
              <a:pPr/>
              <a:t>14</a:t>
            </a:fld>
            <a:endParaRPr lang="en-US"/>
          </a:p>
        </p:txBody>
      </p:sp>
      <p:sp>
        <p:nvSpPr>
          <p:cNvPr id="9830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98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A0CD80-8B52-264A-8C38-1C8E99BC4DC0}" type="slidenum">
              <a:rPr lang="en-US"/>
              <a:pPr/>
              <a:t>15</a:t>
            </a:fld>
            <a:endParaRPr lang="en-US"/>
          </a:p>
        </p:txBody>
      </p:sp>
      <p:sp>
        <p:nvSpPr>
          <p:cNvPr id="24371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43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9DD680-33B5-A949-BC6B-E7FFF653BCCA}" type="slidenum">
              <a:rPr lang="en-US"/>
              <a:pPr/>
              <a:t>16</a:t>
            </a:fld>
            <a:endParaRPr lang="en-US"/>
          </a:p>
        </p:txBody>
      </p:sp>
      <p:sp>
        <p:nvSpPr>
          <p:cNvPr id="14950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49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BB7306-E71D-9B4F-82AA-C1DFF972538C}" type="slidenum">
              <a:rPr lang="en-US"/>
              <a:pPr/>
              <a:t>17</a:t>
            </a:fld>
            <a:endParaRPr lang="en-US"/>
          </a:p>
        </p:txBody>
      </p:sp>
      <p:sp>
        <p:nvSpPr>
          <p:cNvPr id="15974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5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EAD8B6-6904-554C-A2F3-2DF1731E0451}" type="slidenum">
              <a:rPr lang="en-US"/>
              <a:pPr/>
              <a:t>18</a:t>
            </a:fld>
            <a:endParaRPr lang="en-US"/>
          </a:p>
        </p:txBody>
      </p:sp>
      <p:sp>
        <p:nvSpPr>
          <p:cNvPr id="1003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712856-308F-AD4B-8C05-74E37FB11718}" type="slidenum">
              <a:rPr lang="en-US"/>
              <a:pPr/>
              <a:t>19</a:t>
            </a:fld>
            <a:endParaRPr lang="en-US"/>
          </a:p>
        </p:txBody>
      </p:sp>
      <p:sp>
        <p:nvSpPr>
          <p:cNvPr id="10240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02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EB02A7-8AFC-A544-8F91-78B9D5265152}" type="slidenum">
              <a:rPr lang="en-US"/>
              <a:pPr/>
              <a:t>2</a:t>
            </a:fld>
            <a:endParaRPr lang="en-US"/>
          </a:p>
        </p:txBody>
      </p:sp>
      <p:sp>
        <p:nvSpPr>
          <p:cNvPr id="266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9665BA-0AB6-D346-B9AB-47A22A809A58}" type="slidenum">
              <a:rPr lang="en-US"/>
              <a:pPr/>
              <a:t>20</a:t>
            </a:fld>
            <a:endParaRPr lang="en-US"/>
          </a:p>
        </p:txBody>
      </p:sp>
      <p:sp>
        <p:nvSpPr>
          <p:cNvPr id="16179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61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EB4B7D-FAA3-4749-802D-699428B0F7CE}" type="slidenum">
              <a:rPr lang="en-US"/>
              <a:pPr/>
              <a:t>21</a:t>
            </a:fld>
            <a:endParaRPr lang="en-US"/>
          </a:p>
        </p:txBody>
      </p:sp>
      <p:sp>
        <p:nvSpPr>
          <p:cNvPr id="1044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D38F8B-0C73-924F-B285-0635F7725EF8}" type="slidenum">
              <a:rPr lang="en-US"/>
              <a:pPr/>
              <a:t>22</a:t>
            </a:fld>
            <a:endParaRPr lang="en-US"/>
          </a:p>
        </p:txBody>
      </p:sp>
      <p:sp>
        <p:nvSpPr>
          <p:cNvPr id="1515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51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50E3E2-D7EF-FD45-9740-92FDACB7C88E}" type="slidenum">
              <a:rPr lang="en-US"/>
              <a:pPr/>
              <a:t>23</a:t>
            </a:fld>
            <a:endParaRPr lang="en-US"/>
          </a:p>
        </p:txBody>
      </p:sp>
      <p:sp>
        <p:nvSpPr>
          <p:cNvPr id="16384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63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4C02B9-44FA-814D-A5F5-D50D313C8C95}" type="slidenum">
              <a:rPr lang="en-US"/>
              <a:pPr/>
              <a:t>24</a:t>
            </a:fld>
            <a:endParaRPr lang="en-US"/>
          </a:p>
        </p:txBody>
      </p:sp>
      <p:sp>
        <p:nvSpPr>
          <p:cNvPr id="10649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0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540BCB-703F-5348-90BA-6E79CBCF641A}" type="slidenum">
              <a:rPr lang="en-US"/>
              <a:pPr/>
              <a:t>25</a:t>
            </a:fld>
            <a:endParaRPr lang="en-US"/>
          </a:p>
        </p:txBody>
      </p:sp>
      <p:sp>
        <p:nvSpPr>
          <p:cNvPr id="16793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67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6F1D4A-3EC8-3E4A-A2EE-5CCFE1FD0055}" type="slidenum">
              <a:rPr lang="en-US"/>
              <a:pPr/>
              <a:t>26</a:t>
            </a:fld>
            <a:endParaRPr lang="en-US"/>
          </a:p>
        </p:txBody>
      </p:sp>
      <p:sp>
        <p:nvSpPr>
          <p:cNvPr id="1720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72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C970DB-07FD-6A44-83B7-19F3B640A537}" type="slidenum">
              <a:rPr lang="en-US"/>
              <a:pPr/>
              <a:t>27</a:t>
            </a:fld>
            <a:endParaRPr lang="en-US"/>
          </a:p>
        </p:txBody>
      </p:sp>
      <p:sp>
        <p:nvSpPr>
          <p:cNvPr id="16998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69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088B86-5C57-734D-8C37-4E0C372DA3E4}" type="slidenum">
              <a:rPr lang="en-US"/>
              <a:pPr/>
              <a:t>28</a:t>
            </a:fld>
            <a:endParaRPr lang="en-US"/>
          </a:p>
        </p:txBody>
      </p:sp>
      <p:sp>
        <p:nvSpPr>
          <p:cNvPr id="10854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08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3A91A7-42D4-4C47-85C3-CE61BD1D62A0}" type="slidenum">
              <a:rPr lang="en-US"/>
              <a:pPr/>
              <a:t>29</a:t>
            </a:fld>
            <a:endParaRPr lang="en-US"/>
          </a:p>
        </p:txBody>
      </p:sp>
      <p:sp>
        <p:nvSpPr>
          <p:cNvPr id="15360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53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6D6AA3-C149-C943-A73C-DEAB4ADF8E6B}" type="slidenum">
              <a:rPr lang="en-US"/>
              <a:pPr/>
              <a:t>3</a:t>
            </a:fld>
            <a:endParaRPr lang="en-US"/>
          </a:p>
        </p:txBody>
      </p:sp>
      <p:sp>
        <p:nvSpPr>
          <p:cNvPr id="921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9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1EE5D6-90A4-CD44-A835-14228BDD1AEA}" type="slidenum">
              <a:rPr lang="en-US"/>
              <a:pPr/>
              <a:t>30</a:t>
            </a:fld>
            <a:endParaRPr lang="en-US"/>
          </a:p>
        </p:txBody>
      </p:sp>
      <p:sp>
        <p:nvSpPr>
          <p:cNvPr id="16589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65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F3AC0D-F9C9-EF47-8DBD-83B7CFE41224}" type="slidenum">
              <a:rPr lang="en-US"/>
              <a:pPr/>
              <a:t>31</a:t>
            </a:fld>
            <a:endParaRPr lang="en-US"/>
          </a:p>
        </p:txBody>
      </p:sp>
      <p:sp>
        <p:nvSpPr>
          <p:cNvPr id="11059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10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DB921E-107C-344F-A5BC-B2AEE731DC41}" type="slidenum">
              <a:rPr lang="en-US"/>
              <a:pPr/>
              <a:t>32</a:t>
            </a:fld>
            <a:endParaRPr lang="en-US"/>
          </a:p>
        </p:txBody>
      </p:sp>
      <p:sp>
        <p:nvSpPr>
          <p:cNvPr id="11264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12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980BCC-9895-454D-9902-20F2ED35C5FE}" type="slidenum">
              <a:rPr lang="en-US"/>
              <a:pPr/>
              <a:t>33</a:t>
            </a:fld>
            <a:endParaRPr lang="en-US"/>
          </a:p>
        </p:txBody>
      </p:sp>
      <p:sp>
        <p:nvSpPr>
          <p:cNvPr id="11469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14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9E093F-AAD7-2440-A280-973FFADC9843}" type="slidenum">
              <a:rPr lang="en-US"/>
              <a:pPr/>
              <a:t>34</a:t>
            </a:fld>
            <a:endParaRPr lang="en-US"/>
          </a:p>
        </p:txBody>
      </p:sp>
      <p:sp>
        <p:nvSpPr>
          <p:cNvPr id="1556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55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674467-B817-3240-BCE6-F44E77A5AC5A}" type="slidenum">
              <a:rPr lang="en-US"/>
              <a:pPr/>
              <a:t>35</a:t>
            </a:fld>
            <a:endParaRPr lang="en-US"/>
          </a:p>
        </p:txBody>
      </p:sp>
      <p:sp>
        <p:nvSpPr>
          <p:cNvPr id="17817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78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FA34D7-7CCC-B247-888B-62BBEE9B4CF3}" type="slidenum">
              <a:rPr lang="en-US"/>
              <a:pPr/>
              <a:t>36</a:t>
            </a:fld>
            <a:endParaRPr lang="en-US"/>
          </a:p>
        </p:txBody>
      </p:sp>
      <p:sp>
        <p:nvSpPr>
          <p:cNvPr id="3481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CAF42A-B985-DC47-A45A-5C1E53AF1D67}" type="slidenum">
              <a:rPr lang="en-US"/>
              <a:pPr/>
              <a:t>37</a:t>
            </a:fld>
            <a:endParaRPr lang="en-US"/>
          </a:p>
        </p:txBody>
      </p:sp>
      <p:sp>
        <p:nvSpPr>
          <p:cNvPr id="1802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80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B57A4F-4542-A744-8F37-0E90D2833A88}" type="slidenum">
              <a:rPr lang="en-US"/>
              <a:pPr/>
              <a:t>38</a:t>
            </a:fld>
            <a:endParaRPr lang="en-US"/>
          </a:p>
        </p:txBody>
      </p:sp>
      <p:sp>
        <p:nvSpPr>
          <p:cNvPr id="17613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76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1982CA-1308-9840-9DEA-70067BF6EC3A}" type="slidenum">
              <a:rPr lang="en-US"/>
              <a:pPr/>
              <a:t>39</a:t>
            </a:fld>
            <a:endParaRPr lang="en-US"/>
          </a:p>
        </p:txBody>
      </p:sp>
      <p:sp>
        <p:nvSpPr>
          <p:cNvPr id="18227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82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F5E8BD-B99A-5E4F-9C9F-A49DF4AD6687}" type="slidenum">
              <a:rPr lang="en-US"/>
              <a:pPr/>
              <a:t>4</a:t>
            </a:fld>
            <a:endParaRPr lang="en-US"/>
          </a:p>
        </p:txBody>
      </p:sp>
      <p:sp>
        <p:nvSpPr>
          <p:cNvPr id="819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532C3B-2FC2-FE40-9F6C-25BE1551E47D}" type="slidenum">
              <a:rPr lang="en-US"/>
              <a:pPr/>
              <a:t>40</a:t>
            </a:fld>
            <a:endParaRPr lang="en-US"/>
          </a:p>
        </p:txBody>
      </p:sp>
      <p:sp>
        <p:nvSpPr>
          <p:cNvPr id="368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6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EE86A9-4EAB-C246-A341-D814F1F85B68}" type="slidenum">
              <a:rPr lang="en-US"/>
              <a:pPr/>
              <a:t>41</a:t>
            </a:fld>
            <a:endParaRPr lang="en-US"/>
          </a:p>
        </p:txBody>
      </p:sp>
      <p:sp>
        <p:nvSpPr>
          <p:cNvPr id="1843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84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4B1F67-F5FE-8D4F-B6EE-A1CE589218B3}" type="slidenum">
              <a:rPr lang="en-US"/>
              <a:pPr/>
              <a:t>42</a:t>
            </a:fld>
            <a:endParaRPr lang="en-US"/>
          </a:p>
        </p:txBody>
      </p:sp>
      <p:sp>
        <p:nvSpPr>
          <p:cNvPr id="18637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86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E044BF-C9D5-0B4C-8DC2-35E481C96451}" type="slidenum">
              <a:rPr lang="en-US"/>
              <a:pPr/>
              <a:t>43</a:t>
            </a:fld>
            <a:endParaRPr lang="en-US"/>
          </a:p>
        </p:txBody>
      </p:sp>
      <p:sp>
        <p:nvSpPr>
          <p:cNvPr id="15769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57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AD70C0-B203-404A-BB26-F49FDDDAF29C}" type="slidenum">
              <a:rPr lang="en-US"/>
              <a:pPr/>
              <a:t>44</a:t>
            </a:fld>
            <a:endParaRPr lang="en-US"/>
          </a:p>
        </p:txBody>
      </p:sp>
      <p:sp>
        <p:nvSpPr>
          <p:cNvPr id="2068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06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CEE76B-ECD3-2044-9369-B9C47FAD1553}" type="slidenum">
              <a:rPr lang="en-US"/>
              <a:pPr/>
              <a:t>45</a:t>
            </a:fld>
            <a:endParaRPr lang="en-US"/>
          </a:p>
        </p:txBody>
      </p:sp>
      <p:sp>
        <p:nvSpPr>
          <p:cNvPr id="18841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88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59AB45-AB49-D840-AF2D-FF621FACB57E}" type="slidenum">
              <a:rPr lang="en-US"/>
              <a:pPr/>
              <a:t>46</a:t>
            </a:fld>
            <a:endParaRPr lang="en-US"/>
          </a:p>
        </p:txBody>
      </p:sp>
      <p:sp>
        <p:nvSpPr>
          <p:cNvPr id="1904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90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7510B7-06FD-E54A-B755-179530623132}" type="slidenum">
              <a:rPr lang="en-US"/>
              <a:pPr/>
              <a:t>47</a:t>
            </a:fld>
            <a:endParaRPr lang="en-US"/>
          </a:p>
        </p:txBody>
      </p:sp>
      <p:sp>
        <p:nvSpPr>
          <p:cNvPr id="19251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92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95847E-849E-B447-A85E-1532C60BD3FC}" type="slidenum">
              <a:rPr lang="en-US"/>
              <a:pPr/>
              <a:t>48</a:t>
            </a:fld>
            <a:endParaRPr lang="en-US"/>
          </a:p>
        </p:txBody>
      </p:sp>
      <p:sp>
        <p:nvSpPr>
          <p:cNvPr id="2232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23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83EE8C-FAE8-0241-A761-2EE8A8355C14}" type="slidenum">
              <a:rPr lang="en-US"/>
              <a:pPr/>
              <a:t>49</a:t>
            </a:fld>
            <a:endParaRPr lang="en-US"/>
          </a:p>
        </p:txBody>
      </p:sp>
      <p:sp>
        <p:nvSpPr>
          <p:cNvPr id="19456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94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49C092-4B99-0B4C-9D66-78B544E4348E}" type="slidenum">
              <a:rPr lang="en-US"/>
              <a:pPr/>
              <a:t>5</a:t>
            </a:fld>
            <a:endParaRPr lang="en-US"/>
          </a:p>
        </p:txBody>
      </p:sp>
      <p:sp>
        <p:nvSpPr>
          <p:cNvPr id="696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8EABCD-3C63-D244-B180-1AF03A4FD420}" type="slidenum">
              <a:rPr lang="en-US"/>
              <a:pPr/>
              <a:t>50</a:t>
            </a:fld>
            <a:endParaRPr lang="en-US"/>
          </a:p>
        </p:txBody>
      </p:sp>
      <p:sp>
        <p:nvSpPr>
          <p:cNvPr id="22528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25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C9D8D5-03BC-974C-B7D2-BD3F3F0CCD27}" type="slidenum">
              <a:rPr lang="en-US"/>
              <a:pPr/>
              <a:t>51</a:t>
            </a:fld>
            <a:endParaRPr lang="en-US"/>
          </a:p>
        </p:txBody>
      </p:sp>
      <p:sp>
        <p:nvSpPr>
          <p:cNvPr id="1966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96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7B0F15-F642-F741-A03C-1B0AD5953D39}" type="slidenum">
              <a:rPr lang="en-US"/>
              <a:pPr/>
              <a:t>52</a:t>
            </a:fld>
            <a:endParaRPr lang="en-US"/>
          </a:p>
        </p:txBody>
      </p:sp>
      <p:sp>
        <p:nvSpPr>
          <p:cNvPr id="22733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27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E69AAA-C0E5-C742-8F29-56FD1EDB5AA1}" type="slidenum">
              <a:rPr lang="en-US"/>
              <a:pPr/>
              <a:t>53</a:t>
            </a:fld>
            <a:endParaRPr lang="en-US"/>
          </a:p>
        </p:txBody>
      </p:sp>
      <p:sp>
        <p:nvSpPr>
          <p:cNvPr id="19865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98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5BE237-449B-CE46-B1F4-F1A71E652FE4}" type="slidenum">
              <a:rPr lang="en-US"/>
              <a:pPr/>
              <a:t>54</a:t>
            </a:fld>
            <a:endParaRPr lang="en-US"/>
          </a:p>
        </p:txBody>
      </p:sp>
      <p:sp>
        <p:nvSpPr>
          <p:cNvPr id="22937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29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BC2909-D0E3-004E-A757-FFCF110D9769}" type="slidenum">
              <a:rPr lang="en-US"/>
              <a:pPr/>
              <a:t>55</a:t>
            </a:fld>
            <a:endParaRPr lang="en-US"/>
          </a:p>
        </p:txBody>
      </p:sp>
      <p:sp>
        <p:nvSpPr>
          <p:cNvPr id="20070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00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C664BB-B5B8-DE4A-B872-1D163056EFA7}" type="slidenum">
              <a:rPr lang="en-US"/>
              <a:pPr/>
              <a:t>56</a:t>
            </a:fld>
            <a:endParaRPr lang="en-US"/>
          </a:p>
        </p:txBody>
      </p:sp>
      <p:sp>
        <p:nvSpPr>
          <p:cNvPr id="2314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31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4EF82F-A7F7-914A-9533-9CFE75420B8C}" type="slidenum">
              <a:rPr lang="en-US"/>
              <a:pPr/>
              <a:t>57</a:t>
            </a:fld>
            <a:endParaRPr lang="en-US"/>
          </a:p>
        </p:txBody>
      </p:sp>
      <p:sp>
        <p:nvSpPr>
          <p:cNvPr id="2027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02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179E16-1DBB-AE4C-94D6-066B5DB32ECF}" type="slidenum">
              <a:rPr lang="en-US"/>
              <a:pPr/>
              <a:t>58</a:t>
            </a:fld>
            <a:endParaRPr lang="en-US"/>
          </a:p>
        </p:txBody>
      </p:sp>
      <p:sp>
        <p:nvSpPr>
          <p:cNvPr id="23347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33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BD4811-6E53-4843-9570-6DA5DFAFCD16}" type="slidenum">
              <a:rPr lang="en-US"/>
              <a:pPr/>
              <a:t>59</a:t>
            </a:fld>
            <a:endParaRPr lang="en-US"/>
          </a:p>
        </p:txBody>
      </p:sp>
      <p:sp>
        <p:nvSpPr>
          <p:cNvPr id="23961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39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87D04C-882C-C04D-93B2-81FC61856F5C}" type="slidenum">
              <a:rPr lang="en-US"/>
              <a:pPr/>
              <a:t>6</a:t>
            </a:fld>
            <a:endParaRPr lang="en-US"/>
          </a:p>
        </p:txBody>
      </p:sp>
      <p:sp>
        <p:nvSpPr>
          <p:cNvPr id="880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88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8FC14A-0C80-FC4F-BEAB-5802295D12B4}" type="slidenum">
              <a:rPr lang="en-US"/>
              <a:pPr/>
              <a:t>60</a:t>
            </a:fld>
            <a:endParaRPr lang="en-US"/>
          </a:p>
        </p:txBody>
      </p:sp>
      <p:sp>
        <p:nvSpPr>
          <p:cNvPr id="2355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35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F2813D-D14F-A048-968E-7B4187E282F1}" type="slidenum">
              <a:rPr lang="en-US"/>
              <a:pPr/>
              <a:t>61</a:t>
            </a:fld>
            <a:endParaRPr lang="en-US"/>
          </a:p>
        </p:txBody>
      </p:sp>
      <p:sp>
        <p:nvSpPr>
          <p:cNvPr id="2416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41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4112-1500-544F-B4AC-0BC611A20213}" type="slidenum">
              <a:rPr lang="en-US"/>
              <a:pPr/>
              <a:t>62</a:t>
            </a:fld>
            <a:endParaRPr lang="en-US"/>
          </a:p>
        </p:txBody>
      </p:sp>
      <p:sp>
        <p:nvSpPr>
          <p:cNvPr id="14131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41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FA68F1-1F8A-B64D-AF63-7382A14D8D3A}" type="slidenum">
              <a:rPr lang="en-US"/>
              <a:pPr/>
              <a:t>63</a:t>
            </a:fld>
            <a:endParaRPr lang="en-US"/>
          </a:p>
        </p:txBody>
      </p:sp>
      <p:sp>
        <p:nvSpPr>
          <p:cNvPr id="532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C72527-0DC1-9B4F-98B1-51130A2498EC}" type="slidenum">
              <a:rPr lang="en-US"/>
              <a:pPr/>
              <a:t>7</a:t>
            </a:fld>
            <a:endParaRPr lang="en-US"/>
          </a:p>
        </p:txBody>
      </p:sp>
      <p:sp>
        <p:nvSpPr>
          <p:cNvPr id="14336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43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6C0BCA-13E8-984B-95E0-F1F0B1F60B82}" type="slidenum">
              <a:rPr lang="en-US"/>
              <a:pPr/>
              <a:t>8</a:t>
            </a:fld>
            <a:endParaRPr lang="en-US"/>
          </a:p>
        </p:txBody>
      </p:sp>
      <p:sp>
        <p:nvSpPr>
          <p:cNvPr id="307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008D4C-91F1-BB48-BF15-03F96BD7680E}" type="slidenum">
              <a:rPr lang="en-US"/>
              <a:pPr/>
              <a:t>9</a:t>
            </a:fld>
            <a:endParaRPr lang="en-US"/>
          </a:p>
        </p:txBody>
      </p:sp>
      <p:sp>
        <p:nvSpPr>
          <p:cNvPr id="1454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4541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05B31F2-929D-4442-A141-FE7929DBB4A2}" type="slidenum">
              <a:rPr lang="en-US"/>
              <a:pPr/>
              <a:t>‹#›</a:t>
            </a:fld>
            <a:endParaRPr lang="en-US"/>
          </a:p>
        </p:txBody>
      </p:sp>
    </p:spTree>
    <p:extLst>
      <p:ext uri="{BB962C8B-B14F-4D97-AF65-F5344CB8AC3E}">
        <p14:creationId xmlns:p14="http://schemas.microsoft.com/office/powerpoint/2010/main" val="295393398"/>
      </p:ext>
    </p:extLst>
  </p:cSld>
  <p:clrMapOvr>
    <a:masterClrMapping/>
  </p:clrMapOvr>
  <p:transition xmlns:p14="http://schemas.microsoft.com/office/powerpoint/2010/mai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522EA39-169D-D94C-A76D-F81A76350DBA}" type="slidenum">
              <a:rPr lang="en-US"/>
              <a:pPr/>
              <a:t>‹#›</a:t>
            </a:fld>
            <a:endParaRPr lang="en-US"/>
          </a:p>
        </p:txBody>
      </p:sp>
    </p:spTree>
    <p:extLst>
      <p:ext uri="{BB962C8B-B14F-4D97-AF65-F5344CB8AC3E}">
        <p14:creationId xmlns:p14="http://schemas.microsoft.com/office/powerpoint/2010/main" val="2983609185"/>
      </p:ext>
    </p:extLst>
  </p:cSld>
  <p:clrMapOvr>
    <a:masterClrMapping/>
  </p:clrMapOvr>
  <p:transition xmlns:p14="http://schemas.microsoft.com/office/powerpoint/2010/mai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7033325-1517-8C4C-9EBF-87AD8B4C0F05}" type="slidenum">
              <a:rPr lang="en-US"/>
              <a:pPr/>
              <a:t>‹#›</a:t>
            </a:fld>
            <a:endParaRPr lang="en-US"/>
          </a:p>
        </p:txBody>
      </p:sp>
    </p:spTree>
    <p:extLst>
      <p:ext uri="{BB962C8B-B14F-4D97-AF65-F5344CB8AC3E}">
        <p14:creationId xmlns:p14="http://schemas.microsoft.com/office/powerpoint/2010/main" val="1841534079"/>
      </p:ext>
    </p:extLst>
  </p:cSld>
  <p:clrMapOvr>
    <a:masterClrMapping/>
  </p:clrMapOvr>
  <p:transition xmlns:p14="http://schemas.microsoft.com/office/powerpoint/2010/mai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75FC8E5-8333-6A4C-9C93-1D15FB0ECF31}" type="slidenum">
              <a:rPr lang="en-US"/>
              <a:pPr/>
              <a:t>‹#›</a:t>
            </a:fld>
            <a:endParaRPr lang="en-US"/>
          </a:p>
        </p:txBody>
      </p:sp>
    </p:spTree>
    <p:extLst>
      <p:ext uri="{BB962C8B-B14F-4D97-AF65-F5344CB8AC3E}">
        <p14:creationId xmlns:p14="http://schemas.microsoft.com/office/powerpoint/2010/main" val="3675268014"/>
      </p:ext>
    </p:extLst>
  </p:cSld>
  <p:clrMapOvr>
    <a:masterClrMapping/>
  </p:clrMapOvr>
  <p:transition xmlns:p14="http://schemas.microsoft.com/office/powerpoint/2010/mai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4E8E441-14B3-D949-B157-6E533894DAC4}" type="slidenum">
              <a:rPr lang="en-US"/>
              <a:pPr/>
              <a:t>‹#›</a:t>
            </a:fld>
            <a:endParaRPr lang="en-US"/>
          </a:p>
        </p:txBody>
      </p:sp>
    </p:spTree>
    <p:extLst>
      <p:ext uri="{BB962C8B-B14F-4D97-AF65-F5344CB8AC3E}">
        <p14:creationId xmlns:p14="http://schemas.microsoft.com/office/powerpoint/2010/main" val="866277891"/>
      </p:ext>
    </p:extLst>
  </p:cSld>
  <p:clrMapOvr>
    <a:masterClrMapping/>
  </p:clrMapOvr>
  <p:transition xmlns:p14="http://schemas.microsoft.com/office/powerpoint/2010/mai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5D50555-AE19-2E4A-939E-74B7E64A9CC0}" type="slidenum">
              <a:rPr lang="en-US"/>
              <a:pPr/>
              <a:t>‹#›</a:t>
            </a:fld>
            <a:endParaRPr lang="en-US"/>
          </a:p>
        </p:txBody>
      </p:sp>
    </p:spTree>
    <p:extLst>
      <p:ext uri="{BB962C8B-B14F-4D97-AF65-F5344CB8AC3E}">
        <p14:creationId xmlns:p14="http://schemas.microsoft.com/office/powerpoint/2010/main" val="3006854711"/>
      </p:ext>
    </p:extLst>
  </p:cSld>
  <p:clrMapOvr>
    <a:masterClrMapping/>
  </p:clrMapOvr>
  <p:transition xmlns:p14="http://schemas.microsoft.com/office/powerpoint/2010/mai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7C67C07-1645-BF4B-AC8C-FA7F4284AF1F}" type="slidenum">
              <a:rPr lang="en-US"/>
              <a:pPr/>
              <a:t>‹#›</a:t>
            </a:fld>
            <a:endParaRPr lang="en-US"/>
          </a:p>
        </p:txBody>
      </p:sp>
    </p:spTree>
    <p:extLst>
      <p:ext uri="{BB962C8B-B14F-4D97-AF65-F5344CB8AC3E}">
        <p14:creationId xmlns:p14="http://schemas.microsoft.com/office/powerpoint/2010/main" val="4065233865"/>
      </p:ext>
    </p:extLst>
  </p:cSld>
  <p:clrMapOvr>
    <a:masterClrMapping/>
  </p:clrMapOvr>
  <p:transition xmlns:p14="http://schemas.microsoft.com/office/powerpoint/2010/mai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DA2A74F-AE56-1C4F-A8A7-B6FC64A85288}" type="slidenum">
              <a:rPr lang="en-US"/>
              <a:pPr/>
              <a:t>‹#›</a:t>
            </a:fld>
            <a:endParaRPr lang="en-US"/>
          </a:p>
        </p:txBody>
      </p:sp>
    </p:spTree>
    <p:extLst>
      <p:ext uri="{BB962C8B-B14F-4D97-AF65-F5344CB8AC3E}">
        <p14:creationId xmlns:p14="http://schemas.microsoft.com/office/powerpoint/2010/main" val="3107978322"/>
      </p:ext>
    </p:extLst>
  </p:cSld>
  <p:clrMapOvr>
    <a:masterClrMapping/>
  </p:clrMapOvr>
  <p:transition xmlns:p14="http://schemas.microsoft.com/office/powerpoint/2010/mai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667D2F2-0188-7445-BFA5-A0277D73529A}" type="slidenum">
              <a:rPr lang="en-US"/>
              <a:pPr/>
              <a:t>‹#›</a:t>
            </a:fld>
            <a:endParaRPr lang="en-US"/>
          </a:p>
        </p:txBody>
      </p:sp>
    </p:spTree>
    <p:extLst>
      <p:ext uri="{BB962C8B-B14F-4D97-AF65-F5344CB8AC3E}">
        <p14:creationId xmlns:p14="http://schemas.microsoft.com/office/powerpoint/2010/main" val="1068451116"/>
      </p:ext>
    </p:extLst>
  </p:cSld>
  <p:clrMapOvr>
    <a:masterClrMapping/>
  </p:clrMapOvr>
  <p:transition xmlns:p14="http://schemas.microsoft.com/office/powerpoint/2010/mai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440C050-AB06-6447-AFC5-F3E70234377E}" type="slidenum">
              <a:rPr lang="en-US"/>
              <a:pPr/>
              <a:t>‹#›</a:t>
            </a:fld>
            <a:endParaRPr lang="en-US"/>
          </a:p>
        </p:txBody>
      </p:sp>
    </p:spTree>
    <p:extLst>
      <p:ext uri="{BB962C8B-B14F-4D97-AF65-F5344CB8AC3E}">
        <p14:creationId xmlns:p14="http://schemas.microsoft.com/office/powerpoint/2010/main" val="1928650532"/>
      </p:ext>
    </p:extLst>
  </p:cSld>
  <p:clrMapOvr>
    <a:masterClrMapping/>
  </p:clrMapOvr>
  <p:transition xmlns:p14="http://schemas.microsoft.com/office/powerpoint/2010/mai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821877B-AAFB-314E-A4F1-AD3B365C0C69}" type="slidenum">
              <a:rPr lang="en-US"/>
              <a:pPr/>
              <a:t>‹#›</a:t>
            </a:fld>
            <a:endParaRPr lang="en-US"/>
          </a:p>
        </p:txBody>
      </p:sp>
    </p:spTree>
    <p:extLst>
      <p:ext uri="{BB962C8B-B14F-4D97-AF65-F5344CB8AC3E}">
        <p14:creationId xmlns:p14="http://schemas.microsoft.com/office/powerpoint/2010/main" val="1050704343"/>
      </p:ext>
    </p:extLst>
  </p:cSld>
  <p:clrMapOvr>
    <a:masterClrMapping/>
  </p:clrMapOvr>
  <p:transition xmlns:p14="http://schemas.microsoft.com/office/powerpoint/2010/main" spd="slow">
    <p:wipe dir="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fld id="{F385E65A-1BC1-7849-BBBA-30C0F5C3BBE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slow">
    <p:wipe dir="d"/>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charset="0"/>
          <a:cs typeface="Arial" charset="0"/>
        </a:defRPr>
      </a:lvl2pPr>
      <a:lvl3pPr algn="ctr" rtl="0" fontAlgn="base">
        <a:spcBef>
          <a:spcPct val="0"/>
        </a:spcBef>
        <a:spcAft>
          <a:spcPct val="0"/>
        </a:spcAft>
        <a:defRPr sz="4400">
          <a:solidFill>
            <a:schemeClr val="tx2"/>
          </a:solidFill>
          <a:latin typeface="Arial" charset="0"/>
          <a:ea typeface="ＭＳ Ｐゴシック" charset="0"/>
          <a:cs typeface="Arial" charset="0"/>
        </a:defRPr>
      </a:lvl3pPr>
      <a:lvl4pPr algn="ctr" rtl="0" fontAlgn="base">
        <a:spcBef>
          <a:spcPct val="0"/>
        </a:spcBef>
        <a:spcAft>
          <a:spcPct val="0"/>
        </a:spcAft>
        <a:defRPr sz="4400">
          <a:solidFill>
            <a:schemeClr val="tx2"/>
          </a:solidFill>
          <a:latin typeface="Arial" charset="0"/>
          <a:ea typeface="ＭＳ Ｐゴシック" charset="0"/>
          <a:cs typeface="Arial" charset="0"/>
        </a:defRPr>
      </a:lvl4pPr>
      <a:lvl5pPr algn="ctr" rtl="0" fontAlgn="base">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Arial" charset="0"/>
          <a:cs typeface="+mn-cs"/>
        </a:defRPr>
      </a:lvl2pPr>
      <a:lvl3pPr marL="1143000" indent="-228600" algn="l" rtl="0" fontAlgn="base">
        <a:spcBef>
          <a:spcPct val="20000"/>
        </a:spcBef>
        <a:spcAft>
          <a:spcPct val="0"/>
        </a:spcAft>
        <a:buChar char="•"/>
        <a:defRPr sz="2400">
          <a:solidFill>
            <a:schemeClr val="tx1"/>
          </a:solidFill>
          <a:latin typeface="+mn-lt"/>
          <a:ea typeface="Arial" charset="0"/>
          <a:cs typeface="+mn-cs"/>
        </a:defRPr>
      </a:lvl3pPr>
      <a:lvl4pPr marL="1600200" indent="-228600" algn="l" rtl="0" fontAlgn="base">
        <a:spcBef>
          <a:spcPct val="20000"/>
        </a:spcBef>
        <a:spcAft>
          <a:spcPct val="0"/>
        </a:spcAft>
        <a:buChar char="–"/>
        <a:defRPr sz="2000">
          <a:solidFill>
            <a:schemeClr val="tx1"/>
          </a:solidFill>
          <a:latin typeface="+mn-lt"/>
          <a:ea typeface="Arial" charset="0"/>
          <a:cs typeface="+mn-cs"/>
        </a:defRPr>
      </a:lvl4pPr>
      <a:lvl5pPr marL="2057400" indent="-228600" algn="l" rtl="0" fontAlgn="base">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5.xml"/><Relationship Id="rId5" Type="http://schemas.openxmlformats.org/officeDocument/2006/relationships/image" Target="../media/image4.png"/><Relationship Id="rId1" Type="http://schemas.microsoft.com/office/2007/relationships/media" Target="file:///C:\Documents%20and%20Settings\Raymond%20Woodward\Data\Bible%20Studies\Tabernacle\Clip%20-%20Brazen%20Laver.wmv" TargetMode="External"/><Relationship Id="rId2" Type="http://schemas.openxmlformats.org/officeDocument/2006/relationships/video" Target="file:///C:\Documents%20and%20Settings\Raymond%20Woodward\Data\Bible%20Studies\Tabernacle\Clip%20-%20Brazen%20Laver.wmv"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5.jpeg"/></Relationships>
</file>

<file path=ppt/slides/_rels/slide6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63.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6"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7" name="Rectangle 5"/>
          <p:cNvSpPr>
            <a:spLocks noChangeArrowheads="1"/>
          </p:cNvSpPr>
          <p:nvPr/>
        </p:nvSpPr>
        <p:spPr bwMode="auto">
          <a:xfrm>
            <a:off x="5422900" y="53467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latin typeface="Aquaduct" charset="0"/>
              </a:rPr>
              <a:t>Part Three</a:t>
            </a:r>
            <a:endParaRPr lang="en-US" sz="3800">
              <a:latin typeface="Aquaduct" charset="0"/>
            </a:endParaRPr>
          </a:p>
        </p:txBody>
      </p:sp>
      <p:sp>
        <p:nvSpPr>
          <p:cNvPr id="3080" name="Rectangle 8"/>
          <p:cNvSpPr>
            <a:spLocks noChangeArrowheads="1"/>
          </p:cNvSpPr>
          <p:nvPr/>
        </p:nvSpPr>
        <p:spPr bwMode="auto">
          <a:xfrm>
            <a:off x="5384800" y="53086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solidFill>
                  <a:schemeClr val="bg1"/>
                </a:solidFill>
                <a:latin typeface="Aquaduct" charset="0"/>
              </a:rPr>
              <a:t>Part Three</a:t>
            </a: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146435"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6436" name="Text Box 4"/>
          <p:cNvSpPr txBox="1">
            <a:spLocks noChangeArrowheads="1"/>
          </p:cNvSpPr>
          <p:nvPr/>
        </p:nvSpPr>
        <p:spPr bwMode="auto">
          <a:xfrm>
            <a:off x="5207000" y="-44450"/>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400">
                <a:solidFill>
                  <a:srgbClr val="FFFF00"/>
                </a:solidFill>
                <a:latin typeface="High Tower Text" charset="0"/>
              </a:rPr>
              <a:t>The lesson of the laver is that </a:t>
            </a:r>
            <a:r>
              <a:rPr lang="en-US" sz="4400" u="sng">
                <a:solidFill>
                  <a:srgbClr val="FFFF00"/>
                </a:solidFill>
                <a:latin typeface="High Tower Text" charset="0"/>
              </a:rPr>
              <a:t>GOD</a:t>
            </a:r>
            <a:r>
              <a:rPr lang="en-US" sz="4400">
                <a:solidFill>
                  <a:srgbClr val="FFFF00"/>
                </a:solidFill>
                <a:latin typeface="High Tower Text" charset="0"/>
              </a:rPr>
              <a:t> </a:t>
            </a:r>
          </a:p>
          <a:p>
            <a:r>
              <a:rPr lang="en-US" sz="4400">
                <a:solidFill>
                  <a:srgbClr val="FFFF00"/>
                </a:solidFill>
                <a:latin typeface="High Tower Text" charset="0"/>
              </a:rPr>
              <a:t>met the </a:t>
            </a:r>
            <a:r>
              <a:rPr lang="en-US" sz="4400" u="sng">
                <a:solidFill>
                  <a:srgbClr val="FFFF00"/>
                </a:solidFill>
                <a:latin typeface="High Tower Text" charset="0"/>
              </a:rPr>
              <a:t>PRIEST</a:t>
            </a:r>
            <a:r>
              <a:rPr lang="en-US" sz="4400">
                <a:solidFill>
                  <a:srgbClr val="FFFF00"/>
                </a:solidFill>
                <a:latin typeface="High Tower Text" charset="0"/>
              </a:rPr>
              <a:t> </a:t>
            </a:r>
          </a:p>
          <a:p>
            <a:r>
              <a:rPr lang="en-US" sz="4400">
                <a:solidFill>
                  <a:srgbClr val="FFFF00"/>
                </a:solidFill>
                <a:latin typeface="High Tower Text" charset="0"/>
              </a:rPr>
              <a:t>in the </a:t>
            </a:r>
            <a:r>
              <a:rPr lang="en-US" sz="4400" u="sng">
                <a:solidFill>
                  <a:srgbClr val="FFFF00"/>
                </a:solidFill>
                <a:latin typeface="High Tower Text" charset="0"/>
              </a:rPr>
              <a:t>WATER</a:t>
            </a:r>
            <a:r>
              <a:rPr lang="en-US" sz="4400">
                <a:solidFill>
                  <a:srgbClr val="FFFF00"/>
                </a:solidFill>
                <a:latin typeface="High Tower Text" charset="0"/>
              </a:rPr>
              <a:t> </a:t>
            </a:r>
          </a:p>
          <a:p>
            <a:r>
              <a:rPr lang="en-US" sz="4400">
                <a:solidFill>
                  <a:srgbClr val="FFFF00"/>
                </a:solidFill>
                <a:latin typeface="High Tower Text" charset="0"/>
              </a:rPr>
              <a:t>and cleansed him by washing.</a:t>
            </a:r>
          </a:p>
          <a:p>
            <a:pPr algn="r"/>
            <a:r>
              <a:rPr lang="en-US" sz="5000">
                <a:solidFill>
                  <a:srgbClr val="FFFF00"/>
                </a:solidFill>
                <a:latin typeface="High Tower Text" charset="0"/>
              </a:rPr>
              <a:t> </a:t>
            </a:r>
            <a:endParaRPr lang="en-US"/>
          </a:p>
        </p:txBody>
      </p:sp>
      <p:pic>
        <p:nvPicPr>
          <p:cNvPr id="146437"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6436"/>
                                        </p:tgtEl>
                                        <p:attrNameLst>
                                          <p:attrName>style.visibility</p:attrName>
                                        </p:attrNameLst>
                                      </p:cBhvr>
                                      <p:to>
                                        <p:strVal val="visible"/>
                                      </p:to>
                                    </p:set>
                                    <p:animEffect transition="in" filter="fade">
                                      <p:cBhvr>
                                        <p:cTn id="7" dur="3000"/>
                                        <p:tgtEl>
                                          <p:spTgt spid="146436"/>
                                        </p:tgtEl>
                                      </p:cBhvr>
                                    </p:animEffect>
                                    <p:anim calcmode="lin" valueType="num">
                                      <p:cBhvr>
                                        <p:cTn id="8" dur="3000" fill="hold"/>
                                        <p:tgtEl>
                                          <p:spTgt spid="146436"/>
                                        </p:tgtEl>
                                        <p:attrNameLst>
                                          <p:attrName>ppt_x</p:attrName>
                                        </p:attrNameLst>
                                      </p:cBhvr>
                                      <p:tavLst>
                                        <p:tav tm="0">
                                          <p:val>
                                            <p:strVal val="#ppt_x"/>
                                          </p:val>
                                        </p:tav>
                                        <p:tav tm="100000">
                                          <p:val>
                                            <p:strVal val="#ppt_x"/>
                                          </p:val>
                                        </p:tav>
                                      </p:tavLst>
                                    </p:anim>
                                    <p:anim calcmode="lin" valueType="num">
                                      <p:cBhvr>
                                        <p:cTn id="9" dur="3000" fill="hold"/>
                                        <p:tgtEl>
                                          <p:spTgt spid="1464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John 19:34</a:t>
            </a:r>
          </a:p>
        </p:txBody>
      </p:sp>
      <p:sp>
        <p:nvSpPr>
          <p:cNvPr id="31748" name="Text Box 4"/>
          <p:cNvSpPr txBox="1">
            <a:spLocks noChangeArrowheads="1"/>
          </p:cNvSpPr>
          <p:nvPr/>
        </p:nvSpPr>
        <p:spPr bwMode="auto">
          <a:xfrm>
            <a:off x="328613" y="1035050"/>
            <a:ext cx="8501062" cy="51244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600">
                <a:solidFill>
                  <a:srgbClr val="FFFF00"/>
                </a:solidFill>
              </a:rPr>
              <a:t>But one of the soldiers with a spear pierced his side, and forthwith came there out blood and water.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fade">
                                      <p:cBhvr>
                                        <p:cTn id="7" dur="2000"/>
                                        <p:tgtEl>
                                          <p:spTgt spid="31747"/>
                                        </p:tgtEl>
                                      </p:cBhvr>
                                    </p:animEffect>
                                    <p:anim calcmode="lin" valueType="num">
                                      <p:cBhvr>
                                        <p:cTn id="8" dur="2000" fill="hold"/>
                                        <p:tgtEl>
                                          <p:spTgt spid="31747"/>
                                        </p:tgtEl>
                                        <p:attrNameLst>
                                          <p:attrName>ppt_x</p:attrName>
                                        </p:attrNameLst>
                                      </p:cBhvr>
                                      <p:tavLst>
                                        <p:tav tm="0">
                                          <p:val>
                                            <p:strVal val="#ppt_x"/>
                                          </p:val>
                                        </p:tav>
                                        <p:tav tm="100000">
                                          <p:val>
                                            <p:strVal val="#ppt_x"/>
                                          </p:val>
                                        </p:tav>
                                      </p:tavLst>
                                    </p:anim>
                                    <p:anim calcmode="lin" valueType="num">
                                      <p:cBhvr>
                                        <p:cTn id="9" dur="2000" fill="hold"/>
                                        <p:tgtEl>
                                          <p:spTgt spid="317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748"/>
                                        </p:tgtEl>
                                        <p:attrNameLst>
                                          <p:attrName>style.visibility</p:attrName>
                                        </p:attrNameLst>
                                      </p:cBhvr>
                                      <p:to>
                                        <p:strVal val="visible"/>
                                      </p:to>
                                    </p:set>
                                    <p:animEffect transition="in" filter="fade">
                                      <p:cBhvr>
                                        <p:cTn id="12" dur="2000"/>
                                        <p:tgtEl>
                                          <p:spTgt spid="31748"/>
                                        </p:tgtEl>
                                      </p:cBhvr>
                                    </p:animEffect>
                                    <p:anim calcmode="lin" valueType="num">
                                      <p:cBhvr>
                                        <p:cTn id="13" dur="2000" fill="hold"/>
                                        <p:tgtEl>
                                          <p:spTgt spid="31748"/>
                                        </p:tgtEl>
                                        <p:attrNameLst>
                                          <p:attrName>ppt_x</p:attrName>
                                        </p:attrNameLst>
                                      </p:cBhvr>
                                      <p:tavLst>
                                        <p:tav tm="0">
                                          <p:val>
                                            <p:strVal val="#ppt_x"/>
                                          </p:val>
                                        </p:tav>
                                        <p:tav tm="100000">
                                          <p:val>
                                            <p:strVal val="#ppt_x"/>
                                          </p:val>
                                        </p:tav>
                                      </p:tavLst>
                                    </p:anim>
                                    <p:anim calcmode="lin" valueType="num">
                                      <p:cBhvr>
                                        <p:cTn id="14" dur="2000" fill="hold"/>
                                        <p:tgtEl>
                                          <p:spTgt spid="317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P spid="317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8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1 John 5:6</a:t>
            </a:r>
          </a:p>
        </p:txBody>
      </p:sp>
      <p:sp>
        <p:nvSpPr>
          <p:cNvPr id="93188" name="Text Box 4"/>
          <p:cNvSpPr txBox="1">
            <a:spLocks noChangeArrowheads="1"/>
          </p:cNvSpPr>
          <p:nvPr/>
        </p:nvSpPr>
        <p:spPr bwMode="auto">
          <a:xfrm>
            <a:off x="328613" y="1035050"/>
            <a:ext cx="8501062" cy="5637213"/>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200">
                <a:solidFill>
                  <a:srgbClr val="FFFF00"/>
                </a:solidFill>
              </a:rPr>
              <a:t>This is he that came by water and blood, even Jesus Christ; not by water only, but by water and blood. And it is the Spirit that beareth witness, because the Spirit is truth.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3187"/>
                                        </p:tgtEl>
                                        <p:attrNameLst>
                                          <p:attrName>style.visibility</p:attrName>
                                        </p:attrNameLst>
                                      </p:cBhvr>
                                      <p:to>
                                        <p:strVal val="visible"/>
                                      </p:to>
                                    </p:set>
                                    <p:animEffect transition="in" filter="fade">
                                      <p:cBhvr>
                                        <p:cTn id="7" dur="2000"/>
                                        <p:tgtEl>
                                          <p:spTgt spid="93187"/>
                                        </p:tgtEl>
                                      </p:cBhvr>
                                    </p:animEffect>
                                    <p:anim calcmode="lin" valueType="num">
                                      <p:cBhvr>
                                        <p:cTn id="8" dur="2000" fill="hold"/>
                                        <p:tgtEl>
                                          <p:spTgt spid="93187"/>
                                        </p:tgtEl>
                                        <p:attrNameLst>
                                          <p:attrName>ppt_x</p:attrName>
                                        </p:attrNameLst>
                                      </p:cBhvr>
                                      <p:tavLst>
                                        <p:tav tm="0">
                                          <p:val>
                                            <p:strVal val="#ppt_x"/>
                                          </p:val>
                                        </p:tav>
                                        <p:tav tm="100000">
                                          <p:val>
                                            <p:strVal val="#ppt_x"/>
                                          </p:val>
                                        </p:tav>
                                      </p:tavLst>
                                    </p:anim>
                                    <p:anim calcmode="lin" valueType="num">
                                      <p:cBhvr>
                                        <p:cTn id="9" dur="2000" fill="hold"/>
                                        <p:tgtEl>
                                          <p:spTgt spid="9318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3188"/>
                                        </p:tgtEl>
                                        <p:attrNameLst>
                                          <p:attrName>style.visibility</p:attrName>
                                        </p:attrNameLst>
                                      </p:cBhvr>
                                      <p:to>
                                        <p:strVal val="visible"/>
                                      </p:to>
                                    </p:set>
                                    <p:animEffect transition="in" filter="fade">
                                      <p:cBhvr>
                                        <p:cTn id="12" dur="2000"/>
                                        <p:tgtEl>
                                          <p:spTgt spid="93188"/>
                                        </p:tgtEl>
                                      </p:cBhvr>
                                    </p:animEffect>
                                    <p:anim calcmode="lin" valueType="num">
                                      <p:cBhvr>
                                        <p:cTn id="13" dur="2000" fill="hold"/>
                                        <p:tgtEl>
                                          <p:spTgt spid="93188"/>
                                        </p:tgtEl>
                                        <p:attrNameLst>
                                          <p:attrName>ppt_x</p:attrName>
                                        </p:attrNameLst>
                                      </p:cBhvr>
                                      <p:tavLst>
                                        <p:tav tm="0">
                                          <p:val>
                                            <p:strVal val="#ppt_x"/>
                                          </p:val>
                                        </p:tav>
                                        <p:tav tm="100000">
                                          <p:val>
                                            <p:strVal val="#ppt_x"/>
                                          </p:val>
                                        </p:tav>
                                      </p:tavLst>
                                    </p:anim>
                                    <p:anim calcmode="lin" valueType="num">
                                      <p:cBhvr>
                                        <p:cTn id="14" dur="2000" fill="hold"/>
                                        <p:tgtEl>
                                          <p:spTgt spid="931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p:bldP spid="9318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23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Titus 3:5</a:t>
            </a:r>
          </a:p>
        </p:txBody>
      </p:sp>
      <p:sp>
        <p:nvSpPr>
          <p:cNvPr id="95236" name="Text Box 4"/>
          <p:cNvSpPr txBox="1">
            <a:spLocks noChangeArrowheads="1"/>
          </p:cNvSpPr>
          <p:nvPr/>
        </p:nvSpPr>
        <p:spPr bwMode="auto">
          <a:xfrm>
            <a:off x="328613" y="1035050"/>
            <a:ext cx="8501062" cy="46640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000">
                <a:solidFill>
                  <a:srgbClr val="FFFF00"/>
                </a:solidFill>
              </a:rPr>
              <a:t>Not by works of righteousness which we have done, but according to his mercy he saved us, by the washing of regeneration, and renewing of the Holy Ghost;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5235"/>
                                        </p:tgtEl>
                                        <p:attrNameLst>
                                          <p:attrName>style.visibility</p:attrName>
                                        </p:attrNameLst>
                                      </p:cBhvr>
                                      <p:to>
                                        <p:strVal val="visible"/>
                                      </p:to>
                                    </p:set>
                                    <p:animEffect transition="in" filter="fade">
                                      <p:cBhvr>
                                        <p:cTn id="7" dur="2000"/>
                                        <p:tgtEl>
                                          <p:spTgt spid="95235"/>
                                        </p:tgtEl>
                                      </p:cBhvr>
                                    </p:animEffect>
                                    <p:anim calcmode="lin" valueType="num">
                                      <p:cBhvr>
                                        <p:cTn id="8" dur="2000" fill="hold"/>
                                        <p:tgtEl>
                                          <p:spTgt spid="95235"/>
                                        </p:tgtEl>
                                        <p:attrNameLst>
                                          <p:attrName>ppt_x</p:attrName>
                                        </p:attrNameLst>
                                      </p:cBhvr>
                                      <p:tavLst>
                                        <p:tav tm="0">
                                          <p:val>
                                            <p:strVal val="#ppt_x"/>
                                          </p:val>
                                        </p:tav>
                                        <p:tav tm="100000">
                                          <p:val>
                                            <p:strVal val="#ppt_x"/>
                                          </p:val>
                                        </p:tav>
                                      </p:tavLst>
                                    </p:anim>
                                    <p:anim calcmode="lin" valueType="num">
                                      <p:cBhvr>
                                        <p:cTn id="9" dur="2000" fill="hold"/>
                                        <p:tgtEl>
                                          <p:spTgt spid="952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5236"/>
                                        </p:tgtEl>
                                        <p:attrNameLst>
                                          <p:attrName>style.visibility</p:attrName>
                                        </p:attrNameLst>
                                      </p:cBhvr>
                                      <p:to>
                                        <p:strVal val="visible"/>
                                      </p:to>
                                    </p:set>
                                    <p:animEffect transition="in" filter="fade">
                                      <p:cBhvr>
                                        <p:cTn id="12" dur="2000"/>
                                        <p:tgtEl>
                                          <p:spTgt spid="95236"/>
                                        </p:tgtEl>
                                      </p:cBhvr>
                                    </p:animEffect>
                                    <p:anim calcmode="lin" valueType="num">
                                      <p:cBhvr>
                                        <p:cTn id="13" dur="2000" fill="hold"/>
                                        <p:tgtEl>
                                          <p:spTgt spid="95236"/>
                                        </p:tgtEl>
                                        <p:attrNameLst>
                                          <p:attrName>ppt_x</p:attrName>
                                        </p:attrNameLst>
                                      </p:cBhvr>
                                      <p:tavLst>
                                        <p:tav tm="0">
                                          <p:val>
                                            <p:strVal val="#ppt_x"/>
                                          </p:val>
                                        </p:tav>
                                        <p:tav tm="100000">
                                          <p:val>
                                            <p:strVal val="#ppt_x"/>
                                          </p:val>
                                        </p:tav>
                                      </p:tavLst>
                                    </p:anim>
                                    <p:anim calcmode="lin" valueType="num">
                                      <p:cBhvr>
                                        <p:cTn id="14" dur="2000" fill="hold"/>
                                        <p:tgtEl>
                                          <p:spTgt spid="952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p:bldP spid="952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1 Corinthians 6:11</a:t>
            </a:r>
          </a:p>
        </p:txBody>
      </p:sp>
      <p:sp>
        <p:nvSpPr>
          <p:cNvPr id="97284" name="Text Box 4"/>
          <p:cNvSpPr txBox="1">
            <a:spLocks noChangeArrowheads="1"/>
          </p:cNvSpPr>
          <p:nvPr/>
        </p:nvSpPr>
        <p:spPr bwMode="auto">
          <a:xfrm>
            <a:off x="328613" y="1035050"/>
            <a:ext cx="8501062" cy="50260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400">
                <a:solidFill>
                  <a:srgbClr val="FFFF00"/>
                </a:solidFill>
              </a:rPr>
              <a:t>And such were some of you: but ye are washed, but ye are sanctified, but ye are justified in the name of the Lord Jesus, and by the Spirit of our God.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7283"/>
                                        </p:tgtEl>
                                        <p:attrNameLst>
                                          <p:attrName>style.visibility</p:attrName>
                                        </p:attrNameLst>
                                      </p:cBhvr>
                                      <p:to>
                                        <p:strVal val="visible"/>
                                      </p:to>
                                    </p:set>
                                    <p:animEffect transition="in" filter="fade">
                                      <p:cBhvr>
                                        <p:cTn id="7" dur="2000"/>
                                        <p:tgtEl>
                                          <p:spTgt spid="97283"/>
                                        </p:tgtEl>
                                      </p:cBhvr>
                                    </p:animEffect>
                                    <p:anim calcmode="lin" valueType="num">
                                      <p:cBhvr>
                                        <p:cTn id="8" dur="2000" fill="hold"/>
                                        <p:tgtEl>
                                          <p:spTgt spid="97283"/>
                                        </p:tgtEl>
                                        <p:attrNameLst>
                                          <p:attrName>ppt_x</p:attrName>
                                        </p:attrNameLst>
                                      </p:cBhvr>
                                      <p:tavLst>
                                        <p:tav tm="0">
                                          <p:val>
                                            <p:strVal val="#ppt_x"/>
                                          </p:val>
                                        </p:tav>
                                        <p:tav tm="100000">
                                          <p:val>
                                            <p:strVal val="#ppt_x"/>
                                          </p:val>
                                        </p:tav>
                                      </p:tavLst>
                                    </p:anim>
                                    <p:anim calcmode="lin" valueType="num">
                                      <p:cBhvr>
                                        <p:cTn id="9" dur="2000" fill="hold"/>
                                        <p:tgtEl>
                                          <p:spTgt spid="9728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7284"/>
                                        </p:tgtEl>
                                        <p:attrNameLst>
                                          <p:attrName>style.visibility</p:attrName>
                                        </p:attrNameLst>
                                      </p:cBhvr>
                                      <p:to>
                                        <p:strVal val="visible"/>
                                      </p:to>
                                    </p:set>
                                    <p:animEffect transition="in" filter="fade">
                                      <p:cBhvr>
                                        <p:cTn id="12" dur="2000"/>
                                        <p:tgtEl>
                                          <p:spTgt spid="97284"/>
                                        </p:tgtEl>
                                      </p:cBhvr>
                                    </p:animEffect>
                                    <p:anim calcmode="lin" valueType="num">
                                      <p:cBhvr>
                                        <p:cTn id="13" dur="2000" fill="hold"/>
                                        <p:tgtEl>
                                          <p:spTgt spid="97284"/>
                                        </p:tgtEl>
                                        <p:attrNameLst>
                                          <p:attrName>ppt_x</p:attrName>
                                        </p:attrNameLst>
                                      </p:cBhvr>
                                      <p:tavLst>
                                        <p:tav tm="0">
                                          <p:val>
                                            <p:strVal val="#ppt_x"/>
                                          </p:val>
                                        </p:tav>
                                        <p:tav tm="100000">
                                          <p:val>
                                            <p:strVal val="#ppt_x"/>
                                          </p:val>
                                        </p:tav>
                                      </p:tavLst>
                                    </p:anim>
                                    <p:anim calcmode="lin" valueType="num">
                                      <p:cBhvr>
                                        <p:cTn id="14" dur="2000" fill="hold"/>
                                        <p:tgtEl>
                                          <p:spTgt spid="972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p:bldP spid="9728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2690"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787400"/>
            <a:ext cx="9144000" cy="85391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11375" y="-787400"/>
            <a:ext cx="9144000" cy="8539163"/>
          </a:xfrm>
          <a:prstGeom prst="rect">
            <a:avLst/>
          </a:prstGeom>
          <a:noFill/>
          <a:extLst>
            <a:ext uri="{909E8E84-426E-40dd-AFC4-6F175D3DCCD1}">
              <a14:hiddenFill xmlns:a14="http://schemas.microsoft.com/office/drawing/2010/main">
                <a:solidFill>
                  <a:srgbClr val="FFFFFF"/>
                </a:solidFill>
              </a14:hiddenFill>
            </a:ext>
          </a:extLst>
        </p:spPr>
      </p:pic>
      <p:pic>
        <p:nvPicPr>
          <p:cNvPr id="148483" name="Picture 3"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22500" y="-182563"/>
            <a:ext cx="2305050" cy="1243013"/>
          </a:xfrm>
          <a:prstGeom prst="rect">
            <a:avLst/>
          </a:prstGeom>
          <a:noFill/>
          <a:extLst>
            <a:ext uri="{909E8E84-426E-40dd-AFC4-6F175D3DCCD1}">
              <a14:hiddenFill xmlns:a14="http://schemas.microsoft.com/office/drawing/2010/main">
                <a:solidFill>
                  <a:srgbClr val="FFFFFF"/>
                </a:solidFill>
              </a14:hiddenFill>
            </a:ext>
          </a:extLst>
        </p:spPr>
      </p:pic>
      <p:sp>
        <p:nvSpPr>
          <p:cNvPr id="148484" name="Text Box 4"/>
          <p:cNvSpPr txBox="1">
            <a:spLocks noChangeArrowheads="1"/>
          </p:cNvSpPr>
          <p:nvPr/>
        </p:nvSpPr>
        <p:spPr bwMode="auto">
          <a:xfrm>
            <a:off x="273050" y="104775"/>
            <a:ext cx="5656263" cy="207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6500" b="1">
                <a:solidFill>
                  <a:srgbClr val="9C1406"/>
                </a:solidFill>
                <a:latin typeface="Times New Roman" charset="0"/>
              </a:rPr>
              <a:t>Who Should Be Baptized?</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2"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158723"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8724" name="Text Box 4"/>
          <p:cNvSpPr txBox="1">
            <a:spLocks noChangeArrowheads="1"/>
          </p:cNvSpPr>
          <p:nvPr/>
        </p:nvSpPr>
        <p:spPr bwMode="auto">
          <a:xfrm>
            <a:off x="5207000" y="153988"/>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800">
                <a:solidFill>
                  <a:srgbClr val="FFFF00"/>
                </a:solidFill>
                <a:latin typeface="High Tower Text" charset="0"/>
              </a:rPr>
              <a:t>Those </a:t>
            </a:r>
          </a:p>
          <a:p>
            <a:r>
              <a:rPr lang="en-US" sz="4800">
                <a:solidFill>
                  <a:srgbClr val="FFFF00"/>
                </a:solidFill>
                <a:latin typeface="High Tower Text" charset="0"/>
              </a:rPr>
              <a:t>who have believed the Gospel and </a:t>
            </a:r>
            <a:r>
              <a:rPr lang="en-US" sz="4800" u="sng">
                <a:solidFill>
                  <a:srgbClr val="FFFF00"/>
                </a:solidFill>
                <a:latin typeface="High Tower Text" charset="0"/>
              </a:rPr>
              <a:t>REPENTED</a:t>
            </a:r>
            <a:r>
              <a:rPr lang="en-US" sz="4800">
                <a:solidFill>
                  <a:srgbClr val="FFFF00"/>
                </a:solidFill>
                <a:latin typeface="High Tower Text" charset="0"/>
              </a:rPr>
              <a:t> of their sins.</a:t>
            </a:r>
          </a:p>
          <a:p>
            <a:pPr algn="r"/>
            <a:r>
              <a:rPr lang="en-US" sz="5000">
                <a:solidFill>
                  <a:srgbClr val="FFFF00"/>
                </a:solidFill>
                <a:latin typeface="High Tower Text" charset="0"/>
              </a:rPr>
              <a:t> </a:t>
            </a:r>
            <a:endParaRPr lang="en-US"/>
          </a:p>
        </p:txBody>
      </p:sp>
      <p:pic>
        <p:nvPicPr>
          <p:cNvPr id="158725"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8724"/>
                                        </p:tgtEl>
                                        <p:attrNameLst>
                                          <p:attrName>style.visibility</p:attrName>
                                        </p:attrNameLst>
                                      </p:cBhvr>
                                      <p:to>
                                        <p:strVal val="visible"/>
                                      </p:to>
                                    </p:set>
                                    <p:animEffect transition="in" filter="fade">
                                      <p:cBhvr>
                                        <p:cTn id="7" dur="3000"/>
                                        <p:tgtEl>
                                          <p:spTgt spid="158724"/>
                                        </p:tgtEl>
                                      </p:cBhvr>
                                    </p:animEffect>
                                    <p:anim calcmode="lin" valueType="num">
                                      <p:cBhvr>
                                        <p:cTn id="8" dur="3000" fill="hold"/>
                                        <p:tgtEl>
                                          <p:spTgt spid="158724"/>
                                        </p:tgtEl>
                                        <p:attrNameLst>
                                          <p:attrName>ppt_x</p:attrName>
                                        </p:attrNameLst>
                                      </p:cBhvr>
                                      <p:tavLst>
                                        <p:tav tm="0">
                                          <p:val>
                                            <p:strVal val="#ppt_x"/>
                                          </p:val>
                                        </p:tav>
                                        <p:tav tm="100000">
                                          <p:val>
                                            <p:strVal val="#ppt_x"/>
                                          </p:val>
                                        </p:tav>
                                      </p:tavLst>
                                    </p:anim>
                                    <p:anim calcmode="lin" valueType="num">
                                      <p:cBhvr>
                                        <p:cTn id="9" dur="3000" fill="hold"/>
                                        <p:tgtEl>
                                          <p:spTgt spid="1587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2:38, 41</a:t>
            </a:r>
          </a:p>
        </p:txBody>
      </p:sp>
      <p:sp>
        <p:nvSpPr>
          <p:cNvPr id="99332"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a:solidFill>
                  <a:srgbClr val="FFFF00"/>
                </a:solidFill>
              </a:rPr>
              <a:t>Then Peter said unto them, Repent, and be baptized every one of you in the name of Jesus Christ for the remission of sins, and ye shall receive the gift of the Holy Ghost … Then they that gladly received his word were baptized: and the same day there were added unto them about three thousand souls.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9331"/>
                                        </p:tgtEl>
                                        <p:attrNameLst>
                                          <p:attrName>style.visibility</p:attrName>
                                        </p:attrNameLst>
                                      </p:cBhvr>
                                      <p:to>
                                        <p:strVal val="visible"/>
                                      </p:to>
                                    </p:set>
                                    <p:animEffect transition="in" filter="fade">
                                      <p:cBhvr>
                                        <p:cTn id="7" dur="2000"/>
                                        <p:tgtEl>
                                          <p:spTgt spid="99331"/>
                                        </p:tgtEl>
                                      </p:cBhvr>
                                    </p:animEffect>
                                    <p:anim calcmode="lin" valueType="num">
                                      <p:cBhvr>
                                        <p:cTn id="8" dur="2000" fill="hold"/>
                                        <p:tgtEl>
                                          <p:spTgt spid="99331"/>
                                        </p:tgtEl>
                                        <p:attrNameLst>
                                          <p:attrName>ppt_x</p:attrName>
                                        </p:attrNameLst>
                                      </p:cBhvr>
                                      <p:tavLst>
                                        <p:tav tm="0">
                                          <p:val>
                                            <p:strVal val="#ppt_x"/>
                                          </p:val>
                                        </p:tav>
                                        <p:tav tm="100000">
                                          <p:val>
                                            <p:strVal val="#ppt_x"/>
                                          </p:val>
                                        </p:tav>
                                      </p:tavLst>
                                    </p:anim>
                                    <p:anim calcmode="lin" valueType="num">
                                      <p:cBhvr>
                                        <p:cTn id="9" dur="2000" fill="hold"/>
                                        <p:tgtEl>
                                          <p:spTgt spid="993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9332"/>
                                        </p:tgtEl>
                                        <p:attrNameLst>
                                          <p:attrName>style.visibility</p:attrName>
                                        </p:attrNameLst>
                                      </p:cBhvr>
                                      <p:to>
                                        <p:strVal val="visible"/>
                                      </p:to>
                                    </p:set>
                                    <p:animEffect transition="in" filter="fade">
                                      <p:cBhvr>
                                        <p:cTn id="12" dur="2000"/>
                                        <p:tgtEl>
                                          <p:spTgt spid="99332"/>
                                        </p:tgtEl>
                                      </p:cBhvr>
                                    </p:animEffect>
                                    <p:anim calcmode="lin" valueType="num">
                                      <p:cBhvr>
                                        <p:cTn id="13" dur="2000" fill="hold"/>
                                        <p:tgtEl>
                                          <p:spTgt spid="99332"/>
                                        </p:tgtEl>
                                        <p:attrNameLst>
                                          <p:attrName>ppt_x</p:attrName>
                                        </p:attrNameLst>
                                      </p:cBhvr>
                                      <p:tavLst>
                                        <p:tav tm="0">
                                          <p:val>
                                            <p:strVal val="#ppt_x"/>
                                          </p:val>
                                        </p:tav>
                                        <p:tav tm="100000">
                                          <p:val>
                                            <p:strVal val="#ppt_x"/>
                                          </p:val>
                                        </p:tav>
                                      </p:tavLst>
                                    </p:anim>
                                    <p:anim calcmode="lin" valueType="num">
                                      <p:cBhvr>
                                        <p:cTn id="14" dur="2000" fill="hold"/>
                                        <p:tgtEl>
                                          <p:spTgt spid="993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p:bldP spid="993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7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8:12</a:t>
            </a:r>
          </a:p>
        </p:txBody>
      </p:sp>
      <p:sp>
        <p:nvSpPr>
          <p:cNvPr id="101380" name="Text Box 4"/>
          <p:cNvSpPr txBox="1">
            <a:spLocks noChangeArrowheads="1"/>
          </p:cNvSpPr>
          <p:nvPr/>
        </p:nvSpPr>
        <p:spPr bwMode="auto">
          <a:xfrm>
            <a:off x="328613" y="1035050"/>
            <a:ext cx="8501062" cy="48450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200">
                <a:solidFill>
                  <a:srgbClr val="FFFF00"/>
                </a:solidFill>
              </a:rPr>
              <a:t>But when they believed Philip preaching the things concerning the kingdom of God, and the name of Jesus Christ, they were baptized, both men and women.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1379"/>
                                        </p:tgtEl>
                                        <p:attrNameLst>
                                          <p:attrName>style.visibility</p:attrName>
                                        </p:attrNameLst>
                                      </p:cBhvr>
                                      <p:to>
                                        <p:strVal val="visible"/>
                                      </p:to>
                                    </p:set>
                                    <p:animEffect transition="in" filter="fade">
                                      <p:cBhvr>
                                        <p:cTn id="7" dur="2000"/>
                                        <p:tgtEl>
                                          <p:spTgt spid="101379"/>
                                        </p:tgtEl>
                                      </p:cBhvr>
                                    </p:animEffect>
                                    <p:anim calcmode="lin" valueType="num">
                                      <p:cBhvr>
                                        <p:cTn id="8" dur="2000" fill="hold"/>
                                        <p:tgtEl>
                                          <p:spTgt spid="101379"/>
                                        </p:tgtEl>
                                        <p:attrNameLst>
                                          <p:attrName>ppt_x</p:attrName>
                                        </p:attrNameLst>
                                      </p:cBhvr>
                                      <p:tavLst>
                                        <p:tav tm="0">
                                          <p:val>
                                            <p:strVal val="#ppt_x"/>
                                          </p:val>
                                        </p:tav>
                                        <p:tav tm="100000">
                                          <p:val>
                                            <p:strVal val="#ppt_x"/>
                                          </p:val>
                                        </p:tav>
                                      </p:tavLst>
                                    </p:anim>
                                    <p:anim calcmode="lin" valueType="num">
                                      <p:cBhvr>
                                        <p:cTn id="9" dur="2000" fill="hold"/>
                                        <p:tgtEl>
                                          <p:spTgt spid="10137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380"/>
                                        </p:tgtEl>
                                        <p:attrNameLst>
                                          <p:attrName>style.visibility</p:attrName>
                                        </p:attrNameLst>
                                      </p:cBhvr>
                                      <p:to>
                                        <p:strVal val="visible"/>
                                      </p:to>
                                    </p:set>
                                    <p:animEffect transition="in" filter="fade">
                                      <p:cBhvr>
                                        <p:cTn id="12" dur="2000"/>
                                        <p:tgtEl>
                                          <p:spTgt spid="101380"/>
                                        </p:tgtEl>
                                      </p:cBhvr>
                                    </p:animEffect>
                                    <p:anim calcmode="lin" valueType="num">
                                      <p:cBhvr>
                                        <p:cTn id="13" dur="2000" fill="hold"/>
                                        <p:tgtEl>
                                          <p:spTgt spid="101380"/>
                                        </p:tgtEl>
                                        <p:attrNameLst>
                                          <p:attrName>ppt_x</p:attrName>
                                        </p:attrNameLst>
                                      </p:cBhvr>
                                      <p:tavLst>
                                        <p:tav tm="0">
                                          <p:val>
                                            <p:strVal val="#ppt_x"/>
                                          </p:val>
                                        </p:tav>
                                        <p:tav tm="100000">
                                          <p:val>
                                            <p:strVal val="#ppt_x"/>
                                          </p:val>
                                        </p:tav>
                                      </p:tavLst>
                                    </p:anim>
                                    <p:anim calcmode="lin" valueType="num">
                                      <p:cBhvr>
                                        <p:cTn id="14" dur="2000" fill="hold"/>
                                        <p:tgtEl>
                                          <p:spTgt spid="1013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p:bldP spid="10138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25:8-9</a:t>
            </a:r>
          </a:p>
        </p:txBody>
      </p:sp>
      <p:sp>
        <p:nvSpPr>
          <p:cNvPr id="25604" name="Text Box 4"/>
          <p:cNvSpPr txBox="1">
            <a:spLocks noChangeArrowheads="1"/>
          </p:cNvSpPr>
          <p:nvPr/>
        </p:nvSpPr>
        <p:spPr bwMode="auto">
          <a:xfrm>
            <a:off x="328613" y="1035050"/>
            <a:ext cx="8501062" cy="5705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600">
                <a:solidFill>
                  <a:srgbClr val="FFFF00"/>
                </a:solidFill>
              </a:rPr>
              <a:t>And let them make me a sanctuary; that I may dwell among them. According to all that I shew thee, after the pattern of the tabernacle, and the pattern of all the instruments thereof, even so shall ye make it.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fade">
                                      <p:cBhvr>
                                        <p:cTn id="7" dur="2000"/>
                                        <p:tgtEl>
                                          <p:spTgt spid="25603"/>
                                        </p:tgtEl>
                                      </p:cBhvr>
                                    </p:animEffect>
                                    <p:anim calcmode="lin" valueType="num">
                                      <p:cBhvr>
                                        <p:cTn id="8" dur="2000" fill="hold"/>
                                        <p:tgtEl>
                                          <p:spTgt spid="25603"/>
                                        </p:tgtEl>
                                        <p:attrNameLst>
                                          <p:attrName>ppt_x</p:attrName>
                                        </p:attrNameLst>
                                      </p:cBhvr>
                                      <p:tavLst>
                                        <p:tav tm="0">
                                          <p:val>
                                            <p:strVal val="#ppt_x"/>
                                          </p:val>
                                        </p:tav>
                                        <p:tav tm="100000">
                                          <p:val>
                                            <p:strVal val="#ppt_x"/>
                                          </p:val>
                                        </p:tav>
                                      </p:tavLst>
                                    </p:anim>
                                    <p:anim calcmode="lin" valueType="num">
                                      <p:cBhvr>
                                        <p:cTn id="9" dur="2000" fill="hold"/>
                                        <p:tgtEl>
                                          <p:spTgt spid="2560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604"/>
                                        </p:tgtEl>
                                        <p:attrNameLst>
                                          <p:attrName>style.visibility</p:attrName>
                                        </p:attrNameLst>
                                      </p:cBhvr>
                                      <p:to>
                                        <p:strVal val="visible"/>
                                      </p:to>
                                    </p:set>
                                    <p:animEffect transition="in" filter="fade">
                                      <p:cBhvr>
                                        <p:cTn id="12" dur="2000"/>
                                        <p:tgtEl>
                                          <p:spTgt spid="25604"/>
                                        </p:tgtEl>
                                      </p:cBhvr>
                                    </p:animEffect>
                                    <p:anim calcmode="lin" valueType="num">
                                      <p:cBhvr>
                                        <p:cTn id="13" dur="2000" fill="hold"/>
                                        <p:tgtEl>
                                          <p:spTgt spid="25604"/>
                                        </p:tgtEl>
                                        <p:attrNameLst>
                                          <p:attrName>ppt_x</p:attrName>
                                        </p:attrNameLst>
                                      </p:cBhvr>
                                      <p:tavLst>
                                        <p:tav tm="0">
                                          <p:val>
                                            <p:strVal val="#ppt_x"/>
                                          </p:val>
                                        </p:tav>
                                        <p:tav tm="100000">
                                          <p:val>
                                            <p:strVal val="#ppt_x"/>
                                          </p:val>
                                        </p:tav>
                                      </p:tavLst>
                                    </p:anim>
                                    <p:anim calcmode="lin" valueType="num">
                                      <p:cBhvr>
                                        <p:cTn id="14" dur="2000" fill="hold"/>
                                        <p:tgtEl>
                                          <p:spTgt spid="256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P spid="2560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70"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160771"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0772" name="Text Box 4"/>
          <p:cNvSpPr txBox="1">
            <a:spLocks noChangeArrowheads="1"/>
          </p:cNvSpPr>
          <p:nvPr/>
        </p:nvSpPr>
        <p:spPr bwMode="auto">
          <a:xfrm>
            <a:off x="5207000" y="153988"/>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400">
                <a:solidFill>
                  <a:srgbClr val="FFFF00"/>
                </a:solidFill>
                <a:latin typeface="High Tower Text" charset="0"/>
              </a:rPr>
              <a:t>Those who have been baptized previously in a </a:t>
            </a:r>
            <a:r>
              <a:rPr lang="en-US" sz="4400" u="sng">
                <a:solidFill>
                  <a:srgbClr val="FFFF00"/>
                </a:solidFill>
                <a:latin typeface="High Tower Text" charset="0"/>
              </a:rPr>
              <a:t>DIFFERENT</a:t>
            </a:r>
            <a:r>
              <a:rPr lang="en-US" sz="4400">
                <a:solidFill>
                  <a:srgbClr val="FFFF00"/>
                </a:solidFill>
                <a:latin typeface="High Tower Text" charset="0"/>
              </a:rPr>
              <a:t> way than the baptism specified by the Apostles.</a:t>
            </a:r>
            <a:endParaRPr lang="en-US" sz="1600"/>
          </a:p>
        </p:txBody>
      </p:sp>
      <p:pic>
        <p:nvPicPr>
          <p:cNvPr id="160773"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0772"/>
                                        </p:tgtEl>
                                        <p:attrNameLst>
                                          <p:attrName>style.visibility</p:attrName>
                                        </p:attrNameLst>
                                      </p:cBhvr>
                                      <p:to>
                                        <p:strVal val="visible"/>
                                      </p:to>
                                    </p:set>
                                    <p:animEffect transition="in" filter="fade">
                                      <p:cBhvr>
                                        <p:cTn id="7" dur="3000"/>
                                        <p:tgtEl>
                                          <p:spTgt spid="160772"/>
                                        </p:tgtEl>
                                      </p:cBhvr>
                                    </p:animEffect>
                                    <p:anim calcmode="lin" valueType="num">
                                      <p:cBhvr>
                                        <p:cTn id="8" dur="3000" fill="hold"/>
                                        <p:tgtEl>
                                          <p:spTgt spid="160772"/>
                                        </p:tgtEl>
                                        <p:attrNameLst>
                                          <p:attrName>ppt_x</p:attrName>
                                        </p:attrNameLst>
                                      </p:cBhvr>
                                      <p:tavLst>
                                        <p:tav tm="0">
                                          <p:val>
                                            <p:strVal val="#ppt_x"/>
                                          </p:val>
                                        </p:tav>
                                        <p:tav tm="100000">
                                          <p:val>
                                            <p:strVal val="#ppt_x"/>
                                          </p:val>
                                        </p:tav>
                                      </p:tavLst>
                                    </p:anim>
                                    <p:anim calcmode="lin" valueType="num">
                                      <p:cBhvr>
                                        <p:cTn id="9" dur="3000" fill="hold"/>
                                        <p:tgtEl>
                                          <p:spTgt spid="1607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2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19:3-5</a:t>
            </a:r>
          </a:p>
        </p:txBody>
      </p:sp>
      <p:sp>
        <p:nvSpPr>
          <p:cNvPr id="103428" name="Text Box 4"/>
          <p:cNvSpPr txBox="1">
            <a:spLocks noChangeArrowheads="1"/>
          </p:cNvSpPr>
          <p:nvPr/>
        </p:nvSpPr>
        <p:spPr bwMode="auto">
          <a:xfrm>
            <a:off x="328613" y="1035050"/>
            <a:ext cx="8501062" cy="50355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3600">
                <a:solidFill>
                  <a:srgbClr val="FFFF00"/>
                </a:solidFill>
              </a:rPr>
              <a:t>And he said unto them, Unto what then were ye baptized? And they said, Unto John's baptism. Then said Paul, John verily baptized with the baptism of repentance, saying unto the people, that they should believe on him which should come after him, that is, on Christ Jesus. When they heard this, they were baptized in the name of the Lord Jesus.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3427"/>
                                        </p:tgtEl>
                                        <p:attrNameLst>
                                          <p:attrName>style.visibility</p:attrName>
                                        </p:attrNameLst>
                                      </p:cBhvr>
                                      <p:to>
                                        <p:strVal val="visible"/>
                                      </p:to>
                                    </p:set>
                                    <p:animEffect transition="in" filter="fade">
                                      <p:cBhvr>
                                        <p:cTn id="7" dur="2000"/>
                                        <p:tgtEl>
                                          <p:spTgt spid="103427"/>
                                        </p:tgtEl>
                                      </p:cBhvr>
                                    </p:animEffect>
                                    <p:anim calcmode="lin" valueType="num">
                                      <p:cBhvr>
                                        <p:cTn id="8" dur="2000" fill="hold"/>
                                        <p:tgtEl>
                                          <p:spTgt spid="103427"/>
                                        </p:tgtEl>
                                        <p:attrNameLst>
                                          <p:attrName>ppt_x</p:attrName>
                                        </p:attrNameLst>
                                      </p:cBhvr>
                                      <p:tavLst>
                                        <p:tav tm="0">
                                          <p:val>
                                            <p:strVal val="#ppt_x"/>
                                          </p:val>
                                        </p:tav>
                                        <p:tav tm="100000">
                                          <p:val>
                                            <p:strVal val="#ppt_x"/>
                                          </p:val>
                                        </p:tav>
                                      </p:tavLst>
                                    </p:anim>
                                    <p:anim calcmode="lin" valueType="num">
                                      <p:cBhvr>
                                        <p:cTn id="9" dur="2000" fill="hold"/>
                                        <p:tgtEl>
                                          <p:spTgt spid="1034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3428"/>
                                        </p:tgtEl>
                                        <p:attrNameLst>
                                          <p:attrName>style.visibility</p:attrName>
                                        </p:attrNameLst>
                                      </p:cBhvr>
                                      <p:to>
                                        <p:strVal val="visible"/>
                                      </p:to>
                                    </p:set>
                                    <p:animEffect transition="in" filter="fade">
                                      <p:cBhvr>
                                        <p:cTn id="12" dur="2000"/>
                                        <p:tgtEl>
                                          <p:spTgt spid="103428"/>
                                        </p:tgtEl>
                                      </p:cBhvr>
                                    </p:animEffect>
                                    <p:anim calcmode="lin" valueType="num">
                                      <p:cBhvr>
                                        <p:cTn id="13" dur="2000" fill="hold"/>
                                        <p:tgtEl>
                                          <p:spTgt spid="103428"/>
                                        </p:tgtEl>
                                        <p:attrNameLst>
                                          <p:attrName>ppt_x</p:attrName>
                                        </p:attrNameLst>
                                      </p:cBhvr>
                                      <p:tavLst>
                                        <p:tav tm="0">
                                          <p:val>
                                            <p:strVal val="#ppt_x"/>
                                          </p:val>
                                        </p:tav>
                                        <p:tav tm="100000">
                                          <p:val>
                                            <p:strVal val="#ppt_x"/>
                                          </p:val>
                                        </p:tav>
                                      </p:tavLst>
                                    </p:anim>
                                    <p:anim calcmode="lin" valueType="num">
                                      <p:cBhvr>
                                        <p:cTn id="14" dur="2000" fill="hold"/>
                                        <p:tgtEl>
                                          <p:spTgt spid="1034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p:bldP spid="1034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0"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11375" y="-787400"/>
            <a:ext cx="9144000" cy="8539163"/>
          </a:xfrm>
          <a:prstGeom prst="rect">
            <a:avLst/>
          </a:prstGeom>
          <a:noFill/>
          <a:extLst>
            <a:ext uri="{909E8E84-426E-40dd-AFC4-6F175D3DCCD1}">
              <a14:hiddenFill xmlns:a14="http://schemas.microsoft.com/office/drawing/2010/main">
                <a:solidFill>
                  <a:srgbClr val="FFFFFF"/>
                </a:solidFill>
              </a14:hiddenFill>
            </a:ext>
          </a:extLst>
        </p:spPr>
      </p:pic>
      <p:pic>
        <p:nvPicPr>
          <p:cNvPr id="150531" name="Picture 3"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22500" y="-182563"/>
            <a:ext cx="2305050" cy="1243013"/>
          </a:xfrm>
          <a:prstGeom prst="rect">
            <a:avLst/>
          </a:prstGeom>
          <a:noFill/>
          <a:extLst>
            <a:ext uri="{909E8E84-426E-40dd-AFC4-6F175D3DCCD1}">
              <a14:hiddenFill xmlns:a14="http://schemas.microsoft.com/office/drawing/2010/main">
                <a:solidFill>
                  <a:srgbClr val="FFFFFF"/>
                </a:solidFill>
              </a14:hiddenFill>
            </a:ext>
          </a:extLst>
        </p:spPr>
      </p:pic>
      <p:sp>
        <p:nvSpPr>
          <p:cNvPr id="150532" name="Text Box 4"/>
          <p:cNvSpPr txBox="1">
            <a:spLocks noChangeArrowheads="1"/>
          </p:cNvSpPr>
          <p:nvPr/>
        </p:nvSpPr>
        <p:spPr bwMode="auto">
          <a:xfrm>
            <a:off x="273050" y="104775"/>
            <a:ext cx="5656263" cy="207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6500" b="1">
                <a:solidFill>
                  <a:srgbClr val="9C1406"/>
                </a:solidFill>
                <a:latin typeface="Times New Roman" charset="0"/>
              </a:rPr>
              <a:t>Why Should I Be Baptized?</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18"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162819"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2820" name="Text Box 4"/>
          <p:cNvSpPr txBox="1">
            <a:spLocks noChangeArrowheads="1"/>
          </p:cNvSpPr>
          <p:nvPr/>
        </p:nvSpPr>
        <p:spPr bwMode="auto">
          <a:xfrm>
            <a:off x="5207000" y="153988"/>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300">
                <a:solidFill>
                  <a:srgbClr val="FFFF00"/>
                </a:solidFill>
                <a:latin typeface="High Tower Text" charset="0"/>
              </a:rPr>
              <a:t>Because </a:t>
            </a:r>
            <a:r>
              <a:rPr lang="en-US" sz="4300" u="sng">
                <a:solidFill>
                  <a:srgbClr val="FFFF00"/>
                </a:solidFill>
                <a:latin typeface="High Tower Text" charset="0"/>
              </a:rPr>
              <a:t>JESUS</a:t>
            </a:r>
            <a:r>
              <a:rPr lang="en-US" sz="4300">
                <a:solidFill>
                  <a:srgbClr val="FFFF00"/>
                </a:solidFill>
                <a:latin typeface="High Tower Text" charset="0"/>
              </a:rPr>
              <a:t> was baptized.</a:t>
            </a:r>
          </a:p>
        </p:txBody>
      </p:sp>
      <p:pic>
        <p:nvPicPr>
          <p:cNvPr id="162821"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2820">
                                            <p:txEl>
                                              <p:pRg st="0" end="0"/>
                                            </p:txEl>
                                          </p:spTgt>
                                        </p:tgtEl>
                                        <p:attrNameLst>
                                          <p:attrName>style.visibility</p:attrName>
                                        </p:attrNameLst>
                                      </p:cBhvr>
                                      <p:to>
                                        <p:strVal val="visible"/>
                                      </p:to>
                                    </p:set>
                                    <p:animEffect transition="in" filter="fade">
                                      <p:cBhvr>
                                        <p:cTn id="7" dur="3000"/>
                                        <p:tgtEl>
                                          <p:spTgt spid="162820">
                                            <p:txEl>
                                              <p:pRg st="0" end="0"/>
                                            </p:txEl>
                                          </p:spTgt>
                                        </p:tgtEl>
                                      </p:cBhvr>
                                    </p:animEffect>
                                    <p:anim calcmode="lin" valueType="num">
                                      <p:cBhvr>
                                        <p:cTn id="8" dur="3000" fill="hold"/>
                                        <p:tgtEl>
                                          <p:spTgt spid="162820">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16282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20"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7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Matthew 3:15</a:t>
            </a:r>
          </a:p>
        </p:txBody>
      </p:sp>
      <p:sp>
        <p:nvSpPr>
          <p:cNvPr id="105476" name="Text Box 4"/>
          <p:cNvSpPr txBox="1">
            <a:spLocks noChangeArrowheads="1"/>
          </p:cNvSpPr>
          <p:nvPr/>
        </p:nvSpPr>
        <p:spPr bwMode="auto">
          <a:xfrm>
            <a:off x="328613" y="1035050"/>
            <a:ext cx="8501062" cy="51244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600">
                <a:solidFill>
                  <a:srgbClr val="FFFF00"/>
                </a:solidFill>
              </a:rPr>
              <a:t>And Jesus answering said unto him, Suffer it to be so now: for thus it becometh us to fulfil all righteousness.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5475"/>
                                        </p:tgtEl>
                                        <p:attrNameLst>
                                          <p:attrName>style.visibility</p:attrName>
                                        </p:attrNameLst>
                                      </p:cBhvr>
                                      <p:to>
                                        <p:strVal val="visible"/>
                                      </p:to>
                                    </p:set>
                                    <p:animEffect transition="in" filter="fade">
                                      <p:cBhvr>
                                        <p:cTn id="7" dur="2000"/>
                                        <p:tgtEl>
                                          <p:spTgt spid="105475"/>
                                        </p:tgtEl>
                                      </p:cBhvr>
                                    </p:animEffect>
                                    <p:anim calcmode="lin" valueType="num">
                                      <p:cBhvr>
                                        <p:cTn id="8" dur="2000" fill="hold"/>
                                        <p:tgtEl>
                                          <p:spTgt spid="105475"/>
                                        </p:tgtEl>
                                        <p:attrNameLst>
                                          <p:attrName>ppt_x</p:attrName>
                                        </p:attrNameLst>
                                      </p:cBhvr>
                                      <p:tavLst>
                                        <p:tav tm="0">
                                          <p:val>
                                            <p:strVal val="#ppt_x"/>
                                          </p:val>
                                        </p:tav>
                                        <p:tav tm="100000">
                                          <p:val>
                                            <p:strVal val="#ppt_x"/>
                                          </p:val>
                                        </p:tav>
                                      </p:tavLst>
                                    </p:anim>
                                    <p:anim calcmode="lin" valueType="num">
                                      <p:cBhvr>
                                        <p:cTn id="9" dur="2000" fill="hold"/>
                                        <p:tgtEl>
                                          <p:spTgt spid="10547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5476"/>
                                        </p:tgtEl>
                                        <p:attrNameLst>
                                          <p:attrName>style.visibility</p:attrName>
                                        </p:attrNameLst>
                                      </p:cBhvr>
                                      <p:to>
                                        <p:strVal val="visible"/>
                                      </p:to>
                                    </p:set>
                                    <p:animEffect transition="in" filter="fade">
                                      <p:cBhvr>
                                        <p:cTn id="12" dur="2000"/>
                                        <p:tgtEl>
                                          <p:spTgt spid="105476"/>
                                        </p:tgtEl>
                                      </p:cBhvr>
                                    </p:animEffect>
                                    <p:anim calcmode="lin" valueType="num">
                                      <p:cBhvr>
                                        <p:cTn id="13" dur="2000" fill="hold"/>
                                        <p:tgtEl>
                                          <p:spTgt spid="105476"/>
                                        </p:tgtEl>
                                        <p:attrNameLst>
                                          <p:attrName>ppt_x</p:attrName>
                                        </p:attrNameLst>
                                      </p:cBhvr>
                                      <p:tavLst>
                                        <p:tav tm="0">
                                          <p:val>
                                            <p:strVal val="#ppt_x"/>
                                          </p:val>
                                        </p:tav>
                                        <p:tav tm="100000">
                                          <p:val>
                                            <p:strVal val="#ppt_x"/>
                                          </p:val>
                                        </p:tav>
                                      </p:tavLst>
                                    </p:anim>
                                    <p:anim calcmode="lin" valueType="num">
                                      <p:cBhvr>
                                        <p:cTn id="14" dur="2000" fill="hold"/>
                                        <p:tgtEl>
                                          <p:spTgt spid="1054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p:bldP spid="10547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914"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166915"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6916" name="Text Box 4"/>
          <p:cNvSpPr txBox="1">
            <a:spLocks noChangeArrowheads="1"/>
          </p:cNvSpPr>
          <p:nvPr/>
        </p:nvSpPr>
        <p:spPr bwMode="auto">
          <a:xfrm>
            <a:off x="5207000" y="2114550"/>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300">
                <a:solidFill>
                  <a:srgbClr val="FFFF00"/>
                </a:solidFill>
                <a:latin typeface="High Tower Text" charset="0"/>
              </a:rPr>
              <a:t>Because </a:t>
            </a:r>
            <a:r>
              <a:rPr lang="en-US" sz="4300" u="sng">
                <a:solidFill>
                  <a:srgbClr val="FFFF00"/>
                </a:solidFill>
                <a:latin typeface="High Tower Text" charset="0"/>
              </a:rPr>
              <a:t>SALVATION</a:t>
            </a:r>
            <a:r>
              <a:rPr lang="en-US" sz="4300">
                <a:solidFill>
                  <a:srgbClr val="FFFF00"/>
                </a:solidFill>
                <a:latin typeface="High Tower Text" charset="0"/>
              </a:rPr>
              <a:t> depends on it.</a:t>
            </a:r>
          </a:p>
        </p:txBody>
      </p:sp>
      <p:pic>
        <p:nvPicPr>
          <p:cNvPr id="166917"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
        <p:nvSpPr>
          <p:cNvPr id="166918" name="Text Box 6"/>
          <p:cNvSpPr txBox="1">
            <a:spLocks noChangeArrowheads="1"/>
          </p:cNvSpPr>
          <p:nvPr/>
        </p:nvSpPr>
        <p:spPr bwMode="auto">
          <a:xfrm>
            <a:off x="5208588" y="147638"/>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300">
                <a:solidFill>
                  <a:srgbClr val="FFFF00"/>
                </a:solidFill>
                <a:latin typeface="High Tower Text" charset="0"/>
              </a:rPr>
              <a:t>Because </a:t>
            </a:r>
            <a:r>
              <a:rPr lang="en-US" sz="4300" u="sng">
                <a:solidFill>
                  <a:srgbClr val="FFFF00"/>
                </a:solidFill>
                <a:latin typeface="High Tower Text" charset="0"/>
              </a:rPr>
              <a:t>JESUS</a:t>
            </a:r>
            <a:r>
              <a:rPr lang="en-US" sz="4300">
                <a:solidFill>
                  <a:srgbClr val="FFFF00"/>
                </a:solidFill>
                <a:latin typeface="High Tower Text" charset="0"/>
              </a:rPr>
              <a:t> was baptized.</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6916">
                                            <p:txEl>
                                              <p:pRg st="0" end="0"/>
                                            </p:txEl>
                                          </p:spTgt>
                                        </p:tgtEl>
                                        <p:attrNameLst>
                                          <p:attrName>style.visibility</p:attrName>
                                        </p:attrNameLst>
                                      </p:cBhvr>
                                      <p:to>
                                        <p:strVal val="visible"/>
                                      </p:to>
                                    </p:set>
                                    <p:animEffect transition="in" filter="fade">
                                      <p:cBhvr>
                                        <p:cTn id="7" dur="3000"/>
                                        <p:tgtEl>
                                          <p:spTgt spid="166916">
                                            <p:txEl>
                                              <p:pRg st="0" end="0"/>
                                            </p:txEl>
                                          </p:spTgt>
                                        </p:tgtEl>
                                      </p:cBhvr>
                                    </p:animEffect>
                                    <p:anim calcmode="lin" valueType="num">
                                      <p:cBhvr>
                                        <p:cTn id="8" dur="3000" fill="hold"/>
                                        <p:tgtEl>
                                          <p:spTgt spid="166916">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16691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101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Mark 16:16</a:t>
            </a:r>
          </a:p>
        </p:txBody>
      </p:sp>
      <p:sp>
        <p:nvSpPr>
          <p:cNvPr id="171012" name="Text Box 4"/>
          <p:cNvSpPr txBox="1">
            <a:spLocks noChangeArrowheads="1"/>
          </p:cNvSpPr>
          <p:nvPr/>
        </p:nvSpPr>
        <p:spPr bwMode="auto">
          <a:xfrm>
            <a:off x="328613" y="1035050"/>
            <a:ext cx="8501062" cy="557688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7200">
                <a:solidFill>
                  <a:srgbClr val="FFFF00"/>
                </a:solidFill>
              </a:rPr>
              <a:t>He that believeth and is baptized shall be saved; but he that believeth not shall be damned.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71011"/>
                                        </p:tgtEl>
                                        <p:attrNameLst>
                                          <p:attrName>style.visibility</p:attrName>
                                        </p:attrNameLst>
                                      </p:cBhvr>
                                      <p:to>
                                        <p:strVal val="visible"/>
                                      </p:to>
                                    </p:set>
                                    <p:animEffect transition="in" filter="fade">
                                      <p:cBhvr>
                                        <p:cTn id="7" dur="2000"/>
                                        <p:tgtEl>
                                          <p:spTgt spid="171011"/>
                                        </p:tgtEl>
                                      </p:cBhvr>
                                    </p:animEffect>
                                    <p:anim calcmode="lin" valueType="num">
                                      <p:cBhvr>
                                        <p:cTn id="8" dur="2000" fill="hold"/>
                                        <p:tgtEl>
                                          <p:spTgt spid="171011"/>
                                        </p:tgtEl>
                                        <p:attrNameLst>
                                          <p:attrName>ppt_x</p:attrName>
                                        </p:attrNameLst>
                                      </p:cBhvr>
                                      <p:tavLst>
                                        <p:tav tm="0">
                                          <p:val>
                                            <p:strVal val="#ppt_x"/>
                                          </p:val>
                                        </p:tav>
                                        <p:tav tm="100000">
                                          <p:val>
                                            <p:strVal val="#ppt_x"/>
                                          </p:val>
                                        </p:tav>
                                      </p:tavLst>
                                    </p:anim>
                                    <p:anim calcmode="lin" valueType="num">
                                      <p:cBhvr>
                                        <p:cTn id="9" dur="2000" fill="hold"/>
                                        <p:tgtEl>
                                          <p:spTgt spid="1710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1012"/>
                                        </p:tgtEl>
                                        <p:attrNameLst>
                                          <p:attrName>style.visibility</p:attrName>
                                        </p:attrNameLst>
                                      </p:cBhvr>
                                      <p:to>
                                        <p:strVal val="visible"/>
                                      </p:to>
                                    </p:set>
                                    <p:animEffect transition="in" filter="fade">
                                      <p:cBhvr>
                                        <p:cTn id="12" dur="2000"/>
                                        <p:tgtEl>
                                          <p:spTgt spid="171012"/>
                                        </p:tgtEl>
                                      </p:cBhvr>
                                    </p:animEffect>
                                    <p:anim calcmode="lin" valueType="num">
                                      <p:cBhvr>
                                        <p:cTn id="13" dur="2000" fill="hold"/>
                                        <p:tgtEl>
                                          <p:spTgt spid="171012"/>
                                        </p:tgtEl>
                                        <p:attrNameLst>
                                          <p:attrName>ppt_x</p:attrName>
                                        </p:attrNameLst>
                                      </p:cBhvr>
                                      <p:tavLst>
                                        <p:tav tm="0">
                                          <p:val>
                                            <p:strVal val="#ppt_x"/>
                                          </p:val>
                                        </p:tav>
                                        <p:tav tm="100000">
                                          <p:val>
                                            <p:strVal val="#ppt_x"/>
                                          </p:val>
                                        </p:tav>
                                      </p:tavLst>
                                    </p:anim>
                                    <p:anim calcmode="lin" valueType="num">
                                      <p:cBhvr>
                                        <p:cTn id="14" dur="2000" fill="hold"/>
                                        <p:tgtEl>
                                          <p:spTgt spid="1710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1" grpId="0"/>
      <p:bldP spid="1710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2"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168963"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8964" name="Text Box 4"/>
          <p:cNvSpPr txBox="1">
            <a:spLocks noChangeArrowheads="1"/>
          </p:cNvSpPr>
          <p:nvPr/>
        </p:nvSpPr>
        <p:spPr bwMode="auto">
          <a:xfrm>
            <a:off x="5207000" y="4083050"/>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300">
                <a:solidFill>
                  <a:srgbClr val="FFFF00"/>
                </a:solidFill>
                <a:latin typeface="High Tower Text" charset="0"/>
              </a:rPr>
              <a:t>Because the original </a:t>
            </a:r>
            <a:r>
              <a:rPr lang="en-US" sz="4300" u="sng">
                <a:solidFill>
                  <a:srgbClr val="FFFF00"/>
                </a:solidFill>
                <a:latin typeface="High Tower Text" charset="0"/>
              </a:rPr>
              <a:t>CHURCH</a:t>
            </a:r>
            <a:r>
              <a:rPr lang="en-US" sz="4300">
                <a:solidFill>
                  <a:srgbClr val="FFFF00"/>
                </a:solidFill>
                <a:latin typeface="High Tower Text" charset="0"/>
              </a:rPr>
              <a:t>   did it.</a:t>
            </a:r>
            <a:endParaRPr lang="en-US" sz="4300"/>
          </a:p>
        </p:txBody>
      </p:sp>
      <p:pic>
        <p:nvPicPr>
          <p:cNvPr id="168965"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
        <p:nvSpPr>
          <p:cNvPr id="168966" name="Text Box 6"/>
          <p:cNvSpPr txBox="1">
            <a:spLocks noChangeArrowheads="1"/>
          </p:cNvSpPr>
          <p:nvPr/>
        </p:nvSpPr>
        <p:spPr bwMode="auto">
          <a:xfrm>
            <a:off x="5208588" y="147638"/>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300">
                <a:solidFill>
                  <a:srgbClr val="FFFF00"/>
                </a:solidFill>
                <a:latin typeface="High Tower Text" charset="0"/>
              </a:rPr>
              <a:t>Because </a:t>
            </a:r>
            <a:r>
              <a:rPr lang="en-US" sz="4300" u="sng">
                <a:solidFill>
                  <a:srgbClr val="FFFF00"/>
                </a:solidFill>
                <a:latin typeface="High Tower Text" charset="0"/>
              </a:rPr>
              <a:t>JESUS</a:t>
            </a:r>
            <a:r>
              <a:rPr lang="en-US" sz="4300">
                <a:solidFill>
                  <a:srgbClr val="FFFF00"/>
                </a:solidFill>
                <a:latin typeface="High Tower Text" charset="0"/>
              </a:rPr>
              <a:t> was baptized.</a:t>
            </a:r>
          </a:p>
          <a:p>
            <a:r>
              <a:rPr lang="en-US" sz="4300">
                <a:solidFill>
                  <a:srgbClr val="FFFF00"/>
                </a:solidFill>
                <a:latin typeface="High Tower Text" charset="0"/>
              </a:rPr>
              <a:t>Because </a:t>
            </a:r>
            <a:r>
              <a:rPr lang="en-US" sz="4300" u="sng">
                <a:solidFill>
                  <a:srgbClr val="FFFF00"/>
                </a:solidFill>
                <a:latin typeface="High Tower Text" charset="0"/>
              </a:rPr>
              <a:t>SALVATION</a:t>
            </a:r>
            <a:r>
              <a:rPr lang="en-US" sz="4300">
                <a:solidFill>
                  <a:srgbClr val="FFFF00"/>
                </a:solidFill>
                <a:latin typeface="High Tower Text" charset="0"/>
              </a:rPr>
              <a:t> depends on it.</a:t>
            </a:r>
            <a:endParaRPr lang="en-US" sz="43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8964">
                                            <p:txEl>
                                              <p:pRg st="0" end="0"/>
                                            </p:txEl>
                                          </p:spTgt>
                                        </p:tgtEl>
                                        <p:attrNameLst>
                                          <p:attrName>style.visibility</p:attrName>
                                        </p:attrNameLst>
                                      </p:cBhvr>
                                      <p:to>
                                        <p:strVal val="visible"/>
                                      </p:to>
                                    </p:set>
                                    <p:animEffect transition="in" filter="fade">
                                      <p:cBhvr>
                                        <p:cTn id="7" dur="3000"/>
                                        <p:tgtEl>
                                          <p:spTgt spid="168964">
                                            <p:txEl>
                                              <p:pRg st="0" end="0"/>
                                            </p:txEl>
                                          </p:spTgt>
                                        </p:tgtEl>
                                      </p:cBhvr>
                                    </p:animEffect>
                                    <p:anim calcmode="lin" valueType="num">
                                      <p:cBhvr>
                                        <p:cTn id="8" dur="3000" fill="hold"/>
                                        <p:tgtEl>
                                          <p:spTgt spid="168964">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16896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4"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10:48a</a:t>
            </a:r>
          </a:p>
        </p:txBody>
      </p:sp>
      <p:sp>
        <p:nvSpPr>
          <p:cNvPr id="107524" name="Text Box 4"/>
          <p:cNvSpPr txBox="1">
            <a:spLocks noChangeArrowheads="1"/>
          </p:cNvSpPr>
          <p:nvPr/>
        </p:nvSpPr>
        <p:spPr bwMode="auto">
          <a:xfrm>
            <a:off x="328613" y="1035050"/>
            <a:ext cx="8501062" cy="45434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7300">
                <a:solidFill>
                  <a:srgbClr val="FFFF00"/>
                </a:solidFill>
              </a:rPr>
              <a:t>And he commanded them to be baptized in the name of the Lord.</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7523"/>
                                        </p:tgtEl>
                                        <p:attrNameLst>
                                          <p:attrName>style.visibility</p:attrName>
                                        </p:attrNameLst>
                                      </p:cBhvr>
                                      <p:to>
                                        <p:strVal val="visible"/>
                                      </p:to>
                                    </p:set>
                                    <p:animEffect transition="in" filter="fade">
                                      <p:cBhvr>
                                        <p:cTn id="7" dur="2000"/>
                                        <p:tgtEl>
                                          <p:spTgt spid="107523"/>
                                        </p:tgtEl>
                                      </p:cBhvr>
                                    </p:animEffect>
                                    <p:anim calcmode="lin" valueType="num">
                                      <p:cBhvr>
                                        <p:cTn id="8" dur="2000" fill="hold"/>
                                        <p:tgtEl>
                                          <p:spTgt spid="107523"/>
                                        </p:tgtEl>
                                        <p:attrNameLst>
                                          <p:attrName>ppt_x</p:attrName>
                                        </p:attrNameLst>
                                      </p:cBhvr>
                                      <p:tavLst>
                                        <p:tav tm="0">
                                          <p:val>
                                            <p:strVal val="#ppt_x"/>
                                          </p:val>
                                        </p:tav>
                                        <p:tav tm="100000">
                                          <p:val>
                                            <p:strVal val="#ppt_x"/>
                                          </p:val>
                                        </p:tav>
                                      </p:tavLst>
                                    </p:anim>
                                    <p:anim calcmode="lin" valueType="num">
                                      <p:cBhvr>
                                        <p:cTn id="9" dur="2000" fill="hold"/>
                                        <p:tgtEl>
                                          <p:spTgt spid="1075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7524"/>
                                        </p:tgtEl>
                                        <p:attrNameLst>
                                          <p:attrName>style.visibility</p:attrName>
                                        </p:attrNameLst>
                                      </p:cBhvr>
                                      <p:to>
                                        <p:strVal val="visible"/>
                                      </p:to>
                                    </p:set>
                                    <p:animEffect transition="in" filter="fade">
                                      <p:cBhvr>
                                        <p:cTn id="12" dur="2000"/>
                                        <p:tgtEl>
                                          <p:spTgt spid="107524"/>
                                        </p:tgtEl>
                                      </p:cBhvr>
                                    </p:animEffect>
                                    <p:anim calcmode="lin" valueType="num">
                                      <p:cBhvr>
                                        <p:cTn id="13" dur="2000" fill="hold"/>
                                        <p:tgtEl>
                                          <p:spTgt spid="107524"/>
                                        </p:tgtEl>
                                        <p:attrNameLst>
                                          <p:attrName>ppt_x</p:attrName>
                                        </p:attrNameLst>
                                      </p:cBhvr>
                                      <p:tavLst>
                                        <p:tav tm="0">
                                          <p:val>
                                            <p:strVal val="#ppt_x"/>
                                          </p:val>
                                        </p:tav>
                                        <p:tav tm="100000">
                                          <p:val>
                                            <p:strVal val="#ppt_x"/>
                                          </p:val>
                                        </p:tav>
                                      </p:tavLst>
                                    </p:anim>
                                    <p:anim calcmode="lin" valueType="num">
                                      <p:cBhvr>
                                        <p:cTn id="14" dur="2000" fill="hold"/>
                                        <p:tgtEl>
                                          <p:spTgt spid="1075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p:bldP spid="10752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11375" y="-787400"/>
            <a:ext cx="9144000" cy="8539163"/>
          </a:xfrm>
          <a:prstGeom prst="rect">
            <a:avLst/>
          </a:prstGeom>
          <a:noFill/>
          <a:extLst>
            <a:ext uri="{909E8E84-426E-40dd-AFC4-6F175D3DCCD1}">
              <a14:hiddenFill xmlns:a14="http://schemas.microsoft.com/office/drawing/2010/main">
                <a:solidFill>
                  <a:srgbClr val="FFFFFF"/>
                </a:solidFill>
              </a14:hiddenFill>
            </a:ext>
          </a:extLst>
        </p:spPr>
      </p:pic>
      <p:pic>
        <p:nvPicPr>
          <p:cNvPr id="152579" name="Picture 3"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22500" y="-182563"/>
            <a:ext cx="2305050" cy="1243013"/>
          </a:xfrm>
          <a:prstGeom prst="rect">
            <a:avLst/>
          </a:prstGeom>
          <a:noFill/>
          <a:extLst>
            <a:ext uri="{909E8E84-426E-40dd-AFC4-6F175D3DCCD1}">
              <a14:hiddenFill xmlns:a14="http://schemas.microsoft.com/office/drawing/2010/main">
                <a:solidFill>
                  <a:srgbClr val="FFFFFF"/>
                </a:solidFill>
              </a14:hiddenFill>
            </a:ext>
          </a:extLst>
        </p:spPr>
      </p:pic>
      <p:sp>
        <p:nvSpPr>
          <p:cNvPr id="152580" name="Text Box 4"/>
          <p:cNvSpPr txBox="1">
            <a:spLocks noChangeArrowheads="1"/>
          </p:cNvSpPr>
          <p:nvPr/>
        </p:nvSpPr>
        <p:spPr bwMode="auto">
          <a:xfrm>
            <a:off x="273050" y="104775"/>
            <a:ext cx="6337300" cy="207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6500" b="1">
                <a:solidFill>
                  <a:srgbClr val="9C1406"/>
                </a:solidFill>
                <a:latin typeface="Times New Roman" charset="0"/>
              </a:rPr>
              <a:t>When Should I Be Baptized?</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20060913101003600_000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9900" y="0"/>
            <a:ext cx="10236200" cy="6861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6"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164867"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4868" name="Text Box 4"/>
          <p:cNvSpPr txBox="1">
            <a:spLocks noChangeArrowheads="1"/>
          </p:cNvSpPr>
          <p:nvPr/>
        </p:nvSpPr>
        <p:spPr bwMode="auto">
          <a:xfrm>
            <a:off x="5207000" y="153988"/>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8800">
                <a:solidFill>
                  <a:srgbClr val="FFFF00"/>
                </a:solidFill>
                <a:latin typeface="High Tower Text" charset="0"/>
              </a:rPr>
              <a:t>Right </a:t>
            </a:r>
            <a:r>
              <a:rPr lang="en-US" sz="8800" u="sng">
                <a:solidFill>
                  <a:srgbClr val="FFFF00"/>
                </a:solidFill>
                <a:latin typeface="High Tower Text" charset="0"/>
              </a:rPr>
              <a:t>NOW</a:t>
            </a:r>
            <a:r>
              <a:rPr lang="en-US" sz="8800">
                <a:solidFill>
                  <a:srgbClr val="FFFF00"/>
                </a:solidFill>
                <a:latin typeface="High Tower Text" charset="0"/>
              </a:rPr>
              <a:t>!</a:t>
            </a:r>
            <a:endParaRPr lang="en-US" sz="4000"/>
          </a:p>
        </p:txBody>
      </p:sp>
      <p:pic>
        <p:nvPicPr>
          <p:cNvPr id="164869"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4868"/>
                                        </p:tgtEl>
                                        <p:attrNameLst>
                                          <p:attrName>style.visibility</p:attrName>
                                        </p:attrNameLst>
                                      </p:cBhvr>
                                      <p:to>
                                        <p:strVal val="visible"/>
                                      </p:to>
                                    </p:set>
                                    <p:animEffect transition="in" filter="fade">
                                      <p:cBhvr>
                                        <p:cTn id="7" dur="3000"/>
                                        <p:tgtEl>
                                          <p:spTgt spid="164868"/>
                                        </p:tgtEl>
                                      </p:cBhvr>
                                    </p:animEffect>
                                    <p:anim calcmode="lin" valueType="num">
                                      <p:cBhvr>
                                        <p:cTn id="8" dur="3000" fill="hold"/>
                                        <p:tgtEl>
                                          <p:spTgt spid="164868"/>
                                        </p:tgtEl>
                                        <p:attrNameLst>
                                          <p:attrName>ppt_x</p:attrName>
                                        </p:attrNameLst>
                                      </p:cBhvr>
                                      <p:tavLst>
                                        <p:tav tm="0">
                                          <p:val>
                                            <p:strVal val="#ppt_x"/>
                                          </p:val>
                                        </p:tav>
                                        <p:tav tm="100000">
                                          <p:val>
                                            <p:strVal val="#ppt_x"/>
                                          </p:val>
                                        </p:tav>
                                      </p:tavLst>
                                    </p:anim>
                                    <p:anim calcmode="lin" valueType="num">
                                      <p:cBhvr>
                                        <p:cTn id="9" dur="3000" fill="hold"/>
                                        <p:tgtEl>
                                          <p:spTgt spid="1648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7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2:41</a:t>
            </a:r>
          </a:p>
        </p:txBody>
      </p:sp>
      <p:sp>
        <p:nvSpPr>
          <p:cNvPr id="109572"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Then they that gladly received his word were baptized: and the same day there were added unto them about three thousand souls.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9571"/>
                                        </p:tgtEl>
                                        <p:attrNameLst>
                                          <p:attrName>style.visibility</p:attrName>
                                        </p:attrNameLst>
                                      </p:cBhvr>
                                      <p:to>
                                        <p:strVal val="visible"/>
                                      </p:to>
                                    </p:set>
                                    <p:animEffect transition="in" filter="fade">
                                      <p:cBhvr>
                                        <p:cTn id="7" dur="2000"/>
                                        <p:tgtEl>
                                          <p:spTgt spid="109571"/>
                                        </p:tgtEl>
                                      </p:cBhvr>
                                    </p:animEffect>
                                    <p:anim calcmode="lin" valueType="num">
                                      <p:cBhvr>
                                        <p:cTn id="8" dur="2000" fill="hold"/>
                                        <p:tgtEl>
                                          <p:spTgt spid="109571"/>
                                        </p:tgtEl>
                                        <p:attrNameLst>
                                          <p:attrName>ppt_x</p:attrName>
                                        </p:attrNameLst>
                                      </p:cBhvr>
                                      <p:tavLst>
                                        <p:tav tm="0">
                                          <p:val>
                                            <p:strVal val="#ppt_x"/>
                                          </p:val>
                                        </p:tav>
                                        <p:tav tm="100000">
                                          <p:val>
                                            <p:strVal val="#ppt_x"/>
                                          </p:val>
                                        </p:tav>
                                      </p:tavLst>
                                    </p:anim>
                                    <p:anim calcmode="lin" valueType="num">
                                      <p:cBhvr>
                                        <p:cTn id="9" dur="2000" fill="hold"/>
                                        <p:tgtEl>
                                          <p:spTgt spid="10957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9572"/>
                                        </p:tgtEl>
                                        <p:attrNameLst>
                                          <p:attrName>style.visibility</p:attrName>
                                        </p:attrNameLst>
                                      </p:cBhvr>
                                      <p:to>
                                        <p:strVal val="visible"/>
                                      </p:to>
                                    </p:set>
                                    <p:animEffect transition="in" filter="fade">
                                      <p:cBhvr>
                                        <p:cTn id="12" dur="2000"/>
                                        <p:tgtEl>
                                          <p:spTgt spid="109572"/>
                                        </p:tgtEl>
                                      </p:cBhvr>
                                    </p:animEffect>
                                    <p:anim calcmode="lin" valueType="num">
                                      <p:cBhvr>
                                        <p:cTn id="13" dur="2000" fill="hold"/>
                                        <p:tgtEl>
                                          <p:spTgt spid="109572"/>
                                        </p:tgtEl>
                                        <p:attrNameLst>
                                          <p:attrName>ppt_x</p:attrName>
                                        </p:attrNameLst>
                                      </p:cBhvr>
                                      <p:tavLst>
                                        <p:tav tm="0">
                                          <p:val>
                                            <p:strVal val="#ppt_x"/>
                                          </p:val>
                                        </p:tav>
                                        <p:tav tm="100000">
                                          <p:val>
                                            <p:strVal val="#ppt_x"/>
                                          </p:val>
                                        </p:tav>
                                      </p:tavLst>
                                    </p:anim>
                                    <p:anim calcmode="lin" valueType="num">
                                      <p:cBhvr>
                                        <p:cTn id="14" dur="2000" fill="hold"/>
                                        <p:tgtEl>
                                          <p:spTgt spid="1095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p:bldP spid="10957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161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16:33</a:t>
            </a:r>
          </a:p>
        </p:txBody>
      </p:sp>
      <p:sp>
        <p:nvSpPr>
          <p:cNvPr id="111620"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he took them the same hour of the night, and washed their stripes; and was baptized, he and all his, straightway.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1619"/>
                                        </p:tgtEl>
                                        <p:attrNameLst>
                                          <p:attrName>style.visibility</p:attrName>
                                        </p:attrNameLst>
                                      </p:cBhvr>
                                      <p:to>
                                        <p:strVal val="visible"/>
                                      </p:to>
                                    </p:set>
                                    <p:animEffect transition="in" filter="fade">
                                      <p:cBhvr>
                                        <p:cTn id="7" dur="2000"/>
                                        <p:tgtEl>
                                          <p:spTgt spid="111619"/>
                                        </p:tgtEl>
                                      </p:cBhvr>
                                    </p:animEffect>
                                    <p:anim calcmode="lin" valueType="num">
                                      <p:cBhvr>
                                        <p:cTn id="8" dur="2000" fill="hold"/>
                                        <p:tgtEl>
                                          <p:spTgt spid="111619"/>
                                        </p:tgtEl>
                                        <p:attrNameLst>
                                          <p:attrName>ppt_x</p:attrName>
                                        </p:attrNameLst>
                                      </p:cBhvr>
                                      <p:tavLst>
                                        <p:tav tm="0">
                                          <p:val>
                                            <p:strVal val="#ppt_x"/>
                                          </p:val>
                                        </p:tav>
                                        <p:tav tm="100000">
                                          <p:val>
                                            <p:strVal val="#ppt_x"/>
                                          </p:val>
                                        </p:tav>
                                      </p:tavLst>
                                    </p:anim>
                                    <p:anim calcmode="lin" valueType="num">
                                      <p:cBhvr>
                                        <p:cTn id="9" dur="2000" fill="hold"/>
                                        <p:tgtEl>
                                          <p:spTgt spid="1116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1620"/>
                                        </p:tgtEl>
                                        <p:attrNameLst>
                                          <p:attrName>style.visibility</p:attrName>
                                        </p:attrNameLst>
                                      </p:cBhvr>
                                      <p:to>
                                        <p:strVal val="visible"/>
                                      </p:to>
                                    </p:set>
                                    <p:animEffect transition="in" filter="fade">
                                      <p:cBhvr>
                                        <p:cTn id="12" dur="2000"/>
                                        <p:tgtEl>
                                          <p:spTgt spid="111620"/>
                                        </p:tgtEl>
                                      </p:cBhvr>
                                    </p:animEffect>
                                    <p:anim calcmode="lin" valueType="num">
                                      <p:cBhvr>
                                        <p:cTn id="13" dur="2000" fill="hold"/>
                                        <p:tgtEl>
                                          <p:spTgt spid="111620"/>
                                        </p:tgtEl>
                                        <p:attrNameLst>
                                          <p:attrName>ppt_x</p:attrName>
                                        </p:attrNameLst>
                                      </p:cBhvr>
                                      <p:tavLst>
                                        <p:tav tm="0">
                                          <p:val>
                                            <p:strVal val="#ppt_x"/>
                                          </p:val>
                                        </p:tav>
                                        <p:tav tm="100000">
                                          <p:val>
                                            <p:strVal val="#ppt_x"/>
                                          </p:val>
                                        </p:tav>
                                      </p:tavLst>
                                    </p:anim>
                                    <p:anim calcmode="lin" valueType="num">
                                      <p:cBhvr>
                                        <p:cTn id="14" dur="2000" fill="hold"/>
                                        <p:tgtEl>
                                          <p:spTgt spid="1116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9" grpId="0"/>
      <p:bldP spid="11162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22:16</a:t>
            </a:r>
          </a:p>
        </p:txBody>
      </p:sp>
      <p:sp>
        <p:nvSpPr>
          <p:cNvPr id="113668" name="Text Box 4"/>
          <p:cNvSpPr txBox="1">
            <a:spLocks noChangeArrowheads="1"/>
          </p:cNvSpPr>
          <p:nvPr/>
        </p:nvSpPr>
        <p:spPr bwMode="auto">
          <a:xfrm>
            <a:off x="328613" y="1035050"/>
            <a:ext cx="8501062" cy="46640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now why tarriest thou? arise, and be baptized, and wash away thy sins, calling on the name of the Lord.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3667"/>
                                        </p:tgtEl>
                                        <p:attrNameLst>
                                          <p:attrName>style.visibility</p:attrName>
                                        </p:attrNameLst>
                                      </p:cBhvr>
                                      <p:to>
                                        <p:strVal val="visible"/>
                                      </p:to>
                                    </p:set>
                                    <p:animEffect transition="in" filter="fade">
                                      <p:cBhvr>
                                        <p:cTn id="7" dur="2000"/>
                                        <p:tgtEl>
                                          <p:spTgt spid="113667"/>
                                        </p:tgtEl>
                                      </p:cBhvr>
                                    </p:animEffect>
                                    <p:anim calcmode="lin" valueType="num">
                                      <p:cBhvr>
                                        <p:cTn id="8" dur="2000" fill="hold"/>
                                        <p:tgtEl>
                                          <p:spTgt spid="113667"/>
                                        </p:tgtEl>
                                        <p:attrNameLst>
                                          <p:attrName>ppt_x</p:attrName>
                                        </p:attrNameLst>
                                      </p:cBhvr>
                                      <p:tavLst>
                                        <p:tav tm="0">
                                          <p:val>
                                            <p:strVal val="#ppt_x"/>
                                          </p:val>
                                        </p:tav>
                                        <p:tav tm="100000">
                                          <p:val>
                                            <p:strVal val="#ppt_x"/>
                                          </p:val>
                                        </p:tav>
                                      </p:tavLst>
                                    </p:anim>
                                    <p:anim calcmode="lin" valueType="num">
                                      <p:cBhvr>
                                        <p:cTn id="9" dur="2000" fill="hold"/>
                                        <p:tgtEl>
                                          <p:spTgt spid="11366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3668"/>
                                        </p:tgtEl>
                                        <p:attrNameLst>
                                          <p:attrName>style.visibility</p:attrName>
                                        </p:attrNameLst>
                                      </p:cBhvr>
                                      <p:to>
                                        <p:strVal val="visible"/>
                                      </p:to>
                                    </p:set>
                                    <p:animEffect transition="in" filter="fade">
                                      <p:cBhvr>
                                        <p:cTn id="12" dur="2000"/>
                                        <p:tgtEl>
                                          <p:spTgt spid="113668"/>
                                        </p:tgtEl>
                                      </p:cBhvr>
                                    </p:animEffect>
                                    <p:anim calcmode="lin" valueType="num">
                                      <p:cBhvr>
                                        <p:cTn id="13" dur="2000" fill="hold"/>
                                        <p:tgtEl>
                                          <p:spTgt spid="113668"/>
                                        </p:tgtEl>
                                        <p:attrNameLst>
                                          <p:attrName>ppt_x</p:attrName>
                                        </p:attrNameLst>
                                      </p:cBhvr>
                                      <p:tavLst>
                                        <p:tav tm="0">
                                          <p:val>
                                            <p:strVal val="#ppt_x"/>
                                          </p:val>
                                        </p:tav>
                                        <p:tav tm="100000">
                                          <p:val>
                                            <p:strVal val="#ppt_x"/>
                                          </p:val>
                                        </p:tav>
                                      </p:tavLst>
                                    </p:anim>
                                    <p:anim calcmode="lin" valueType="num">
                                      <p:cBhvr>
                                        <p:cTn id="14" dur="2000" fill="hold"/>
                                        <p:tgtEl>
                                          <p:spTgt spid="1136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p:bldP spid="11366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6"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11375" y="-787400"/>
            <a:ext cx="9144000" cy="8539163"/>
          </a:xfrm>
          <a:prstGeom prst="rect">
            <a:avLst/>
          </a:prstGeom>
          <a:noFill/>
          <a:extLst>
            <a:ext uri="{909E8E84-426E-40dd-AFC4-6F175D3DCCD1}">
              <a14:hiddenFill xmlns:a14="http://schemas.microsoft.com/office/drawing/2010/main">
                <a:solidFill>
                  <a:srgbClr val="FFFFFF"/>
                </a:solidFill>
              </a14:hiddenFill>
            </a:ext>
          </a:extLst>
        </p:spPr>
      </p:pic>
      <p:pic>
        <p:nvPicPr>
          <p:cNvPr id="154627" name="Picture 3"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22500" y="-182563"/>
            <a:ext cx="2305050" cy="1243013"/>
          </a:xfrm>
          <a:prstGeom prst="rect">
            <a:avLst/>
          </a:prstGeom>
          <a:noFill/>
          <a:extLst>
            <a:ext uri="{909E8E84-426E-40dd-AFC4-6F175D3DCCD1}">
              <a14:hiddenFill xmlns:a14="http://schemas.microsoft.com/office/drawing/2010/main">
                <a:solidFill>
                  <a:srgbClr val="FFFFFF"/>
                </a:solidFill>
              </a14:hiddenFill>
            </a:ext>
          </a:extLst>
        </p:spPr>
      </p:pic>
      <p:sp>
        <p:nvSpPr>
          <p:cNvPr id="154628" name="Text Box 4"/>
          <p:cNvSpPr txBox="1">
            <a:spLocks noChangeArrowheads="1"/>
          </p:cNvSpPr>
          <p:nvPr/>
        </p:nvSpPr>
        <p:spPr bwMode="auto">
          <a:xfrm>
            <a:off x="273050" y="104775"/>
            <a:ext cx="5656263" cy="207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6500" b="1">
                <a:solidFill>
                  <a:srgbClr val="9C1406"/>
                </a:solidFill>
                <a:latin typeface="Times New Roman" charset="0"/>
              </a:rPr>
              <a:t>How Should I Be Baptized?</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154"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177155"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177157"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
        <p:nvSpPr>
          <p:cNvPr id="177158" name="Text Box 6"/>
          <p:cNvSpPr txBox="1">
            <a:spLocks noChangeArrowheads="1"/>
          </p:cNvSpPr>
          <p:nvPr/>
        </p:nvSpPr>
        <p:spPr bwMode="auto">
          <a:xfrm>
            <a:off x="5208588" y="147638"/>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300">
                <a:solidFill>
                  <a:srgbClr val="FFFF00"/>
                </a:solidFill>
                <a:latin typeface="High Tower Text" charset="0"/>
              </a:rPr>
              <a:t>By being </a:t>
            </a:r>
            <a:r>
              <a:rPr lang="en-US" sz="4300" u="sng">
                <a:solidFill>
                  <a:srgbClr val="FFFF00"/>
                </a:solidFill>
                <a:latin typeface="High Tower Text" charset="0"/>
              </a:rPr>
              <a:t>IMMERSED</a:t>
            </a:r>
            <a:r>
              <a:rPr lang="en-US" sz="4300">
                <a:solidFill>
                  <a:srgbClr val="FFFF00"/>
                </a:solidFill>
                <a:latin typeface="High Tower Text" charset="0"/>
              </a:rPr>
              <a:t> in water.</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7158"/>
                                        </p:tgtEl>
                                        <p:attrNameLst>
                                          <p:attrName>style.visibility</p:attrName>
                                        </p:attrNameLst>
                                      </p:cBhvr>
                                      <p:to>
                                        <p:strVal val="visible"/>
                                      </p:to>
                                    </p:set>
                                    <p:animEffect transition="in" filter="fade">
                                      <p:cBhvr>
                                        <p:cTn id="7" dur="3000"/>
                                        <p:tgtEl>
                                          <p:spTgt spid="177158"/>
                                        </p:tgtEl>
                                      </p:cBhvr>
                                    </p:animEffect>
                                    <p:anim calcmode="lin" valueType="num">
                                      <p:cBhvr>
                                        <p:cTn id="8" dur="3000" fill="hold"/>
                                        <p:tgtEl>
                                          <p:spTgt spid="177158"/>
                                        </p:tgtEl>
                                        <p:attrNameLst>
                                          <p:attrName>ppt_x</p:attrName>
                                        </p:attrNameLst>
                                      </p:cBhvr>
                                      <p:tavLst>
                                        <p:tav tm="0">
                                          <p:val>
                                            <p:strVal val="#ppt_x"/>
                                          </p:val>
                                        </p:tav>
                                        <p:tav tm="100000">
                                          <p:val>
                                            <p:strVal val="#ppt_x"/>
                                          </p:val>
                                        </p:tav>
                                      </p:tavLst>
                                    </p:anim>
                                    <p:anim calcmode="lin" valueType="num">
                                      <p:cBhvr>
                                        <p:cTn id="9" dur="3000" fill="hold"/>
                                        <p:tgtEl>
                                          <p:spTgt spid="1771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Matthew 3:16a</a:t>
            </a:r>
          </a:p>
        </p:txBody>
      </p:sp>
      <p:sp>
        <p:nvSpPr>
          <p:cNvPr id="33796" name="Text Box 4"/>
          <p:cNvSpPr txBox="1">
            <a:spLocks noChangeArrowheads="1"/>
          </p:cNvSpPr>
          <p:nvPr/>
        </p:nvSpPr>
        <p:spPr bwMode="auto">
          <a:xfrm>
            <a:off x="328613" y="1035050"/>
            <a:ext cx="8501062" cy="46005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7400">
                <a:solidFill>
                  <a:srgbClr val="FFFF00"/>
                </a:solidFill>
              </a:rPr>
              <a:t>And Jesus, when he was baptized, went up straightway out of the water: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fade">
                                      <p:cBhvr>
                                        <p:cTn id="7" dur="2000"/>
                                        <p:tgtEl>
                                          <p:spTgt spid="33795"/>
                                        </p:tgtEl>
                                      </p:cBhvr>
                                    </p:animEffect>
                                    <p:anim calcmode="lin" valueType="num">
                                      <p:cBhvr>
                                        <p:cTn id="8" dur="2000" fill="hold"/>
                                        <p:tgtEl>
                                          <p:spTgt spid="33795"/>
                                        </p:tgtEl>
                                        <p:attrNameLst>
                                          <p:attrName>ppt_x</p:attrName>
                                        </p:attrNameLst>
                                      </p:cBhvr>
                                      <p:tavLst>
                                        <p:tav tm="0">
                                          <p:val>
                                            <p:strVal val="#ppt_x"/>
                                          </p:val>
                                        </p:tav>
                                        <p:tav tm="100000">
                                          <p:val>
                                            <p:strVal val="#ppt_x"/>
                                          </p:val>
                                        </p:tav>
                                      </p:tavLst>
                                    </p:anim>
                                    <p:anim calcmode="lin" valueType="num">
                                      <p:cBhvr>
                                        <p:cTn id="9" dur="2000" fill="hold"/>
                                        <p:tgtEl>
                                          <p:spTgt spid="3379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3796"/>
                                        </p:tgtEl>
                                        <p:attrNameLst>
                                          <p:attrName>style.visibility</p:attrName>
                                        </p:attrNameLst>
                                      </p:cBhvr>
                                      <p:to>
                                        <p:strVal val="visible"/>
                                      </p:to>
                                    </p:set>
                                    <p:animEffect transition="in" filter="fade">
                                      <p:cBhvr>
                                        <p:cTn id="12" dur="2000"/>
                                        <p:tgtEl>
                                          <p:spTgt spid="33796"/>
                                        </p:tgtEl>
                                      </p:cBhvr>
                                    </p:animEffect>
                                    <p:anim calcmode="lin" valueType="num">
                                      <p:cBhvr>
                                        <p:cTn id="13" dur="2000" fill="hold"/>
                                        <p:tgtEl>
                                          <p:spTgt spid="33796"/>
                                        </p:tgtEl>
                                        <p:attrNameLst>
                                          <p:attrName>ppt_x</p:attrName>
                                        </p:attrNameLst>
                                      </p:cBhvr>
                                      <p:tavLst>
                                        <p:tav tm="0">
                                          <p:val>
                                            <p:strVal val="#ppt_x"/>
                                          </p:val>
                                        </p:tav>
                                        <p:tav tm="100000">
                                          <p:val>
                                            <p:strVal val="#ppt_x"/>
                                          </p:val>
                                        </p:tav>
                                      </p:tavLst>
                                    </p:anim>
                                    <p:anim calcmode="lin" valueType="num">
                                      <p:cBhvr>
                                        <p:cTn id="14" dur="2000" fill="hold"/>
                                        <p:tgtEl>
                                          <p:spTgt spid="337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p:bldP spid="3379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20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8:38</a:t>
            </a:r>
          </a:p>
        </p:txBody>
      </p:sp>
      <p:sp>
        <p:nvSpPr>
          <p:cNvPr id="179204"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he commanded the chariot to stand still: and they went down both into the water, both Philip and the eunuch; and he baptized him.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79203"/>
                                        </p:tgtEl>
                                        <p:attrNameLst>
                                          <p:attrName>style.visibility</p:attrName>
                                        </p:attrNameLst>
                                      </p:cBhvr>
                                      <p:to>
                                        <p:strVal val="visible"/>
                                      </p:to>
                                    </p:set>
                                    <p:animEffect transition="in" filter="fade">
                                      <p:cBhvr>
                                        <p:cTn id="7" dur="2000"/>
                                        <p:tgtEl>
                                          <p:spTgt spid="179203"/>
                                        </p:tgtEl>
                                      </p:cBhvr>
                                    </p:animEffect>
                                    <p:anim calcmode="lin" valueType="num">
                                      <p:cBhvr>
                                        <p:cTn id="8" dur="2000" fill="hold"/>
                                        <p:tgtEl>
                                          <p:spTgt spid="179203"/>
                                        </p:tgtEl>
                                        <p:attrNameLst>
                                          <p:attrName>ppt_x</p:attrName>
                                        </p:attrNameLst>
                                      </p:cBhvr>
                                      <p:tavLst>
                                        <p:tav tm="0">
                                          <p:val>
                                            <p:strVal val="#ppt_x"/>
                                          </p:val>
                                        </p:tav>
                                        <p:tav tm="100000">
                                          <p:val>
                                            <p:strVal val="#ppt_x"/>
                                          </p:val>
                                        </p:tav>
                                      </p:tavLst>
                                    </p:anim>
                                    <p:anim calcmode="lin" valueType="num">
                                      <p:cBhvr>
                                        <p:cTn id="9" dur="2000" fill="hold"/>
                                        <p:tgtEl>
                                          <p:spTgt spid="17920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9204"/>
                                        </p:tgtEl>
                                        <p:attrNameLst>
                                          <p:attrName>style.visibility</p:attrName>
                                        </p:attrNameLst>
                                      </p:cBhvr>
                                      <p:to>
                                        <p:strVal val="visible"/>
                                      </p:to>
                                    </p:set>
                                    <p:animEffect transition="in" filter="fade">
                                      <p:cBhvr>
                                        <p:cTn id="12" dur="2000"/>
                                        <p:tgtEl>
                                          <p:spTgt spid="179204"/>
                                        </p:tgtEl>
                                      </p:cBhvr>
                                    </p:animEffect>
                                    <p:anim calcmode="lin" valueType="num">
                                      <p:cBhvr>
                                        <p:cTn id="13" dur="2000" fill="hold"/>
                                        <p:tgtEl>
                                          <p:spTgt spid="179204"/>
                                        </p:tgtEl>
                                        <p:attrNameLst>
                                          <p:attrName>ppt_x</p:attrName>
                                        </p:attrNameLst>
                                      </p:cBhvr>
                                      <p:tavLst>
                                        <p:tav tm="0">
                                          <p:val>
                                            <p:strVal val="#ppt_x"/>
                                          </p:val>
                                        </p:tav>
                                        <p:tav tm="100000">
                                          <p:val>
                                            <p:strVal val="#ppt_x"/>
                                          </p:val>
                                        </p:tav>
                                      </p:tavLst>
                                    </p:anim>
                                    <p:anim calcmode="lin" valueType="num">
                                      <p:cBhvr>
                                        <p:cTn id="14" dur="2000" fill="hold"/>
                                        <p:tgtEl>
                                          <p:spTgt spid="1792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p:bldP spid="17920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106"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175107"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5108" name="Text Box 4"/>
          <p:cNvSpPr txBox="1">
            <a:spLocks noChangeArrowheads="1"/>
          </p:cNvSpPr>
          <p:nvPr/>
        </p:nvSpPr>
        <p:spPr bwMode="auto">
          <a:xfrm>
            <a:off x="5207000" y="2678113"/>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300">
                <a:solidFill>
                  <a:srgbClr val="FFFF00"/>
                </a:solidFill>
                <a:latin typeface="High Tower Text" charset="0"/>
              </a:rPr>
              <a:t>In the </a:t>
            </a:r>
            <a:r>
              <a:rPr lang="en-US" sz="4300" u="sng">
                <a:solidFill>
                  <a:srgbClr val="FFFF00"/>
                </a:solidFill>
                <a:latin typeface="High Tower Text" charset="0"/>
              </a:rPr>
              <a:t>NAME</a:t>
            </a:r>
            <a:r>
              <a:rPr lang="en-US" sz="4300">
                <a:solidFill>
                  <a:srgbClr val="FFFF00"/>
                </a:solidFill>
                <a:latin typeface="High Tower Text" charset="0"/>
              </a:rPr>
              <a:t> of the Lord Jesus Christ.</a:t>
            </a:r>
          </a:p>
        </p:txBody>
      </p:sp>
      <p:pic>
        <p:nvPicPr>
          <p:cNvPr id="175109"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
        <p:nvSpPr>
          <p:cNvPr id="175110" name="Text Box 6"/>
          <p:cNvSpPr txBox="1">
            <a:spLocks noChangeArrowheads="1"/>
          </p:cNvSpPr>
          <p:nvPr/>
        </p:nvSpPr>
        <p:spPr bwMode="auto">
          <a:xfrm>
            <a:off x="5208588" y="147638"/>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300">
                <a:solidFill>
                  <a:srgbClr val="FFFF00"/>
                </a:solidFill>
                <a:latin typeface="High Tower Text" charset="0"/>
              </a:rPr>
              <a:t>By being </a:t>
            </a:r>
            <a:r>
              <a:rPr lang="en-US" sz="4300" u="sng">
                <a:solidFill>
                  <a:srgbClr val="FFFF00"/>
                </a:solidFill>
                <a:latin typeface="High Tower Text" charset="0"/>
              </a:rPr>
              <a:t>IMMERSED</a:t>
            </a:r>
            <a:r>
              <a:rPr lang="en-US" sz="4300">
                <a:solidFill>
                  <a:srgbClr val="FFFF00"/>
                </a:solidFill>
                <a:latin typeface="High Tower Text" charset="0"/>
              </a:rPr>
              <a:t> in water.</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5108">
                                            <p:txEl>
                                              <p:pRg st="0" end="0"/>
                                            </p:txEl>
                                          </p:spTgt>
                                        </p:tgtEl>
                                        <p:attrNameLst>
                                          <p:attrName>style.visibility</p:attrName>
                                        </p:attrNameLst>
                                      </p:cBhvr>
                                      <p:to>
                                        <p:strVal val="visible"/>
                                      </p:to>
                                    </p:set>
                                    <p:animEffect transition="in" filter="fade">
                                      <p:cBhvr>
                                        <p:cTn id="7" dur="3000"/>
                                        <p:tgtEl>
                                          <p:spTgt spid="175108">
                                            <p:txEl>
                                              <p:pRg st="0" end="0"/>
                                            </p:txEl>
                                          </p:spTgt>
                                        </p:tgtEl>
                                      </p:cBhvr>
                                    </p:animEffect>
                                    <p:anim calcmode="lin" valueType="num">
                                      <p:cBhvr>
                                        <p:cTn id="8" dur="3000" fill="hold"/>
                                        <p:tgtEl>
                                          <p:spTgt spid="175108">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17510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8"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250"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181251"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1252" name="Text Box 4"/>
          <p:cNvSpPr txBox="1">
            <a:spLocks noChangeArrowheads="1"/>
          </p:cNvSpPr>
          <p:nvPr/>
        </p:nvSpPr>
        <p:spPr bwMode="auto">
          <a:xfrm>
            <a:off x="5207000" y="376238"/>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800">
                <a:solidFill>
                  <a:srgbClr val="FFFF00"/>
                </a:solidFill>
                <a:latin typeface="High Tower Text" charset="0"/>
              </a:rPr>
              <a:t>Day of Pentecost </a:t>
            </a:r>
            <a:r>
              <a:rPr lang="en-US" sz="2400" i="1">
                <a:solidFill>
                  <a:schemeClr val="bg1"/>
                </a:solidFill>
                <a:latin typeface="High Tower Text" charset="0"/>
              </a:rPr>
              <a:t>Acts 2:38</a:t>
            </a:r>
          </a:p>
          <a:p>
            <a:r>
              <a:rPr lang="en-US" sz="3800">
                <a:solidFill>
                  <a:srgbClr val="FFFF00"/>
                </a:solidFill>
                <a:latin typeface="High Tower Text" charset="0"/>
              </a:rPr>
              <a:t>Samaritans           </a:t>
            </a:r>
            <a:r>
              <a:rPr lang="en-US" sz="2400" i="1">
                <a:solidFill>
                  <a:schemeClr val="bg1"/>
                </a:solidFill>
                <a:latin typeface="High Tower Text" charset="0"/>
              </a:rPr>
              <a:t>Acts 8:16</a:t>
            </a:r>
          </a:p>
          <a:p>
            <a:r>
              <a:rPr lang="en-US" sz="3800">
                <a:solidFill>
                  <a:srgbClr val="FFFF00"/>
                </a:solidFill>
                <a:latin typeface="High Tower Text" charset="0"/>
              </a:rPr>
              <a:t>Household                      of Cornelius                 </a:t>
            </a:r>
            <a:r>
              <a:rPr lang="en-US" sz="2400" i="1">
                <a:solidFill>
                  <a:schemeClr val="bg1"/>
                </a:solidFill>
                <a:latin typeface="High Tower Text" charset="0"/>
              </a:rPr>
              <a:t>Acts 10:48</a:t>
            </a:r>
          </a:p>
          <a:p>
            <a:r>
              <a:rPr lang="en-US" sz="3800">
                <a:solidFill>
                  <a:srgbClr val="FFFF00"/>
                </a:solidFill>
                <a:latin typeface="High Tower Text" charset="0"/>
              </a:rPr>
              <a:t>Disciples of               John the Baptist            </a:t>
            </a:r>
            <a:r>
              <a:rPr lang="en-US" sz="2400" i="1">
                <a:solidFill>
                  <a:schemeClr val="bg1"/>
                </a:solidFill>
                <a:latin typeface="High Tower Text" charset="0"/>
              </a:rPr>
              <a:t>Acts 19:5</a:t>
            </a:r>
          </a:p>
          <a:p>
            <a:r>
              <a:rPr lang="en-US" sz="3800">
                <a:solidFill>
                  <a:srgbClr val="FFFF00"/>
                </a:solidFill>
                <a:latin typeface="High Tower Text" charset="0"/>
              </a:rPr>
              <a:t>Apostle Paul                </a:t>
            </a:r>
            <a:r>
              <a:rPr lang="en-US" sz="2400" i="1">
                <a:solidFill>
                  <a:schemeClr val="bg1"/>
                </a:solidFill>
                <a:latin typeface="High Tower Text" charset="0"/>
              </a:rPr>
              <a:t>Acts 22:16</a:t>
            </a:r>
          </a:p>
          <a:p>
            <a:endParaRPr lang="en-US" sz="4300">
              <a:solidFill>
                <a:srgbClr val="FFFF00"/>
              </a:solidFill>
              <a:latin typeface="High Tower Text" charset="0"/>
            </a:endParaRPr>
          </a:p>
        </p:txBody>
      </p:sp>
      <p:pic>
        <p:nvPicPr>
          <p:cNvPr id="181253"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1252">
                                            <p:txEl>
                                              <p:pRg st="0" end="0"/>
                                            </p:txEl>
                                          </p:spTgt>
                                        </p:tgtEl>
                                        <p:attrNameLst>
                                          <p:attrName>style.visibility</p:attrName>
                                        </p:attrNameLst>
                                      </p:cBhvr>
                                      <p:to>
                                        <p:strVal val="visible"/>
                                      </p:to>
                                    </p:set>
                                    <p:animEffect transition="in" filter="fade">
                                      <p:cBhvr>
                                        <p:cTn id="7" dur="3000"/>
                                        <p:tgtEl>
                                          <p:spTgt spid="181252">
                                            <p:txEl>
                                              <p:pRg st="0" end="0"/>
                                            </p:txEl>
                                          </p:spTgt>
                                        </p:tgtEl>
                                      </p:cBhvr>
                                    </p:animEffect>
                                    <p:anim calcmode="lin" valueType="num">
                                      <p:cBhvr>
                                        <p:cTn id="8" dur="3000" fill="hold"/>
                                        <p:tgtEl>
                                          <p:spTgt spid="181252">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18125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1252">
                                            <p:txEl>
                                              <p:pRg st="1" end="1"/>
                                            </p:txEl>
                                          </p:spTgt>
                                        </p:tgtEl>
                                        <p:attrNameLst>
                                          <p:attrName>style.visibility</p:attrName>
                                        </p:attrNameLst>
                                      </p:cBhvr>
                                      <p:to>
                                        <p:strVal val="visible"/>
                                      </p:to>
                                    </p:set>
                                    <p:animEffect transition="in" filter="fade">
                                      <p:cBhvr>
                                        <p:cTn id="14" dur="3000"/>
                                        <p:tgtEl>
                                          <p:spTgt spid="181252">
                                            <p:txEl>
                                              <p:pRg st="1" end="1"/>
                                            </p:txEl>
                                          </p:spTgt>
                                        </p:tgtEl>
                                      </p:cBhvr>
                                    </p:animEffect>
                                    <p:anim calcmode="lin" valueType="num">
                                      <p:cBhvr>
                                        <p:cTn id="15" dur="3000" fill="hold"/>
                                        <p:tgtEl>
                                          <p:spTgt spid="181252">
                                            <p:txEl>
                                              <p:pRg st="1" end="1"/>
                                            </p:txEl>
                                          </p:spTgt>
                                        </p:tgtEl>
                                        <p:attrNameLst>
                                          <p:attrName>ppt_x</p:attrName>
                                        </p:attrNameLst>
                                      </p:cBhvr>
                                      <p:tavLst>
                                        <p:tav tm="0">
                                          <p:val>
                                            <p:strVal val="#ppt_x"/>
                                          </p:val>
                                        </p:tav>
                                        <p:tav tm="100000">
                                          <p:val>
                                            <p:strVal val="#ppt_x"/>
                                          </p:val>
                                        </p:tav>
                                      </p:tavLst>
                                    </p:anim>
                                    <p:anim calcmode="lin" valueType="num">
                                      <p:cBhvr>
                                        <p:cTn id="16" dur="3000" fill="hold"/>
                                        <p:tgtEl>
                                          <p:spTgt spid="18125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81252">
                                            <p:txEl>
                                              <p:pRg st="2" end="2"/>
                                            </p:txEl>
                                          </p:spTgt>
                                        </p:tgtEl>
                                        <p:attrNameLst>
                                          <p:attrName>style.visibility</p:attrName>
                                        </p:attrNameLst>
                                      </p:cBhvr>
                                      <p:to>
                                        <p:strVal val="visible"/>
                                      </p:to>
                                    </p:set>
                                    <p:animEffect transition="in" filter="fade">
                                      <p:cBhvr>
                                        <p:cTn id="21" dur="3000"/>
                                        <p:tgtEl>
                                          <p:spTgt spid="181252">
                                            <p:txEl>
                                              <p:pRg st="2" end="2"/>
                                            </p:txEl>
                                          </p:spTgt>
                                        </p:tgtEl>
                                      </p:cBhvr>
                                    </p:animEffect>
                                    <p:anim calcmode="lin" valueType="num">
                                      <p:cBhvr>
                                        <p:cTn id="22" dur="3000" fill="hold"/>
                                        <p:tgtEl>
                                          <p:spTgt spid="181252">
                                            <p:txEl>
                                              <p:pRg st="2" end="2"/>
                                            </p:txEl>
                                          </p:spTgt>
                                        </p:tgtEl>
                                        <p:attrNameLst>
                                          <p:attrName>ppt_x</p:attrName>
                                        </p:attrNameLst>
                                      </p:cBhvr>
                                      <p:tavLst>
                                        <p:tav tm="0">
                                          <p:val>
                                            <p:strVal val="#ppt_x"/>
                                          </p:val>
                                        </p:tav>
                                        <p:tav tm="100000">
                                          <p:val>
                                            <p:strVal val="#ppt_x"/>
                                          </p:val>
                                        </p:tav>
                                      </p:tavLst>
                                    </p:anim>
                                    <p:anim calcmode="lin" valueType="num">
                                      <p:cBhvr>
                                        <p:cTn id="23" dur="3000" fill="hold"/>
                                        <p:tgtEl>
                                          <p:spTgt spid="18125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81252">
                                            <p:txEl>
                                              <p:pRg st="3" end="3"/>
                                            </p:txEl>
                                          </p:spTgt>
                                        </p:tgtEl>
                                        <p:attrNameLst>
                                          <p:attrName>style.visibility</p:attrName>
                                        </p:attrNameLst>
                                      </p:cBhvr>
                                      <p:to>
                                        <p:strVal val="visible"/>
                                      </p:to>
                                    </p:set>
                                    <p:animEffect transition="in" filter="fade">
                                      <p:cBhvr>
                                        <p:cTn id="28" dur="3000"/>
                                        <p:tgtEl>
                                          <p:spTgt spid="181252">
                                            <p:txEl>
                                              <p:pRg st="3" end="3"/>
                                            </p:txEl>
                                          </p:spTgt>
                                        </p:tgtEl>
                                      </p:cBhvr>
                                    </p:animEffect>
                                    <p:anim calcmode="lin" valueType="num">
                                      <p:cBhvr>
                                        <p:cTn id="29" dur="3000" fill="hold"/>
                                        <p:tgtEl>
                                          <p:spTgt spid="181252">
                                            <p:txEl>
                                              <p:pRg st="3" end="3"/>
                                            </p:txEl>
                                          </p:spTgt>
                                        </p:tgtEl>
                                        <p:attrNameLst>
                                          <p:attrName>ppt_x</p:attrName>
                                        </p:attrNameLst>
                                      </p:cBhvr>
                                      <p:tavLst>
                                        <p:tav tm="0">
                                          <p:val>
                                            <p:strVal val="#ppt_x"/>
                                          </p:val>
                                        </p:tav>
                                        <p:tav tm="100000">
                                          <p:val>
                                            <p:strVal val="#ppt_x"/>
                                          </p:val>
                                        </p:tav>
                                      </p:tavLst>
                                    </p:anim>
                                    <p:anim calcmode="lin" valueType="num">
                                      <p:cBhvr>
                                        <p:cTn id="30" dur="3000" fill="hold"/>
                                        <p:tgtEl>
                                          <p:spTgt spid="18125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81252">
                                            <p:txEl>
                                              <p:pRg st="4" end="4"/>
                                            </p:txEl>
                                          </p:spTgt>
                                        </p:tgtEl>
                                        <p:attrNameLst>
                                          <p:attrName>style.visibility</p:attrName>
                                        </p:attrNameLst>
                                      </p:cBhvr>
                                      <p:to>
                                        <p:strVal val="visible"/>
                                      </p:to>
                                    </p:set>
                                    <p:animEffect transition="in" filter="fade">
                                      <p:cBhvr>
                                        <p:cTn id="35" dur="3000"/>
                                        <p:tgtEl>
                                          <p:spTgt spid="181252">
                                            <p:txEl>
                                              <p:pRg st="4" end="4"/>
                                            </p:txEl>
                                          </p:spTgt>
                                        </p:tgtEl>
                                      </p:cBhvr>
                                    </p:animEffect>
                                    <p:anim calcmode="lin" valueType="num">
                                      <p:cBhvr>
                                        <p:cTn id="36" dur="3000" fill="hold"/>
                                        <p:tgtEl>
                                          <p:spTgt spid="181252">
                                            <p:txEl>
                                              <p:pRg st="4" end="4"/>
                                            </p:txEl>
                                          </p:spTgt>
                                        </p:tgtEl>
                                        <p:attrNameLst>
                                          <p:attrName>ppt_x</p:attrName>
                                        </p:attrNameLst>
                                      </p:cBhvr>
                                      <p:tavLst>
                                        <p:tav tm="0">
                                          <p:val>
                                            <p:strVal val="#ppt_x"/>
                                          </p:val>
                                        </p:tav>
                                        <p:tav tm="100000">
                                          <p:val>
                                            <p:strVal val="#ppt_x"/>
                                          </p:val>
                                        </p:tav>
                                      </p:tavLst>
                                    </p:anim>
                                    <p:anim calcmode="lin" valueType="num">
                                      <p:cBhvr>
                                        <p:cTn id="37" dur="3000" fill="hold"/>
                                        <p:tgtEl>
                                          <p:spTgt spid="18125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20060913101003600_000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8600" y="152400"/>
            <a:ext cx="9652000" cy="6705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Matthew 28:18-19</a:t>
            </a:r>
          </a:p>
        </p:txBody>
      </p:sp>
      <p:sp>
        <p:nvSpPr>
          <p:cNvPr id="35844" name="Text Box 4"/>
          <p:cNvSpPr txBox="1">
            <a:spLocks noChangeArrowheads="1"/>
          </p:cNvSpPr>
          <p:nvPr/>
        </p:nvSpPr>
        <p:spPr bwMode="auto">
          <a:xfrm>
            <a:off x="328613" y="1035050"/>
            <a:ext cx="8501062" cy="47815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400">
                <a:solidFill>
                  <a:srgbClr val="FFFF00"/>
                </a:solidFill>
              </a:rPr>
              <a:t>And Jesus came and spake unto them, saying, All power is given unto me in heaven and in earth. Go ye therefore, and teach all nations, baptizing them in the name of the Father, and of the Son, and of the Holy Ghost: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5843"/>
                                        </p:tgtEl>
                                        <p:attrNameLst>
                                          <p:attrName>style.visibility</p:attrName>
                                        </p:attrNameLst>
                                      </p:cBhvr>
                                      <p:to>
                                        <p:strVal val="visible"/>
                                      </p:to>
                                    </p:set>
                                    <p:animEffect transition="in" filter="fade">
                                      <p:cBhvr>
                                        <p:cTn id="7" dur="2000"/>
                                        <p:tgtEl>
                                          <p:spTgt spid="35843"/>
                                        </p:tgtEl>
                                      </p:cBhvr>
                                    </p:animEffect>
                                    <p:anim calcmode="lin" valueType="num">
                                      <p:cBhvr>
                                        <p:cTn id="8" dur="2000" fill="hold"/>
                                        <p:tgtEl>
                                          <p:spTgt spid="35843"/>
                                        </p:tgtEl>
                                        <p:attrNameLst>
                                          <p:attrName>ppt_x</p:attrName>
                                        </p:attrNameLst>
                                      </p:cBhvr>
                                      <p:tavLst>
                                        <p:tav tm="0">
                                          <p:val>
                                            <p:strVal val="#ppt_x"/>
                                          </p:val>
                                        </p:tav>
                                        <p:tav tm="100000">
                                          <p:val>
                                            <p:strVal val="#ppt_x"/>
                                          </p:val>
                                        </p:tav>
                                      </p:tavLst>
                                    </p:anim>
                                    <p:anim calcmode="lin" valueType="num">
                                      <p:cBhvr>
                                        <p:cTn id="9" dur="2000" fill="hold"/>
                                        <p:tgtEl>
                                          <p:spTgt spid="358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844"/>
                                        </p:tgtEl>
                                        <p:attrNameLst>
                                          <p:attrName>style.visibility</p:attrName>
                                        </p:attrNameLst>
                                      </p:cBhvr>
                                      <p:to>
                                        <p:strVal val="visible"/>
                                      </p:to>
                                    </p:set>
                                    <p:animEffect transition="in" filter="fade">
                                      <p:cBhvr>
                                        <p:cTn id="12" dur="2000"/>
                                        <p:tgtEl>
                                          <p:spTgt spid="35844"/>
                                        </p:tgtEl>
                                      </p:cBhvr>
                                    </p:animEffect>
                                    <p:anim calcmode="lin" valueType="num">
                                      <p:cBhvr>
                                        <p:cTn id="13" dur="2000" fill="hold"/>
                                        <p:tgtEl>
                                          <p:spTgt spid="35844"/>
                                        </p:tgtEl>
                                        <p:attrNameLst>
                                          <p:attrName>ppt_x</p:attrName>
                                        </p:attrNameLst>
                                      </p:cBhvr>
                                      <p:tavLst>
                                        <p:tav tm="0">
                                          <p:val>
                                            <p:strVal val="#ppt_x"/>
                                          </p:val>
                                        </p:tav>
                                        <p:tav tm="100000">
                                          <p:val>
                                            <p:strVal val="#ppt_x"/>
                                          </p:val>
                                        </p:tav>
                                      </p:tavLst>
                                    </p:anim>
                                    <p:anim calcmode="lin" valueType="num">
                                      <p:cBhvr>
                                        <p:cTn id="14" dur="2000" fill="hold"/>
                                        <p:tgtEl>
                                          <p:spTgt spid="358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p:bldP spid="3584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29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329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4:12</a:t>
            </a:r>
          </a:p>
        </p:txBody>
      </p:sp>
      <p:sp>
        <p:nvSpPr>
          <p:cNvPr id="183300" name="Text Box 4"/>
          <p:cNvSpPr txBox="1">
            <a:spLocks noChangeArrowheads="1"/>
          </p:cNvSpPr>
          <p:nvPr/>
        </p:nvSpPr>
        <p:spPr bwMode="auto">
          <a:xfrm>
            <a:off x="328613" y="1035050"/>
            <a:ext cx="8501062" cy="50260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400">
                <a:solidFill>
                  <a:srgbClr val="FFFF00"/>
                </a:solidFill>
              </a:rPr>
              <a:t>Neither is there salvation in any other: for there is none other name under heaven given among men, whereby we must be saved.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83299"/>
                                        </p:tgtEl>
                                        <p:attrNameLst>
                                          <p:attrName>style.visibility</p:attrName>
                                        </p:attrNameLst>
                                      </p:cBhvr>
                                      <p:to>
                                        <p:strVal val="visible"/>
                                      </p:to>
                                    </p:set>
                                    <p:animEffect transition="in" filter="fade">
                                      <p:cBhvr>
                                        <p:cTn id="7" dur="2000"/>
                                        <p:tgtEl>
                                          <p:spTgt spid="183299"/>
                                        </p:tgtEl>
                                      </p:cBhvr>
                                    </p:animEffect>
                                    <p:anim calcmode="lin" valueType="num">
                                      <p:cBhvr>
                                        <p:cTn id="8" dur="2000" fill="hold"/>
                                        <p:tgtEl>
                                          <p:spTgt spid="183299"/>
                                        </p:tgtEl>
                                        <p:attrNameLst>
                                          <p:attrName>ppt_x</p:attrName>
                                        </p:attrNameLst>
                                      </p:cBhvr>
                                      <p:tavLst>
                                        <p:tav tm="0">
                                          <p:val>
                                            <p:strVal val="#ppt_x"/>
                                          </p:val>
                                        </p:tav>
                                        <p:tav tm="100000">
                                          <p:val>
                                            <p:strVal val="#ppt_x"/>
                                          </p:val>
                                        </p:tav>
                                      </p:tavLst>
                                    </p:anim>
                                    <p:anim calcmode="lin" valueType="num">
                                      <p:cBhvr>
                                        <p:cTn id="9" dur="2000" fill="hold"/>
                                        <p:tgtEl>
                                          <p:spTgt spid="18329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3300"/>
                                        </p:tgtEl>
                                        <p:attrNameLst>
                                          <p:attrName>style.visibility</p:attrName>
                                        </p:attrNameLst>
                                      </p:cBhvr>
                                      <p:to>
                                        <p:strVal val="visible"/>
                                      </p:to>
                                    </p:set>
                                    <p:animEffect transition="in" filter="fade">
                                      <p:cBhvr>
                                        <p:cTn id="12" dur="2000"/>
                                        <p:tgtEl>
                                          <p:spTgt spid="183300"/>
                                        </p:tgtEl>
                                      </p:cBhvr>
                                    </p:animEffect>
                                    <p:anim calcmode="lin" valueType="num">
                                      <p:cBhvr>
                                        <p:cTn id="13" dur="2000" fill="hold"/>
                                        <p:tgtEl>
                                          <p:spTgt spid="183300"/>
                                        </p:tgtEl>
                                        <p:attrNameLst>
                                          <p:attrName>ppt_x</p:attrName>
                                        </p:attrNameLst>
                                      </p:cBhvr>
                                      <p:tavLst>
                                        <p:tav tm="0">
                                          <p:val>
                                            <p:strVal val="#ppt_x"/>
                                          </p:val>
                                        </p:tav>
                                        <p:tav tm="100000">
                                          <p:val>
                                            <p:strVal val="#ppt_x"/>
                                          </p:val>
                                        </p:tav>
                                      </p:tavLst>
                                    </p:anim>
                                    <p:anim calcmode="lin" valueType="num">
                                      <p:cBhvr>
                                        <p:cTn id="14" dur="2000" fill="hold"/>
                                        <p:tgtEl>
                                          <p:spTgt spid="1833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9" grpId="0"/>
      <p:bldP spid="18330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34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34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Colossians 3:17</a:t>
            </a:r>
          </a:p>
        </p:txBody>
      </p:sp>
      <p:sp>
        <p:nvSpPr>
          <p:cNvPr id="185348"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whatsoever ye do in word or deed, do all    in the name of the    Lord Jesus, giving thanks to God and the Father by him.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85347"/>
                                        </p:tgtEl>
                                        <p:attrNameLst>
                                          <p:attrName>style.visibility</p:attrName>
                                        </p:attrNameLst>
                                      </p:cBhvr>
                                      <p:to>
                                        <p:strVal val="visible"/>
                                      </p:to>
                                    </p:set>
                                    <p:animEffect transition="in" filter="fade">
                                      <p:cBhvr>
                                        <p:cTn id="7" dur="2000"/>
                                        <p:tgtEl>
                                          <p:spTgt spid="185347"/>
                                        </p:tgtEl>
                                      </p:cBhvr>
                                    </p:animEffect>
                                    <p:anim calcmode="lin" valueType="num">
                                      <p:cBhvr>
                                        <p:cTn id="8" dur="2000" fill="hold"/>
                                        <p:tgtEl>
                                          <p:spTgt spid="185347"/>
                                        </p:tgtEl>
                                        <p:attrNameLst>
                                          <p:attrName>ppt_x</p:attrName>
                                        </p:attrNameLst>
                                      </p:cBhvr>
                                      <p:tavLst>
                                        <p:tav tm="0">
                                          <p:val>
                                            <p:strVal val="#ppt_x"/>
                                          </p:val>
                                        </p:tav>
                                        <p:tav tm="100000">
                                          <p:val>
                                            <p:strVal val="#ppt_x"/>
                                          </p:val>
                                        </p:tav>
                                      </p:tavLst>
                                    </p:anim>
                                    <p:anim calcmode="lin" valueType="num">
                                      <p:cBhvr>
                                        <p:cTn id="9" dur="2000" fill="hold"/>
                                        <p:tgtEl>
                                          <p:spTgt spid="1853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5348"/>
                                        </p:tgtEl>
                                        <p:attrNameLst>
                                          <p:attrName>style.visibility</p:attrName>
                                        </p:attrNameLst>
                                      </p:cBhvr>
                                      <p:to>
                                        <p:strVal val="visible"/>
                                      </p:to>
                                    </p:set>
                                    <p:animEffect transition="in" filter="fade">
                                      <p:cBhvr>
                                        <p:cTn id="12" dur="2000"/>
                                        <p:tgtEl>
                                          <p:spTgt spid="185348"/>
                                        </p:tgtEl>
                                      </p:cBhvr>
                                    </p:animEffect>
                                    <p:anim calcmode="lin" valueType="num">
                                      <p:cBhvr>
                                        <p:cTn id="13" dur="2000" fill="hold"/>
                                        <p:tgtEl>
                                          <p:spTgt spid="185348"/>
                                        </p:tgtEl>
                                        <p:attrNameLst>
                                          <p:attrName>ppt_x</p:attrName>
                                        </p:attrNameLst>
                                      </p:cBhvr>
                                      <p:tavLst>
                                        <p:tav tm="0">
                                          <p:val>
                                            <p:strVal val="#ppt_x"/>
                                          </p:val>
                                        </p:tav>
                                        <p:tav tm="100000">
                                          <p:val>
                                            <p:strVal val="#ppt_x"/>
                                          </p:val>
                                        </p:tav>
                                      </p:tavLst>
                                    </p:anim>
                                    <p:anim calcmode="lin" valueType="num">
                                      <p:cBhvr>
                                        <p:cTn id="14" dur="2000" fill="hold"/>
                                        <p:tgtEl>
                                          <p:spTgt spid="1853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7" grpId="0"/>
      <p:bldP spid="18534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4"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11375" y="-787400"/>
            <a:ext cx="9144000" cy="8539163"/>
          </a:xfrm>
          <a:prstGeom prst="rect">
            <a:avLst/>
          </a:prstGeom>
          <a:noFill/>
          <a:extLst>
            <a:ext uri="{909E8E84-426E-40dd-AFC4-6F175D3DCCD1}">
              <a14:hiddenFill xmlns:a14="http://schemas.microsoft.com/office/drawing/2010/main">
                <a:solidFill>
                  <a:srgbClr val="FFFFFF"/>
                </a:solidFill>
              </a14:hiddenFill>
            </a:ext>
          </a:extLst>
        </p:spPr>
      </p:pic>
      <p:pic>
        <p:nvPicPr>
          <p:cNvPr id="156675" name="Picture 3"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22500" y="-182563"/>
            <a:ext cx="2305050" cy="1243013"/>
          </a:xfrm>
          <a:prstGeom prst="rect">
            <a:avLst/>
          </a:prstGeom>
          <a:noFill/>
          <a:extLst>
            <a:ext uri="{909E8E84-426E-40dd-AFC4-6F175D3DCCD1}">
              <a14:hiddenFill xmlns:a14="http://schemas.microsoft.com/office/drawing/2010/main">
                <a:solidFill>
                  <a:srgbClr val="FFFFFF"/>
                </a:solidFill>
              </a14:hiddenFill>
            </a:ext>
          </a:extLst>
        </p:spPr>
      </p:pic>
      <p:sp>
        <p:nvSpPr>
          <p:cNvPr id="156676" name="Text Box 4"/>
          <p:cNvSpPr txBox="1">
            <a:spLocks noChangeArrowheads="1"/>
          </p:cNvSpPr>
          <p:nvPr/>
        </p:nvSpPr>
        <p:spPr bwMode="auto">
          <a:xfrm>
            <a:off x="273050" y="104775"/>
            <a:ext cx="5656263" cy="207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6500" b="1">
                <a:solidFill>
                  <a:srgbClr val="9C1406"/>
                </a:solidFill>
                <a:latin typeface="Times New Roman" charset="0"/>
              </a:rPr>
              <a:t>What Happens At Baptism?</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26"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205827"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5828" name="Text Box 4"/>
          <p:cNvSpPr txBox="1">
            <a:spLocks noChangeArrowheads="1"/>
          </p:cNvSpPr>
          <p:nvPr/>
        </p:nvSpPr>
        <p:spPr bwMode="auto">
          <a:xfrm>
            <a:off x="5167313" y="153988"/>
            <a:ext cx="374808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000">
                <a:solidFill>
                  <a:srgbClr val="FFFF00"/>
                </a:solidFill>
                <a:latin typeface="High Tower Text" charset="0"/>
              </a:rPr>
              <a:t>My sins are washed away or </a:t>
            </a:r>
            <a:r>
              <a:rPr lang="en-US" sz="4000" u="sng">
                <a:solidFill>
                  <a:srgbClr val="FFFF00"/>
                </a:solidFill>
                <a:latin typeface="High Tower Text" charset="0"/>
              </a:rPr>
              <a:t>REMITTED</a:t>
            </a:r>
            <a:r>
              <a:rPr lang="en-US" sz="4000">
                <a:solidFill>
                  <a:srgbClr val="FFFF00"/>
                </a:solidFill>
                <a:latin typeface="High Tower Text" charset="0"/>
              </a:rPr>
              <a:t>, accomplishing God</a:t>
            </a:r>
            <a:r>
              <a:rPr lang="ja-JP" altLang="en-US" sz="4000">
                <a:solidFill>
                  <a:srgbClr val="FFFF00"/>
                </a:solidFill>
                <a:latin typeface="High Tower Text" charset="0"/>
              </a:rPr>
              <a:t>’</a:t>
            </a:r>
            <a:r>
              <a:rPr lang="en-US" sz="4000">
                <a:solidFill>
                  <a:srgbClr val="FFFF00"/>
                </a:solidFill>
                <a:latin typeface="High Tower Text" charset="0"/>
              </a:rPr>
              <a:t>s full work of forgiveness.</a:t>
            </a:r>
            <a:endParaRPr lang="en-US" sz="4000"/>
          </a:p>
        </p:txBody>
      </p:sp>
      <p:pic>
        <p:nvPicPr>
          <p:cNvPr id="205829"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5828"/>
                                        </p:tgtEl>
                                        <p:attrNameLst>
                                          <p:attrName>style.visibility</p:attrName>
                                        </p:attrNameLst>
                                      </p:cBhvr>
                                      <p:to>
                                        <p:strVal val="visible"/>
                                      </p:to>
                                    </p:set>
                                    <p:animEffect transition="in" filter="fade">
                                      <p:cBhvr>
                                        <p:cTn id="7" dur="3000"/>
                                        <p:tgtEl>
                                          <p:spTgt spid="205828"/>
                                        </p:tgtEl>
                                      </p:cBhvr>
                                    </p:animEffect>
                                    <p:anim calcmode="lin" valueType="num">
                                      <p:cBhvr>
                                        <p:cTn id="8" dur="3000" fill="hold"/>
                                        <p:tgtEl>
                                          <p:spTgt spid="205828"/>
                                        </p:tgtEl>
                                        <p:attrNameLst>
                                          <p:attrName>ppt_x</p:attrName>
                                        </p:attrNameLst>
                                      </p:cBhvr>
                                      <p:tavLst>
                                        <p:tav tm="0">
                                          <p:val>
                                            <p:strVal val="#ppt_x"/>
                                          </p:val>
                                        </p:tav>
                                        <p:tav tm="100000">
                                          <p:val>
                                            <p:strVal val="#ppt_x"/>
                                          </p:val>
                                        </p:tav>
                                      </p:tavLst>
                                    </p:anim>
                                    <p:anim calcmode="lin" valueType="num">
                                      <p:cBhvr>
                                        <p:cTn id="9" dur="3000" fill="hold"/>
                                        <p:tgtEl>
                                          <p:spTgt spid="2058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39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39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Luke 24:47</a:t>
            </a:r>
          </a:p>
        </p:txBody>
      </p:sp>
      <p:sp>
        <p:nvSpPr>
          <p:cNvPr id="187396"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that repentance and remission of sins should be preached in his name among all nations, beginning at Jerusalem.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87395"/>
                                        </p:tgtEl>
                                        <p:attrNameLst>
                                          <p:attrName>style.visibility</p:attrName>
                                        </p:attrNameLst>
                                      </p:cBhvr>
                                      <p:to>
                                        <p:strVal val="visible"/>
                                      </p:to>
                                    </p:set>
                                    <p:animEffect transition="in" filter="fade">
                                      <p:cBhvr>
                                        <p:cTn id="7" dur="2000"/>
                                        <p:tgtEl>
                                          <p:spTgt spid="187395"/>
                                        </p:tgtEl>
                                      </p:cBhvr>
                                    </p:animEffect>
                                    <p:anim calcmode="lin" valueType="num">
                                      <p:cBhvr>
                                        <p:cTn id="8" dur="2000" fill="hold"/>
                                        <p:tgtEl>
                                          <p:spTgt spid="187395"/>
                                        </p:tgtEl>
                                        <p:attrNameLst>
                                          <p:attrName>ppt_x</p:attrName>
                                        </p:attrNameLst>
                                      </p:cBhvr>
                                      <p:tavLst>
                                        <p:tav tm="0">
                                          <p:val>
                                            <p:strVal val="#ppt_x"/>
                                          </p:val>
                                        </p:tav>
                                        <p:tav tm="100000">
                                          <p:val>
                                            <p:strVal val="#ppt_x"/>
                                          </p:val>
                                        </p:tav>
                                      </p:tavLst>
                                    </p:anim>
                                    <p:anim calcmode="lin" valueType="num">
                                      <p:cBhvr>
                                        <p:cTn id="9" dur="2000" fill="hold"/>
                                        <p:tgtEl>
                                          <p:spTgt spid="18739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7396"/>
                                        </p:tgtEl>
                                        <p:attrNameLst>
                                          <p:attrName>style.visibility</p:attrName>
                                        </p:attrNameLst>
                                      </p:cBhvr>
                                      <p:to>
                                        <p:strVal val="visible"/>
                                      </p:to>
                                    </p:set>
                                    <p:animEffect transition="in" filter="fade">
                                      <p:cBhvr>
                                        <p:cTn id="12" dur="2000"/>
                                        <p:tgtEl>
                                          <p:spTgt spid="187396"/>
                                        </p:tgtEl>
                                      </p:cBhvr>
                                    </p:animEffect>
                                    <p:anim calcmode="lin" valueType="num">
                                      <p:cBhvr>
                                        <p:cTn id="13" dur="2000" fill="hold"/>
                                        <p:tgtEl>
                                          <p:spTgt spid="187396"/>
                                        </p:tgtEl>
                                        <p:attrNameLst>
                                          <p:attrName>ppt_x</p:attrName>
                                        </p:attrNameLst>
                                      </p:cBhvr>
                                      <p:tavLst>
                                        <p:tav tm="0">
                                          <p:val>
                                            <p:strVal val="#ppt_x"/>
                                          </p:val>
                                        </p:tav>
                                        <p:tav tm="100000">
                                          <p:val>
                                            <p:strVal val="#ppt_x"/>
                                          </p:val>
                                        </p:tav>
                                      </p:tavLst>
                                    </p:anim>
                                    <p:anim calcmode="lin" valueType="num">
                                      <p:cBhvr>
                                        <p:cTn id="14" dur="2000" fill="hold"/>
                                        <p:tgtEl>
                                          <p:spTgt spid="1873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5" grpId="0"/>
      <p:bldP spid="18739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944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944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2:38</a:t>
            </a:r>
          </a:p>
        </p:txBody>
      </p:sp>
      <p:sp>
        <p:nvSpPr>
          <p:cNvPr id="189444" name="Text Box 4"/>
          <p:cNvSpPr txBox="1">
            <a:spLocks noChangeArrowheads="1"/>
          </p:cNvSpPr>
          <p:nvPr/>
        </p:nvSpPr>
        <p:spPr bwMode="auto">
          <a:xfrm>
            <a:off x="328613" y="1035050"/>
            <a:ext cx="8501062" cy="54260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000">
                <a:solidFill>
                  <a:srgbClr val="FFFF00"/>
                </a:solidFill>
              </a:rPr>
              <a:t>Then Peter said unto them, Repent, and be baptized every one of you in the name of Jesus Christ for the remission of sins, and ye shall receive the gift of the Holy Ghost.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89443"/>
                                        </p:tgtEl>
                                        <p:attrNameLst>
                                          <p:attrName>style.visibility</p:attrName>
                                        </p:attrNameLst>
                                      </p:cBhvr>
                                      <p:to>
                                        <p:strVal val="visible"/>
                                      </p:to>
                                    </p:set>
                                    <p:animEffect transition="in" filter="fade">
                                      <p:cBhvr>
                                        <p:cTn id="7" dur="2000"/>
                                        <p:tgtEl>
                                          <p:spTgt spid="189443"/>
                                        </p:tgtEl>
                                      </p:cBhvr>
                                    </p:animEffect>
                                    <p:anim calcmode="lin" valueType="num">
                                      <p:cBhvr>
                                        <p:cTn id="8" dur="2000" fill="hold"/>
                                        <p:tgtEl>
                                          <p:spTgt spid="189443"/>
                                        </p:tgtEl>
                                        <p:attrNameLst>
                                          <p:attrName>ppt_x</p:attrName>
                                        </p:attrNameLst>
                                      </p:cBhvr>
                                      <p:tavLst>
                                        <p:tav tm="0">
                                          <p:val>
                                            <p:strVal val="#ppt_x"/>
                                          </p:val>
                                        </p:tav>
                                        <p:tav tm="100000">
                                          <p:val>
                                            <p:strVal val="#ppt_x"/>
                                          </p:val>
                                        </p:tav>
                                      </p:tavLst>
                                    </p:anim>
                                    <p:anim calcmode="lin" valueType="num">
                                      <p:cBhvr>
                                        <p:cTn id="9" dur="2000" fill="hold"/>
                                        <p:tgtEl>
                                          <p:spTgt spid="1894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9444"/>
                                        </p:tgtEl>
                                        <p:attrNameLst>
                                          <p:attrName>style.visibility</p:attrName>
                                        </p:attrNameLst>
                                      </p:cBhvr>
                                      <p:to>
                                        <p:strVal val="visible"/>
                                      </p:to>
                                    </p:set>
                                    <p:animEffect transition="in" filter="fade">
                                      <p:cBhvr>
                                        <p:cTn id="12" dur="2000"/>
                                        <p:tgtEl>
                                          <p:spTgt spid="189444"/>
                                        </p:tgtEl>
                                      </p:cBhvr>
                                    </p:animEffect>
                                    <p:anim calcmode="lin" valueType="num">
                                      <p:cBhvr>
                                        <p:cTn id="13" dur="2000" fill="hold"/>
                                        <p:tgtEl>
                                          <p:spTgt spid="189444"/>
                                        </p:tgtEl>
                                        <p:attrNameLst>
                                          <p:attrName>ppt_x</p:attrName>
                                        </p:attrNameLst>
                                      </p:cBhvr>
                                      <p:tavLst>
                                        <p:tav tm="0">
                                          <p:val>
                                            <p:strVal val="#ppt_x"/>
                                          </p:val>
                                        </p:tav>
                                        <p:tav tm="100000">
                                          <p:val>
                                            <p:strVal val="#ppt_x"/>
                                          </p:val>
                                        </p:tav>
                                      </p:tavLst>
                                    </p:anim>
                                    <p:anim calcmode="lin" valueType="num">
                                      <p:cBhvr>
                                        <p:cTn id="14" dur="2000" fill="hold"/>
                                        <p:tgtEl>
                                          <p:spTgt spid="1894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p:bldP spid="18944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49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49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22:16</a:t>
            </a:r>
          </a:p>
        </p:txBody>
      </p:sp>
      <p:sp>
        <p:nvSpPr>
          <p:cNvPr id="191492" name="Text Box 4"/>
          <p:cNvSpPr txBox="1">
            <a:spLocks noChangeArrowheads="1"/>
          </p:cNvSpPr>
          <p:nvPr/>
        </p:nvSpPr>
        <p:spPr bwMode="auto">
          <a:xfrm>
            <a:off x="328613" y="1035050"/>
            <a:ext cx="8501062" cy="46640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now why tarriest thou? arise, and be baptized, and wash away thy sins, calling on the name of the Lord.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91491"/>
                                        </p:tgtEl>
                                        <p:attrNameLst>
                                          <p:attrName>style.visibility</p:attrName>
                                        </p:attrNameLst>
                                      </p:cBhvr>
                                      <p:to>
                                        <p:strVal val="visible"/>
                                      </p:to>
                                    </p:set>
                                    <p:animEffect transition="in" filter="fade">
                                      <p:cBhvr>
                                        <p:cTn id="7" dur="2000"/>
                                        <p:tgtEl>
                                          <p:spTgt spid="191491"/>
                                        </p:tgtEl>
                                      </p:cBhvr>
                                    </p:animEffect>
                                    <p:anim calcmode="lin" valueType="num">
                                      <p:cBhvr>
                                        <p:cTn id="8" dur="2000" fill="hold"/>
                                        <p:tgtEl>
                                          <p:spTgt spid="191491"/>
                                        </p:tgtEl>
                                        <p:attrNameLst>
                                          <p:attrName>ppt_x</p:attrName>
                                        </p:attrNameLst>
                                      </p:cBhvr>
                                      <p:tavLst>
                                        <p:tav tm="0">
                                          <p:val>
                                            <p:strVal val="#ppt_x"/>
                                          </p:val>
                                        </p:tav>
                                        <p:tav tm="100000">
                                          <p:val>
                                            <p:strVal val="#ppt_x"/>
                                          </p:val>
                                        </p:tav>
                                      </p:tavLst>
                                    </p:anim>
                                    <p:anim calcmode="lin" valueType="num">
                                      <p:cBhvr>
                                        <p:cTn id="9" dur="2000" fill="hold"/>
                                        <p:tgtEl>
                                          <p:spTgt spid="19149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1492"/>
                                        </p:tgtEl>
                                        <p:attrNameLst>
                                          <p:attrName>style.visibility</p:attrName>
                                        </p:attrNameLst>
                                      </p:cBhvr>
                                      <p:to>
                                        <p:strVal val="visible"/>
                                      </p:to>
                                    </p:set>
                                    <p:animEffect transition="in" filter="fade">
                                      <p:cBhvr>
                                        <p:cTn id="12" dur="2000"/>
                                        <p:tgtEl>
                                          <p:spTgt spid="191492"/>
                                        </p:tgtEl>
                                      </p:cBhvr>
                                    </p:animEffect>
                                    <p:anim calcmode="lin" valueType="num">
                                      <p:cBhvr>
                                        <p:cTn id="13" dur="2000" fill="hold"/>
                                        <p:tgtEl>
                                          <p:spTgt spid="191492"/>
                                        </p:tgtEl>
                                        <p:attrNameLst>
                                          <p:attrName>ppt_x</p:attrName>
                                        </p:attrNameLst>
                                      </p:cBhvr>
                                      <p:tavLst>
                                        <p:tav tm="0">
                                          <p:val>
                                            <p:strVal val="#ppt_x"/>
                                          </p:val>
                                        </p:tav>
                                        <p:tav tm="100000">
                                          <p:val>
                                            <p:strVal val="#ppt_x"/>
                                          </p:val>
                                        </p:tav>
                                      </p:tavLst>
                                    </p:anim>
                                    <p:anim calcmode="lin" valueType="num">
                                      <p:cBhvr>
                                        <p:cTn id="14" dur="2000" fill="hold"/>
                                        <p:tgtEl>
                                          <p:spTgt spid="1914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p:bldP spid="19149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210"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222211"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2212" name="Text Box 4"/>
          <p:cNvSpPr txBox="1">
            <a:spLocks noChangeArrowheads="1"/>
          </p:cNvSpPr>
          <p:nvPr/>
        </p:nvSpPr>
        <p:spPr bwMode="auto">
          <a:xfrm>
            <a:off x="5167313" y="153988"/>
            <a:ext cx="374808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000">
                <a:solidFill>
                  <a:srgbClr val="FFFF00"/>
                </a:solidFill>
                <a:latin typeface="High Tower Text" charset="0"/>
              </a:rPr>
              <a:t>My </a:t>
            </a:r>
            <a:r>
              <a:rPr lang="en-US" sz="4000" u="sng">
                <a:solidFill>
                  <a:srgbClr val="FFFF00"/>
                </a:solidFill>
                <a:latin typeface="High Tower Text" charset="0"/>
              </a:rPr>
              <a:t>CONSCIENCE</a:t>
            </a:r>
            <a:r>
              <a:rPr lang="en-US" sz="4000">
                <a:solidFill>
                  <a:srgbClr val="FFFF00"/>
                </a:solidFill>
                <a:latin typeface="High Tower Text" charset="0"/>
              </a:rPr>
              <a:t> is washed and cleansed, so I can be free from my past way of thinking.</a:t>
            </a:r>
            <a:endParaRPr lang="en-US" sz="4000"/>
          </a:p>
        </p:txBody>
      </p:sp>
      <p:pic>
        <p:nvPicPr>
          <p:cNvPr id="222213"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2212"/>
                                        </p:tgtEl>
                                        <p:attrNameLst>
                                          <p:attrName>style.visibility</p:attrName>
                                        </p:attrNameLst>
                                      </p:cBhvr>
                                      <p:to>
                                        <p:strVal val="visible"/>
                                      </p:to>
                                    </p:set>
                                    <p:animEffect transition="in" filter="fade">
                                      <p:cBhvr>
                                        <p:cTn id="7" dur="3000"/>
                                        <p:tgtEl>
                                          <p:spTgt spid="222212"/>
                                        </p:tgtEl>
                                      </p:cBhvr>
                                    </p:animEffect>
                                    <p:anim calcmode="lin" valueType="num">
                                      <p:cBhvr>
                                        <p:cTn id="8" dur="3000" fill="hold"/>
                                        <p:tgtEl>
                                          <p:spTgt spid="222212"/>
                                        </p:tgtEl>
                                        <p:attrNameLst>
                                          <p:attrName>ppt_x</p:attrName>
                                        </p:attrNameLst>
                                      </p:cBhvr>
                                      <p:tavLst>
                                        <p:tav tm="0">
                                          <p:val>
                                            <p:strVal val="#ppt_x"/>
                                          </p:val>
                                        </p:tav>
                                        <p:tav tm="100000">
                                          <p:val>
                                            <p:strVal val="#ppt_x"/>
                                          </p:val>
                                        </p:tav>
                                      </p:tavLst>
                                    </p:anim>
                                    <p:anim calcmode="lin" valueType="num">
                                      <p:cBhvr>
                                        <p:cTn id="9" dur="3000" fill="hold"/>
                                        <p:tgtEl>
                                          <p:spTgt spid="2222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1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53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353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1 Peter 3:21</a:t>
            </a:r>
          </a:p>
        </p:txBody>
      </p:sp>
      <p:sp>
        <p:nvSpPr>
          <p:cNvPr id="193540" name="Text Box 4"/>
          <p:cNvSpPr txBox="1">
            <a:spLocks noChangeArrowheads="1"/>
          </p:cNvSpPr>
          <p:nvPr/>
        </p:nvSpPr>
        <p:spPr bwMode="auto">
          <a:xfrm>
            <a:off x="328613" y="1035050"/>
            <a:ext cx="8501062" cy="521493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800">
                <a:solidFill>
                  <a:srgbClr val="FFFF00"/>
                </a:solidFill>
              </a:rPr>
              <a:t>The like figure whereunto even baptism doth also now save us (not the putting away of the filth of the flesh, but the answer of a good conscience toward God,) by the resurrection of Jesus Christ: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93539"/>
                                        </p:tgtEl>
                                        <p:attrNameLst>
                                          <p:attrName>style.visibility</p:attrName>
                                        </p:attrNameLst>
                                      </p:cBhvr>
                                      <p:to>
                                        <p:strVal val="visible"/>
                                      </p:to>
                                    </p:set>
                                    <p:animEffect transition="in" filter="fade">
                                      <p:cBhvr>
                                        <p:cTn id="7" dur="2000"/>
                                        <p:tgtEl>
                                          <p:spTgt spid="193539"/>
                                        </p:tgtEl>
                                      </p:cBhvr>
                                    </p:animEffect>
                                    <p:anim calcmode="lin" valueType="num">
                                      <p:cBhvr>
                                        <p:cTn id="8" dur="2000" fill="hold"/>
                                        <p:tgtEl>
                                          <p:spTgt spid="193539"/>
                                        </p:tgtEl>
                                        <p:attrNameLst>
                                          <p:attrName>ppt_x</p:attrName>
                                        </p:attrNameLst>
                                      </p:cBhvr>
                                      <p:tavLst>
                                        <p:tav tm="0">
                                          <p:val>
                                            <p:strVal val="#ppt_x"/>
                                          </p:val>
                                        </p:tav>
                                        <p:tav tm="100000">
                                          <p:val>
                                            <p:strVal val="#ppt_x"/>
                                          </p:val>
                                        </p:tav>
                                      </p:tavLst>
                                    </p:anim>
                                    <p:anim calcmode="lin" valueType="num">
                                      <p:cBhvr>
                                        <p:cTn id="9" dur="2000" fill="hold"/>
                                        <p:tgtEl>
                                          <p:spTgt spid="19353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3540"/>
                                        </p:tgtEl>
                                        <p:attrNameLst>
                                          <p:attrName>style.visibility</p:attrName>
                                        </p:attrNameLst>
                                      </p:cBhvr>
                                      <p:to>
                                        <p:strVal val="visible"/>
                                      </p:to>
                                    </p:set>
                                    <p:animEffect transition="in" filter="fade">
                                      <p:cBhvr>
                                        <p:cTn id="12" dur="2000"/>
                                        <p:tgtEl>
                                          <p:spTgt spid="193540"/>
                                        </p:tgtEl>
                                      </p:cBhvr>
                                    </p:animEffect>
                                    <p:anim calcmode="lin" valueType="num">
                                      <p:cBhvr>
                                        <p:cTn id="13" dur="2000" fill="hold"/>
                                        <p:tgtEl>
                                          <p:spTgt spid="193540"/>
                                        </p:tgtEl>
                                        <p:attrNameLst>
                                          <p:attrName>ppt_x</p:attrName>
                                        </p:attrNameLst>
                                      </p:cBhvr>
                                      <p:tavLst>
                                        <p:tav tm="0">
                                          <p:val>
                                            <p:strVal val="#ppt_x"/>
                                          </p:val>
                                        </p:tav>
                                        <p:tav tm="100000">
                                          <p:val>
                                            <p:strVal val="#ppt_x"/>
                                          </p:val>
                                        </p:tav>
                                      </p:tavLst>
                                    </p:anim>
                                    <p:anim calcmode="lin" valueType="num">
                                      <p:cBhvr>
                                        <p:cTn id="14" dur="2000" fill="hold"/>
                                        <p:tgtEl>
                                          <p:spTgt spid="1935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9" grpId="0"/>
      <p:bldP spid="1935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12" name="Clip - Brazen Laver.wmv">
            <a:hlinkClick r:id="" action="ppaction://media"/>
          </p:cNvPr>
          <p:cNvPicPr>
            <a:picLocks noRot="1" noChangeAspect="1" noChangeArrowheads="1"/>
          </p:cNvPicPr>
          <p:nvPr>
            <a:videoFile r:link="rId2"/>
            <p:extLst>
              <p:ext uri="{DAA4B4D4-6D71-4841-9C94-3DE7FCFB9230}">
                <p14:media xmlns:p14="http://schemas.microsoft.com/office/powerpoint/2010/main" r:link="rId1"/>
              </p:ext>
            </p:extLst>
          </p:nvPr>
        </p:nvPicPr>
        <p:blipFill>
          <a:blip r:embed="rId5">
            <a:extLst>
              <a:ext uri="{28A0092B-C50C-407E-A947-70E740481C1C}">
                <a14:useLocalDpi xmlns:a14="http://schemas.microsoft.com/office/drawing/2010/main" val="0"/>
              </a:ext>
            </a:extLst>
          </a:blip>
          <a:srcRect/>
          <a:stretch>
            <a:fillRect/>
          </a:stretch>
        </p:blipFill>
        <p:spPr bwMode="auto">
          <a:xfrm>
            <a:off x="0" y="914400"/>
            <a:ext cx="9144000" cy="5949950"/>
          </a:xfrm>
          <a:prstGeom prst="rect">
            <a:avLst/>
          </a:prstGeom>
          <a:noFill/>
          <a:extLst>
            <a:ext uri="{909E8E84-426E-40dd-AFC4-6F175D3DCCD1}">
              <a14:hiddenFill xmlns:a14="http://schemas.microsoft.com/office/drawing/2010/main">
                <a:solidFill>
                  <a:srgbClr val="FFFFFF"/>
                </a:solidFill>
              </a14:hiddenFill>
            </a:ext>
          </a:extLst>
        </p:spPr>
      </p:pic>
      <p:sp>
        <p:nvSpPr>
          <p:cNvPr id="72708" name="Text Box 4"/>
          <p:cNvSpPr txBox="1">
            <a:spLocks noChangeArrowheads="1"/>
          </p:cNvSpPr>
          <p:nvPr/>
        </p:nvSpPr>
        <p:spPr bwMode="auto">
          <a:xfrm>
            <a:off x="0" y="80963"/>
            <a:ext cx="9144000" cy="701675"/>
          </a:xfrm>
          <a:prstGeom prst="rect">
            <a:avLst/>
          </a:prstGeom>
          <a:noFill/>
          <a:ln>
            <a:noFill/>
          </a:ln>
          <a:effectLst>
            <a:outerShdw blurRad="63500" dist="46662" dir="3284183" algn="ctr" rotWithShape="0">
              <a:srgbClr val="FFFF00">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rgbClr val="9C1406"/>
                </a:solidFill>
                <a:latin typeface="Tahoma" charset="0"/>
              </a:rPr>
              <a:t>Exodus 30:17-21</a:t>
            </a:r>
          </a:p>
        </p:txBody>
      </p:sp>
      <p:sp>
        <p:nvSpPr>
          <p:cNvPr id="72711" name="Text Box 7"/>
          <p:cNvSpPr txBox="1">
            <a:spLocks noChangeArrowheads="1"/>
          </p:cNvSpPr>
          <p:nvPr/>
        </p:nvSpPr>
        <p:spPr bwMode="auto">
          <a:xfrm>
            <a:off x="263525" y="1166813"/>
            <a:ext cx="8616950" cy="584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2700" b="1">
                <a:solidFill>
                  <a:srgbClr val="006600"/>
                </a:solidFill>
              </a:rPr>
              <a:t>17</a:t>
            </a:r>
            <a:r>
              <a:rPr lang="en-US" sz="2700"/>
              <a:t> And the LORD spake unto Moses, saying, </a:t>
            </a:r>
            <a:r>
              <a:rPr lang="en-US" sz="2700" b="1">
                <a:solidFill>
                  <a:srgbClr val="006600"/>
                </a:solidFill>
              </a:rPr>
              <a:t>18</a:t>
            </a:r>
            <a:r>
              <a:rPr lang="en-US" sz="2700"/>
              <a:t> Thou shalt also make a laver of brass, and his foot also of brass, to wash withal: and thou shalt put it between the tabernacle of the congregation and the altar, and thou shalt put water therein. </a:t>
            </a:r>
            <a:r>
              <a:rPr lang="en-US" sz="2700" b="1">
                <a:solidFill>
                  <a:srgbClr val="006600"/>
                </a:solidFill>
              </a:rPr>
              <a:t>19</a:t>
            </a:r>
            <a:r>
              <a:rPr lang="en-US" sz="2700"/>
              <a:t> For Aaron and his sons shall wash their hands and their feet thereat: </a:t>
            </a:r>
            <a:r>
              <a:rPr lang="en-US" sz="2700" b="1">
                <a:solidFill>
                  <a:srgbClr val="006600"/>
                </a:solidFill>
              </a:rPr>
              <a:t>20</a:t>
            </a:r>
            <a:r>
              <a:rPr lang="en-US" sz="2700"/>
              <a:t> When they go into the tabernacle of the congregation, they shall wash with water, that they die not; or when they come near to the altar to minister, to burn offering made by fire unto the LORD: </a:t>
            </a:r>
            <a:r>
              <a:rPr lang="en-US" sz="2700" b="1">
                <a:solidFill>
                  <a:srgbClr val="006600"/>
                </a:solidFill>
              </a:rPr>
              <a:t>21</a:t>
            </a:r>
            <a:r>
              <a:rPr lang="en-US" sz="2700"/>
              <a:t> So they shall wash their hands and their feet, that they die not: and it shall be a statute for ever to them, even to him and to his seed throughout their generations. </a:t>
            </a:r>
          </a:p>
          <a:p>
            <a:endParaRPr lang="en-US" sz="2700"/>
          </a:p>
        </p:txBody>
      </p:sp>
      <p:sp>
        <p:nvSpPr>
          <p:cNvPr id="72710" name="Line 6"/>
          <p:cNvSpPr>
            <a:spLocks noChangeShapeType="1"/>
          </p:cNvSpPr>
          <p:nvPr/>
        </p:nvSpPr>
        <p:spPr bwMode="auto">
          <a:xfrm>
            <a:off x="0" y="901700"/>
            <a:ext cx="9144000" cy="0"/>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2710"/>
                                        </p:tgtEl>
                                        <p:attrNameLst>
                                          <p:attrName>style.visibility</p:attrName>
                                        </p:attrNameLst>
                                      </p:cBhvr>
                                      <p:to>
                                        <p:strVal val="visible"/>
                                      </p:to>
                                    </p:set>
                                    <p:animEffect transition="in" filter="wipe(left)">
                                      <p:cBhvr>
                                        <p:cTn id="7" dur="3000"/>
                                        <p:tgtEl>
                                          <p:spTgt spid="72710"/>
                                        </p:tgtEl>
                                      </p:cBhvr>
                                    </p:animEffect>
                                  </p:childTnLst>
                                </p:cTn>
                              </p:par>
                            </p:childTnLst>
                          </p:cTn>
                        </p:par>
                        <p:par>
                          <p:cTn id="8" fill="hold" nodeType="afterGroup">
                            <p:stCondLst>
                              <p:cond delay="3000"/>
                            </p:stCondLst>
                            <p:childTnLst>
                              <p:par>
                                <p:cTn id="9" presetID="47" presetClass="entr" presetSubtype="0" fill="hold" grpId="0" nodeType="afterEffect">
                                  <p:stCondLst>
                                    <p:cond delay="0"/>
                                  </p:stCondLst>
                                  <p:childTnLst>
                                    <p:set>
                                      <p:cBhvr>
                                        <p:cTn id="10" dur="1" fill="hold">
                                          <p:stCondLst>
                                            <p:cond delay="0"/>
                                          </p:stCondLst>
                                        </p:cTn>
                                        <p:tgtEl>
                                          <p:spTgt spid="72708"/>
                                        </p:tgtEl>
                                        <p:attrNameLst>
                                          <p:attrName>style.visibility</p:attrName>
                                        </p:attrNameLst>
                                      </p:cBhvr>
                                      <p:to>
                                        <p:strVal val="visible"/>
                                      </p:to>
                                    </p:set>
                                    <p:animEffect transition="in" filter="fade">
                                      <p:cBhvr>
                                        <p:cTn id="11" dur="2000"/>
                                        <p:tgtEl>
                                          <p:spTgt spid="72708"/>
                                        </p:tgtEl>
                                      </p:cBhvr>
                                    </p:animEffect>
                                    <p:anim calcmode="lin" valueType="num">
                                      <p:cBhvr>
                                        <p:cTn id="12" dur="2000" fill="hold"/>
                                        <p:tgtEl>
                                          <p:spTgt spid="72708"/>
                                        </p:tgtEl>
                                        <p:attrNameLst>
                                          <p:attrName>ppt_x</p:attrName>
                                        </p:attrNameLst>
                                      </p:cBhvr>
                                      <p:tavLst>
                                        <p:tav tm="0">
                                          <p:val>
                                            <p:strVal val="#ppt_x"/>
                                          </p:val>
                                        </p:tav>
                                        <p:tav tm="100000">
                                          <p:val>
                                            <p:strVal val="#ppt_x"/>
                                          </p:val>
                                        </p:tav>
                                      </p:tavLst>
                                    </p:anim>
                                    <p:anim calcmode="lin" valueType="num">
                                      <p:cBhvr>
                                        <p:cTn id="13" dur="2000" fill="hold"/>
                                        <p:tgtEl>
                                          <p:spTgt spid="72708"/>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5000"/>
                            </p:stCondLst>
                            <p:childTnLst>
                              <p:par>
                                <p:cTn id="15" presetID="1" presetClass="mediacall" presetSubtype="0" fill="hold" nodeType="afterEffect">
                                  <p:stCondLst>
                                    <p:cond delay="0"/>
                                  </p:stCondLst>
                                  <p:childTnLst>
                                    <p:cmd type="call" cmd="playFrom(0.0)">
                                      <p:cBhvr>
                                        <p:cTn id="16" dur="49579" fill="hold"/>
                                        <p:tgtEl>
                                          <p:spTgt spid="72712"/>
                                        </p:tgtEl>
                                      </p:cBhvr>
                                    </p:cmd>
                                  </p:childTnLst>
                                </p:cTn>
                              </p:par>
                            </p:childTnLst>
                          </p:cTn>
                        </p:par>
                        <p:par>
                          <p:cTn id="17" fill="hold" nodeType="afterGroup">
                            <p:stCondLst>
                              <p:cond delay="54579"/>
                            </p:stCondLst>
                            <p:childTnLst>
                              <p:par>
                                <p:cTn id="18" presetID="1" presetClass="exit" presetSubtype="0" fill="hold" nodeType="afterEffect">
                                  <p:stCondLst>
                                    <p:cond delay="0"/>
                                  </p:stCondLst>
                                  <p:childTnLst>
                                    <p:set>
                                      <p:cBhvr>
                                        <p:cTn id="19" dur="1" fill="hold">
                                          <p:stCondLst>
                                            <p:cond delay="0"/>
                                          </p:stCondLst>
                                        </p:cTn>
                                        <p:tgtEl>
                                          <p:spTgt spid="72712"/>
                                        </p:tgtEl>
                                        <p:attrNameLst>
                                          <p:attrName>style.visibility</p:attrName>
                                        </p:attrNameLst>
                                      </p:cBhvr>
                                      <p:to>
                                        <p:strVal val="hidden"/>
                                      </p:to>
                                    </p:set>
                                    <p:cmd type="call" cmd="stop">
                                      <p:cBhvr>
                                        <p:cTn id="20" dur="1">
                                          <p:stCondLst>
                                            <p:cond delay="0"/>
                                          </p:stCondLst>
                                        </p:cTn>
                                        <p:tgtEl>
                                          <p:spTgt spid="72712"/>
                                        </p:tgtEl>
                                      </p:cBhvr>
                                    </p:cmd>
                                  </p:childTnLst>
                                </p:cTn>
                              </p:par>
                            </p:childTnLst>
                          </p:cTn>
                        </p:par>
                        <p:par>
                          <p:cTn id="21" fill="hold" nodeType="afterGroup">
                            <p:stCondLst>
                              <p:cond delay="54579"/>
                            </p:stCondLst>
                            <p:childTnLst>
                              <p:par>
                                <p:cTn id="22" presetID="42" presetClass="entr" presetSubtype="0" fill="hold" grpId="0" nodeType="afterEffect">
                                  <p:stCondLst>
                                    <p:cond delay="0"/>
                                  </p:stCondLst>
                                  <p:childTnLst>
                                    <p:set>
                                      <p:cBhvr>
                                        <p:cTn id="23" dur="1" fill="hold">
                                          <p:stCondLst>
                                            <p:cond delay="0"/>
                                          </p:stCondLst>
                                        </p:cTn>
                                        <p:tgtEl>
                                          <p:spTgt spid="72711"/>
                                        </p:tgtEl>
                                        <p:attrNameLst>
                                          <p:attrName>style.visibility</p:attrName>
                                        </p:attrNameLst>
                                      </p:cBhvr>
                                      <p:to>
                                        <p:strVal val="visible"/>
                                      </p:to>
                                    </p:set>
                                    <p:animEffect transition="in" filter="fade">
                                      <p:cBhvr>
                                        <p:cTn id="24" dur="3000"/>
                                        <p:tgtEl>
                                          <p:spTgt spid="72711"/>
                                        </p:tgtEl>
                                      </p:cBhvr>
                                    </p:animEffect>
                                    <p:anim calcmode="lin" valueType="num">
                                      <p:cBhvr>
                                        <p:cTn id="25" dur="3000" fill="hold"/>
                                        <p:tgtEl>
                                          <p:spTgt spid="72711"/>
                                        </p:tgtEl>
                                        <p:attrNameLst>
                                          <p:attrName>ppt_x</p:attrName>
                                        </p:attrNameLst>
                                      </p:cBhvr>
                                      <p:tavLst>
                                        <p:tav tm="0">
                                          <p:val>
                                            <p:strVal val="#ppt_x"/>
                                          </p:val>
                                        </p:tav>
                                        <p:tav tm="100000">
                                          <p:val>
                                            <p:strVal val="#ppt_x"/>
                                          </p:val>
                                        </p:tav>
                                      </p:tavLst>
                                    </p:anim>
                                    <p:anim calcmode="lin" valueType="num">
                                      <p:cBhvr>
                                        <p:cTn id="26" dur="3000" fill="hold"/>
                                        <p:tgtEl>
                                          <p:spTgt spid="727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p:cTn id="27" fill="hold" display="0">
                  <p:stCondLst>
                    <p:cond delay="indefinite"/>
                  </p:stCondLst>
                  <p:endCondLst>
                    <p:cond evt="onNext" delay="0">
                      <p:tgtEl>
                        <p:sldTgt/>
                      </p:tgtEl>
                    </p:cond>
                    <p:cond evt="onPrev" delay="0">
                      <p:tgtEl>
                        <p:sldTgt/>
                      </p:tgtEl>
                    </p:cond>
                  </p:endCondLst>
                </p:cTn>
                <p:tgtEl>
                  <p:spTgt spid="72712"/>
                </p:tgtEl>
              </p:cMediaNode>
            </p:video>
          </p:childTnLst>
        </p:cTn>
      </p:par>
    </p:tnLst>
    <p:bldLst>
      <p:bldP spid="72708" grpId="0"/>
      <p:bldP spid="72711" grpId="0"/>
      <p:bldP spid="72710"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258"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224259"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4260" name="Text Box 4"/>
          <p:cNvSpPr txBox="1">
            <a:spLocks noChangeArrowheads="1"/>
          </p:cNvSpPr>
          <p:nvPr/>
        </p:nvSpPr>
        <p:spPr bwMode="auto">
          <a:xfrm>
            <a:off x="5167313" y="153988"/>
            <a:ext cx="374808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000">
                <a:solidFill>
                  <a:srgbClr val="FFFF00"/>
                </a:solidFill>
                <a:latin typeface="High Tower Text" charset="0"/>
              </a:rPr>
              <a:t>My body </a:t>
            </a:r>
          </a:p>
          <a:p>
            <a:r>
              <a:rPr lang="en-US" sz="4000">
                <a:solidFill>
                  <a:srgbClr val="FFFF00"/>
                </a:solidFill>
                <a:latin typeface="High Tower Text" charset="0"/>
              </a:rPr>
              <a:t>is buried </a:t>
            </a:r>
          </a:p>
          <a:p>
            <a:r>
              <a:rPr lang="en-US" sz="4000">
                <a:solidFill>
                  <a:srgbClr val="FFFF00"/>
                </a:solidFill>
                <a:latin typeface="High Tower Text" charset="0"/>
              </a:rPr>
              <a:t>in a </a:t>
            </a:r>
            <a:r>
              <a:rPr lang="ja-JP" altLang="en-US" sz="4000">
                <a:solidFill>
                  <a:srgbClr val="FFFF00"/>
                </a:solidFill>
                <a:latin typeface="High Tower Text" charset="0"/>
              </a:rPr>
              <a:t>“</a:t>
            </a:r>
            <a:r>
              <a:rPr lang="en-US" sz="4000">
                <a:solidFill>
                  <a:srgbClr val="FFFF00"/>
                </a:solidFill>
                <a:latin typeface="High Tower Text" charset="0"/>
              </a:rPr>
              <a:t>grave </a:t>
            </a:r>
          </a:p>
          <a:p>
            <a:r>
              <a:rPr lang="en-US" sz="4000">
                <a:solidFill>
                  <a:srgbClr val="FFFF00"/>
                </a:solidFill>
                <a:latin typeface="High Tower Text" charset="0"/>
              </a:rPr>
              <a:t>of water,</a:t>
            </a:r>
            <a:r>
              <a:rPr lang="ja-JP" altLang="en-US" sz="4000">
                <a:solidFill>
                  <a:srgbClr val="FFFF00"/>
                </a:solidFill>
                <a:latin typeface="High Tower Text" charset="0"/>
              </a:rPr>
              <a:t>”</a:t>
            </a:r>
            <a:r>
              <a:rPr lang="en-US" sz="4000">
                <a:solidFill>
                  <a:srgbClr val="FFFF00"/>
                </a:solidFill>
                <a:latin typeface="High Tower Text" charset="0"/>
              </a:rPr>
              <a:t> portraying </a:t>
            </a:r>
          </a:p>
          <a:p>
            <a:r>
              <a:rPr lang="en-US" sz="4000">
                <a:solidFill>
                  <a:srgbClr val="FFFF00"/>
                </a:solidFill>
                <a:latin typeface="High Tower Text" charset="0"/>
              </a:rPr>
              <a:t>the </a:t>
            </a:r>
            <a:r>
              <a:rPr lang="en-US" sz="4000" u="sng">
                <a:solidFill>
                  <a:srgbClr val="FFFF00"/>
                </a:solidFill>
                <a:latin typeface="High Tower Text" charset="0"/>
              </a:rPr>
              <a:t>DEATH</a:t>
            </a:r>
            <a:r>
              <a:rPr lang="en-US" sz="4000">
                <a:solidFill>
                  <a:srgbClr val="FFFF00"/>
                </a:solidFill>
                <a:latin typeface="High Tower Text" charset="0"/>
              </a:rPr>
              <a:t> </a:t>
            </a:r>
          </a:p>
          <a:p>
            <a:r>
              <a:rPr lang="en-US" sz="4000">
                <a:solidFill>
                  <a:srgbClr val="FFFF00"/>
                </a:solidFill>
                <a:latin typeface="High Tower Text" charset="0"/>
              </a:rPr>
              <a:t>of my old life.</a:t>
            </a:r>
            <a:endParaRPr lang="en-US" sz="4000"/>
          </a:p>
        </p:txBody>
      </p:sp>
      <p:pic>
        <p:nvPicPr>
          <p:cNvPr id="224261"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4260"/>
                                        </p:tgtEl>
                                        <p:attrNameLst>
                                          <p:attrName>style.visibility</p:attrName>
                                        </p:attrNameLst>
                                      </p:cBhvr>
                                      <p:to>
                                        <p:strVal val="visible"/>
                                      </p:to>
                                    </p:set>
                                    <p:animEffect transition="in" filter="fade">
                                      <p:cBhvr>
                                        <p:cTn id="7" dur="3000"/>
                                        <p:tgtEl>
                                          <p:spTgt spid="224260"/>
                                        </p:tgtEl>
                                      </p:cBhvr>
                                    </p:animEffect>
                                    <p:anim calcmode="lin" valueType="num">
                                      <p:cBhvr>
                                        <p:cTn id="8" dur="3000" fill="hold"/>
                                        <p:tgtEl>
                                          <p:spTgt spid="224260"/>
                                        </p:tgtEl>
                                        <p:attrNameLst>
                                          <p:attrName>ppt_x</p:attrName>
                                        </p:attrNameLst>
                                      </p:cBhvr>
                                      <p:tavLst>
                                        <p:tav tm="0">
                                          <p:val>
                                            <p:strVal val="#ppt_x"/>
                                          </p:val>
                                        </p:tav>
                                        <p:tav tm="100000">
                                          <p:val>
                                            <p:strVal val="#ppt_x"/>
                                          </p:val>
                                        </p:tav>
                                      </p:tavLst>
                                    </p:anim>
                                    <p:anim calcmode="lin" valueType="num">
                                      <p:cBhvr>
                                        <p:cTn id="9" dur="3000" fill="hold"/>
                                        <p:tgtEl>
                                          <p:spTgt spid="2242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260"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58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58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Romans 6:3</a:t>
            </a:r>
          </a:p>
        </p:txBody>
      </p:sp>
      <p:sp>
        <p:nvSpPr>
          <p:cNvPr id="195588" name="Text Box 4"/>
          <p:cNvSpPr txBox="1">
            <a:spLocks noChangeArrowheads="1"/>
          </p:cNvSpPr>
          <p:nvPr/>
        </p:nvSpPr>
        <p:spPr bwMode="auto">
          <a:xfrm>
            <a:off x="328613" y="1035050"/>
            <a:ext cx="8501062" cy="51244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600">
                <a:solidFill>
                  <a:srgbClr val="FFFF00"/>
                </a:solidFill>
              </a:rPr>
              <a:t>Know ye not, that so many of us as were baptized into Jesus Christ were baptized into his death?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95587"/>
                                        </p:tgtEl>
                                        <p:attrNameLst>
                                          <p:attrName>style.visibility</p:attrName>
                                        </p:attrNameLst>
                                      </p:cBhvr>
                                      <p:to>
                                        <p:strVal val="visible"/>
                                      </p:to>
                                    </p:set>
                                    <p:animEffect transition="in" filter="fade">
                                      <p:cBhvr>
                                        <p:cTn id="7" dur="2000"/>
                                        <p:tgtEl>
                                          <p:spTgt spid="195587"/>
                                        </p:tgtEl>
                                      </p:cBhvr>
                                    </p:animEffect>
                                    <p:anim calcmode="lin" valueType="num">
                                      <p:cBhvr>
                                        <p:cTn id="8" dur="2000" fill="hold"/>
                                        <p:tgtEl>
                                          <p:spTgt spid="195587"/>
                                        </p:tgtEl>
                                        <p:attrNameLst>
                                          <p:attrName>ppt_x</p:attrName>
                                        </p:attrNameLst>
                                      </p:cBhvr>
                                      <p:tavLst>
                                        <p:tav tm="0">
                                          <p:val>
                                            <p:strVal val="#ppt_x"/>
                                          </p:val>
                                        </p:tav>
                                        <p:tav tm="100000">
                                          <p:val>
                                            <p:strVal val="#ppt_x"/>
                                          </p:val>
                                        </p:tav>
                                      </p:tavLst>
                                    </p:anim>
                                    <p:anim calcmode="lin" valueType="num">
                                      <p:cBhvr>
                                        <p:cTn id="9" dur="2000" fill="hold"/>
                                        <p:tgtEl>
                                          <p:spTgt spid="19558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5588"/>
                                        </p:tgtEl>
                                        <p:attrNameLst>
                                          <p:attrName>style.visibility</p:attrName>
                                        </p:attrNameLst>
                                      </p:cBhvr>
                                      <p:to>
                                        <p:strVal val="visible"/>
                                      </p:to>
                                    </p:set>
                                    <p:animEffect transition="in" filter="fade">
                                      <p:cBhvr>
                                        <p:cTn id="12" dur="2000"/>
                                        <p:tgtEl>
                                          <p:spTgt spid="195588"/>
                                        </p:tgtEl>
                                      </p:cBhvr>
                                    </p:animEffect>
                                    <p:anim calcmode="lin" valueType="num">
                                      <p:cBhvr>
                                        <p:cTn id="13" dur="2000" fill="hold"/>
                                        <p:tgtEl>
                                          <p:spTgt spid="195588"/>
                                        </p:tgtEl>
                                        <p:attrNameLst>
                                          <p:attrName>ppt_x</p:attrName>
                                        </p:attrNameLst>
                                      </p:cBhvr>
                                      <p:tavLst>
                                        <p:tav tm="0">
                                          <p:val>
                                            <p:strVal val="#ppt_x"/>
                                          </p:val>
                                        </p:tav>
                                        <p:tav tm="100000">
                                          <p:val>
                                            <p:strVal val="#ppt_x"/>
                                          </p:val>
                                        </p:tav>
                                      </p:tavLst>
                                    </p:anim>
                                    <p:anim calcmode="lin" valueType="num">
                                      <p:cBhvr>
                                        <p:cTn id="14" dur="2000" fill="hold"/>
                                        <p:tgtEl>
                                          <p:spTgt spid="1955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p:bldP spid="19558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306"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226307"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6308" name="Text Box 4"/>
          <p:cNvSpPr txBox="1">
            <a:spLocks noChangeArrowheads="1"/>
          </p:cNvSpPr>
          <p:nvPr/>
        </p:nvSpPr>
        <p:spPr bwMode="auto">
          <a:xfrm>
            <a:off x="5167313" y="153988"/>
            <a:ext cx="374808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000">
                <a:solidFill>
                  <a:srgbClr val="FFFF00"/>
                </a:solidFill>
                <a:latin typeface="High Tower Text" charset="0"/>
              </a:rPr>
              <a:t>I am </a:t>
            </a:r>
          </a:p>
          <a:p>
            <a:r>
              <a:rPr lang="en-US" sz="4000" u="sng">
                <a:solidFill>
                  <a:srgbClr val="FFFF00"/>
                </a:solidFill>
                <a:latin typeface="High Tower Text" charset="0"/>
              </a:rPr>
              <a:t>BORN AGAIN</a:t>
            </a:r>
            <a:r>
              <a:rPr lang="en-US" sz="4000">
                <a:solidFill>
                  <a:srgbClr val="FFFF00"/>
                </a:solidFill>
                <a:latin typeface="High Tower Text" charset="0"/>
              </a:rPr>
              <a:t> </a:t>
            </a:r>
            <a:r>
              <a:rPr lang="ja-JP" altLang="en-US" sz="4000">
                <a:solidFill>
                  <a:srgbClr val="FFFF00"/>
                </a:solidFill>
                <a:latin typeface="High Tower Text" charset="0"/>
              </a:rPr>
              <a:t>“</a:t>
            </a:r>
            <a:r>
              <a:rPr lang="en-US" sz="4000">
                <a:solidFill>
                  <a:srgbClr val="FFFF00"/>
                </a:solidFill>
                <a:latin typeface="High Tower Text" charset="0"/>
              </a:rPr>
              <a:t>of the water,</a:t>
            </a:r>
            <a:r>
              <a:rPr lang="ja-JP" altLang="en-US" sz="4000">
                <a:solidFill>
                  <a:srgbClr val="FFFF00"/>
                </a:solidFill>
                <a:latin typeface="High Tower Text" charset="0"/>
              </a:rPr>
              <a:t>”</a:t>
            </a:r>
            <a:r>
              <a:rPr lang="en-US" sz="4000">
                <a:solidFill>
                  <a:srgbClr val="FFFF00"/>
                </a:solidFill>
                <a:latin typeface="High Tower Text" charset="0"/>
              </a:rPr>
              <a:t> portraying </a:t>
            </a:r>
          </a:p>
          <a:p>
            <a:r>
              <a:rPr lang="en-US" sz="4000">
                <a:solidFill>
                  <a:srgbClr val="FFFF00"/>
                </a:solidFill>
                <a:latin typeface="High Tower Text" charset="0"/>
              </a:rPr>
              <a:t>the birth of my new life.</a:t>
            </a:r>
            <a:endParaRPr lang="en-US" sz="4000"/>
          </a:p>
        </p:txBody>
      </p:sp>
      <p:pic>
        <p:nvPicPr>
          <p:cNvPr id="226309"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6308"/>
                                        </p:tgtEl>
                                        <p:attrNameLst>
                                          <p:attrName>style.visibility</p:attrName>
                                        </p:attrNameLst>
                                      </p:cBhvr>
                                      <p:to>
                                        <p:strVal val="visible"/>
                                      </p:to>
                                    </p:set>
                                    <p:animEffect transition="in" filter="fade">
                                      <p:cBhvr>
                                        <p:cTn id="7" dur="3000"/>
                                        <p:tgtEl>
                                          <p:spTgt spid="226308"/>
                                        </p:tgtEl>
                                      </p:cBhvr>
                                    </p:animEffect>
                                    <p:anim calcmode="lin" valueType="num">
                                      <p:cBhvr>
                                        <p:cTn id="8" dur="3000" fill="hold"/>
                                        <p:tgtEl>
                                          <p:spTgt spid="226308"/>
                                        </p:tgtEl>
                                        <p:attrNameLst>
                                          <p:attrName>ppt_x</p:attrName>
                                        </p:attrNameLst>
                                      </p:cBhvr>
                                      <p:tavLst>
                                        <p:tav tm="0">
                                          <p:val>
                                            <p:strVal val="#ppt_x"/>
                                          </p:val>
                                        </p:tav>
                                        <p:tav tm="100000">
                                          <p:val>
                                            <p:strVal val="#ppt_x"/>
                                          </p:val>
                                        </p:tav>
                                      </p:tavLst>
                                    </p:anim>
                                    <p:anim calcmode="lin" valueType="num">
                                      <p:cBhvr>
                                        <p:cTn id="9" dur="3000" fill="hold"/>
                                        <p:tgtEl>
                                          <p:spTgt spid="2263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8"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763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John 3:3, 5</a:t>
            </a:r>
          </a:p>
        </p:txBody>
      </p:sp>
      <p:sp>
        <p:nvSpPr>
          <p:cNvPr id="197636" name="Text Box 4"/>
          <p:cNvSpPr txBox="1">
            <a:spLocks noChangeArrowheads="1"/>
          </p:cNvSpPr>
          <p:nvPr/>
        </p:nvSpPr>
        <p:spPr bwMode="auto">
          <a:xfrm>
            <a:off x="328613" y="1035050"/>
            <a:ext cx="8501062" cy="50958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100">
                <a:solidFill>
                  <a:srgbClr val="FFFF00"/>
                </a:solidFill>
              </a:rPr>
              <a:t>Jesus answered and said unto him, Verily, verily, I say unto thee, Except a man be born again, he cannot see the kingdom of God … Jesus answered, Verily, verily, I say unto thee, Except a man be born of water and of the Spirit, he cannot enter into the kingdom of God.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97635"/>
                                        </p:tgtEl>
                                        <p:attrNameLst>
                                          <p:attrName>style.visibility</p:attrName>
                                        </p:attrNameLst>
                                      </p:cBhvr>
                                      <p:to>
                                        <p:strVal val="visible"/>
                                      </p:to>
                                    </p:set>
                                    <p:animEffect transition="in" filter="fade">
                                      <p:cBhvr>
                                        <p:cTn id="7" dur="2000"/>
                                        <p:tgtEl>
                                          <p:spTgt spid="197635"/>
                                        </p:tgtEl>
                                      </p:cBhvr>
                                    </p:animEffect>
                                    <p:anim calcmode="lin" valueType="num">
                                      <p:cBhvr>
                                        <p:cTn id="8" dur="2000" fill="hold"/>
                                        <p:tgtEl>
                                          <p:spTgt spid="197635"/>
                                        </p:tgtEl>
                                        <p:attrNameLst>
                                          <p:attrName>ppt_x</p:attrName>
                                        </p:attrNameLst>
                                      </p:cBhvr>
                                      <p:tavLst>
                                        <p:tav tm="0">
                                          <p:val>
                                            <p:strVal val="#ppt_x"/>
                                          </p:val>
                                        </p:tav>
                                        <p:tav tm="100000">
                                          <p:val>
                                            <p:strVal val="#ppt_x"/>
                                          </p:val>
                                        </p:tav>
                                      </p:tavLst>
                                    </p:anim>
                                    <p:anim calcmode="lin" valueType="num">
                                      <p:cBhvr>
                                        <p:cTn id="9" dur="2000" fill="hold"/>
                                        <p:tgtEl>
                                          <p:spTgt spid="1976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7636"/>
                                        </p:tgtEl>
                                        <p:attrNameLst>
                                          <p:attrName>style.visibility</p:attrName>
                                        </p:attrNameLst>
                                      </p:cBhvr>
                                      <p:to>
                                        <p:strVal val="visible"/>
                                      </p:to>
                                    </p:set>
                                    <p:animEffect transition="in" filter="fade">
                                      <p:cBhvr>
                                        <p:cTn id="12" dur="2000"/>
                                        <p:tgtEl>
                                          <p:spTgt spid="197636"/>
                                        </p:tgtEl>
                                      </p:cBhvr>
                                    </p:animEffect>
                                    <p:anim calcmode="lin" valueType="num">
                                      <p:cBhvr>
                                        <p:cTn id="13" dur="2000" fill="hold"/>
                                        <p:tgtEl>
                                          <p:spTgt spid="197636"/>
                                        </p:tgtEl>
                                        <p:attrNameLst>
                                          <p:attrName>ppt_x</p:attrName>
                                        </p:attrNameLst>
                                      </p:cBhvr>
                                      <p:tavLst>
                                        <p:tav tm="0">
                                          <p:val>
                                            <p:strVal val="#ppt_x"/>
                                          </p:val>
                                        </p:tav>
                                        <p:tav tm="100000">
                                          <p:val>
                                            <p:strVal val="#ppt_x"/>
                                          </p:val>
                                        </p:tav>
                                      </p:tavLst>
                                    </p:anim>
                                    <p:anim calcmode="lin" valueType="num">
                                      <p:cBhvr>
                                        <p:cTn id="14" dur="2000" fill="hold"/>
                                        <p:tgtEl>
                                          <p:spTgt spid="1976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5" grpId="0"/>
      <p:bldP spid="19763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354"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228355"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8356" name="Text Box 4"/>
          <p:cNvSpPr txBox="1">
            <a:spLocks noChangeArrowheads="1"/>
          </p:cNvSpPr>
          <p:nvPr/>
        </p:nvSpPr>
        <p:spPr bwMode="auto">
          <a:xfrm>
            <a:off x="5167313" y="153988"/>
            <a:ext cx="374808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000">
                <a:solidFill>
                  <a:srgbClr val="FFFF00"/>
                </a:solidFill>
                <a:latin typeface="High Tower Text" charset="0"/>
              </a:rPr>
              <a:t>I am brought into God</a:t>
            </a:r>
            <a:r>
              <a:rPr lang="ja-JP" altLang="en-US" sz="4000">
                <a:solidFill>
                  <a:srgbClr val="FFFF00"/>
                </a:solidFill>
                <a:latin typeface="High Tower Text" charset="0"/>
              </a:rPr>
              <a:t>’</a:t>
            </a:r>
            <a:r>
              <a:rPr lang="en-US" sz="4000">
                <a:solidFill>
                  <a:srgbClr val="FFFF00"/>
                </a:solidFill>
                <a:latin typeface="High Tower Text" charset="0"/>
              </a:rPr>
              <a:t>s </a:t>
            </a:r>
            <a:r>
              <a:rPr lang="en-US" sz="4000" u="sng">
                <a:solidFill>
                  <a:srgbClr val="FFFF00"/>
                </a:solidFill>
                <a:latin typeface="High Tower Text" charset="0"/>
              </a:rPr>
              <a:t>COVENANT</a:t>
            </a:r>
            <a:r>
              <a:rPr lang="en-US" sz="4000">
                <a:solidFill>
                  <a:srgbClr val="FFFF00"/>
                </a:solidFill>
                <a:latin typeface="High Tower Text" charset="0"/>
              </a:rPr>
              <a:t> of salvation, portraying the </a:t>
            </a:r>
            <a:r>
              <a:rPr lang="ja-JP" altLang="en-US" sz="4000">
                <a:solidFill>
                  <a:srgbClr val="FFFF00"/>
                </a:solidFill>
                <a:latin typeface="High Tower Text" charset="0"/>
              </a:rPr>
              <a:t>“</a:t>
            </a:r>
            <a:r>
              <a:rPr lang="en-US" sz="4000">
                <a:solidFill>
                  <a:srgbClr val="FFFF00"/>
                </a:solidFill>
                <a:latin typeface="High Tower Text" charset="0"/>
              </a:rPr>
              <a:t>cutting off</a:t>
            </a:r>
            <a:r>
              <a:rPr lang="ja-JP" altLang="en-US" sz="4000">
                <a:solidFill>
                  <a:srgbClr val="FFFF00"/>
                </a:solidFill>
                <a:latin typeface="High Tower Text" charset="0"/>
              </a:rPr>
              <a:t>”</a:t>
            </a:r>
            <a:r>
              <a:rPr lang="en-US" sz="4000">
                <a:solidFill>
                  <a:srgbClr val="FFFF00"/>
                </a:solidFill>
                <a:latin typeface="High Tower Text" charset="0"/>
              </a:rPr>
              <a:t> </a:t>
            </a:r>
          </a:p>
          <a:p>
            <a:r>
              <a:rPr lang="en-US" sz="4000">
                <a:solidFill>
                  <a:srgbClr val="FFFF00"/>
                </a:solidFill>
                <a:latin typeface="High Tower Text" charset="0"/>
              </a:rPr>
              <a:t>of my fleshly desires.</a:t>
            </a:r>
            <a:endParaRPr lang="en-US" sz="4000"/>
          </a:p>
        </p:txBody>
      </p:sp>
      <p:pic>
        <p:nvPicPr>
          <p:cNvPr id="228357"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8356"/>
                                        </p:tgtEl>
                                        <p:attrNameLst>
                                          <p:attrName>style.visibility</p:attrName>
                                        </p:attrNameLst>
                                      </p:cBhvr>
                                      <p:to>
                                        <p:strVal val="visible"/>
                                      </p:to>
                                    </p:set>
                                    <p:animEffect transition="in" filter="fade">
                                      <p:cBhvr>
                                        <p:cTn id="7" dur="3000"/>
                                        <p:tgtEl>
                                          <p:spTgt spid="228356"/>
                                        </p:tgtEl>
                                      </p:cBhvr>
                                    </p:animEffect>
                                    <p:anim calcmode="lin" valueType="num">
                                      <p:cBhvr>
                                        <p:cTn id="8" dur="3000" fill="hold"/>
                                        <p:tgtEl>
                                          <p:spTgt spid="228356"/>
                                        </p:tgtEl>
                                        <p:attrNameLst>
                                          <p:attrName>ppt_x</p:attrName>
                                        </p:attrNameLst>
                                      </p:cBhvr>
                                      <p:tavLst>
                                        <p:tav tm="0">
                                          <p:val>
                                            <p:strVal val="#ppt_x"/>
                                          </p:val>
                                        </p:tav>
                                        <p:tav tm="100000">
                                          <p:val>
                                            <p:strVal val="#ppt_x"/>
                                          </p:val>
                                        </p:tav>
                                      </p:tavLst>
                                    </p:anim>
                                    <p:anim calcmode="lin" valueType="num">
                                      <p:cBhvr>
                                        <p:cTn id="9" dur="3000" fill="hold"/>
                                        <p:tgtEl>
                                          <p:spTgt spid="2283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68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968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Colossians 2:11-12</a:t>
            </a:r>
          </a:p>
        </p:txBody>
      </p:sp>
      <p:sp>
        <p:nvSpPr>
          <p:cNvPr id="199684"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a:solidFill>
                  <a:srgbClr val="FFFF00"/>
                </a:solidFill>
              </a:rPr>
              <a:t>In whom also ye are circumcised with the circumcision made without hands, in putting off the body of the sins of the flesh by the circumcision of Christ: Buried with him in baptism, wherein also ye are risen with </a:t>
            </a:r>
          </a:p>
          <a:p>
            <a:pPr algn="ctr"/>
            <a:r>
              <a:rPr lang="en-US" sz="4000">
                <a:solidFill>
                  <a:srgbClr val="FFFF00"/>
                </a:solidFill>
              </a:rPr>
              <a:t>him through the faith of the </a:t>
            </a:r>
          </a:p>
          <a:p>
            <a:pPr algn="ctr"/>
            <a:r>
              <a:rPr lang="en-US" sz="4000">
                <a:solidFill>
                  <a:srgbClr val="FFFF00"/>
                </a:solidFill>
              </a:rPr>
              <a:t>operation of God, who hath raised him from the dead.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99683"/>
                                        </p:tgtEl>
                                        <p:attrNameLst>
                                          <p:attrName>style.visibility</p:attrName>
                                        </p:attrNameLst>
                                      </p:cBhvr>
                                      <p:to>
                                        <p:strVal val="visible"/>
                                      </p:to>
                                    </p:set>
                                    <p:animEffect transition="in" filter="fade">
                                      <p:cBhvr>
                                        <p:cTn id="7" dur="2000"/>
                                        <p:tgtEl>
                                          <p:spTgt spid="199683"/>
                                        </p:tgtEl>
                                      </p:cBhvr>
                                    </p:animEffect>
                                    <p:anim calcmode="lin" valueType="num">
                                      <p:cBhvr>
                                        <p:cTn id="8" dur="2000" fill="hold"/>
                                        <p:tgtEl>
                                          <p:spTgt spid="199683"/>
                                        </p:tgtEl>
                                        <p:attrNameLst>
                                          <p:attrName>ppt_x</p:attrName>
                                        </p:attrNameLst>
                                      </p:cBhvr>
                                      <p:tavLst>
                                        <p:tav tm="0">
                                          <p:val>
                                            <p:strVal val="#ppt_x"/>
                                          </p:val>
                                        </p:tav>
                                        <p:tav tm="100000">
                                          <p:val>
                                            <p:strVal val="#ppt_x"/>
                                          </p:val>
                                        </p:tav>
                                      </p:tavLst>
                                    </p:anim>
                                    <p:anim calcmode="lin" valueType="num">
                                      <p:cBhvr>
                                        <p:cTn id="9" dur="2000" fill="hold"/>
                                        <p:tgtEl>
                                          <p:spTgt spid="19968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9684"/>
                                        </p:tgtEl>
                                        <p:attrNameLst>
                                          <p:attrName>style.visibility</p:attrName>
                                        </p:attrNameLst>
                                      </p:cBhvr>
                                      <p:to>
                                        <p:strVal val="visible"/>
                                      </p:to>
                                    </p:set>
                                    <p:animEffect transition="in" filter="fade">
                                      <p:cBhvr>
                                        <p:cTn id="12" dur="2000"/>
                                        <p:tgtEl>
                                          <p:spTgt spid="199684"/>
                                        </p:tgtEl>
                                      </p:cBhvr>
                                    </p:animEffect>
                                    <p:anim calcmode="lin" valueType="num">
                                      <p:cBhvr>
                                        <p:cTn id="13" dur="2000" fill="hold"/>
                                        <p:tgtEl>
                                          <p:spTgt spid="199684"/>
                                        </p:tgtEl>
                                        <p:attrNameLst>
                                          <p:attrName>ppt_x</p:attrName>
                                        </p:attrNameLst>
                                      </p:cBhvr>
                                      <p:tavLst>
                                        <p:tav tm="0">
                                          <p:val>
                                            <p:strVal val="#ppt_x"/>
                                          </p:val>
                                        </p:tav>
                                        <p:tav tm="100000">
                                          <p:val>
                                            <p:strVal val="#ppt_x"/>
                                          </p:val>
                                        </p:tav>
                                      </p:tavLst>
                                    </p:anim>
                                    <p:anim calcmode="lin" valueType="num">
                                      <p:cBhvr>
                                        <p:cTn id="14" dur="2000" fill="hold"/>
                                        <p:tgtEl>
                                          <p:spTgt spid="1996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3" grpId="0"/>
      <p:bldP spid="19968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402"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230403"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30404" name="Text Box 4"/>
          <p:cNvSpPr txBox="1">
            <a:spLocks noChangeArrowheads="1"/>
          </p:cNvSpPr>
          <p:nvPr/>
        </p:nvSpPr>
        <p:spPr bwMode="auto">
          <a:xfrm>
            <a:off x="5167313" y="153988"/>
            <a:ext cx="374808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000">
                <a:solidFill>
                  <a:srgbClr val="FFFF00"/>
                </a:solidFill>
                <a:latin typeface="High Tower Text" charset="0"/>
              </a:rPr>
              <a:t>I take upon myself the </a:t>
            </a:r>
            <a:r>
              <a:rPr lang="en-US" sz="4000" u="sng">
                <a:solidFill>
                  <a:srgbClr val="FFFF00"/>
                </a:solidFill>
                <a:latin typeface="High Tower Text" charset="0"/>
              </a:rPr>
              <a:t>NAME</a:t>
            </a:r>
            <a:r>
              <a:rPr lang="en-US" sz="4000">
                <a:solidFill>
                  <a:srgbClr val="FFFF00"/>
                </a:solidFill>
                <a:latin typeface="High Tower Text" charset="0"/>
              </a:rPr>
              <a:t> of </a:t>
            </a:r>
          </a:p>
          <a:p>
            <a:r>
              <a:rPr lang="en-US" sz="4000">
                <a:solidFill>
                  <a:srgbClr val="FFFF00"/>
                </a:solidFill>
                <a:latin typeface="High Tower Text" charset="0"/>
              </a:rPr>
              <a:t>Jesus Christ, which is the only saving name.</a:t>
            </a:r>
            <a:endParaRPr lang="en-US" sz="4000"/>
          </a:p>
        </p:txBody>
      </p:sp>
      <p:pic>
        <p:nvPicPr>
          <p:cNvPr id="230405"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0404"/>
                                        </p:tgtEl>
                                        <p:attrNameLst>
                                          <p:attrName>style.visibility</p:attrName>
                                        </p:attrNameLst>
                                      </p:cBhvr>
                                      <p:to>
                                        <p:strVal val="visible"/>
                                      </p:to>
                                    </p:set>
                                    <p:animEffect transition="in" filter="fade">
                                      <p:cBhvr>
                                        <p:cTn id="7" dur="3000"/>
                                        <p:tgtEl>
                                          <p:spTgt spid="230404"/>
                                        </p:tgtEl>
                                      </p:cBhvr>
                                    </p:animEffect>
                                    <p:anim calcmode="lin" valueType="num">
                                      <p:cBhvr>
                                        <p:cTn id="8" dur="3000" fill="hold"/>
                                        <p:tgtEl>
                                          <p:spTgt spid="230404"/>
                                        </p:tgtEl>
                                        <p:attrNameLst>
                                          <p:attrName>ppt_x</p:attrName>
                                        </p:attrNameLst>
                                      </p:cBhvr>
                                      <p:tavLst>
                                        <p:tav tm="0">
                                          <p:val>
                                            <p:strVal val="#ppt_x"/>
                                          </p:val>
                                        </p:tav>
                                        <p:tav tm="100000">
                                          <p:val>
                                            <p:strVal val="#ppt_x"/>
                                          </p:val>
                                        </p:tav>
                                      </p:tavLst>
                                    </p:anim>
                                    <p:anim calcmode="lin" valueType="num">
                                      <p:cBhvr>
                                        <p:cTn id="9" dur="3000" fill="hold"/>
                                        <p:tgtEl>
                                          <p:spTgt spid="2304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173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173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Galatians 3:27</a:t>
            </a:r>
          </a:p>
        </p:txBody>
      </p:sp>
      <p:sp>
        <p:nvSpPr>
          <p:cNvPr id="201732" name="Text Box 4"/>
          <p:cNvSpPr txBox="1">
            <a:spLocks noChangeArrowheads="1"/>
          </p:cNvSpPr>
          <p:nvPr/>
        </p:nvSpPr>
        <p:spPr bwMode="auto">
          <a:xfrm>
            <a:off x="328613" y="1035050"/>
            <a:ext cx="8501062" cy="44799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7200">
                <a:solidFill>
                  <a:srgbClr val="FFFF00"/>
                </a:solidFill>
              </a:rPr>
              <a:t>For as many of you as have been baptized into Christ have put on Christ.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01731"/>
                                        </p:tgtEl>
                                        <p:attrNameLst>
                                          <p:attrName>style.visibility</p:attrName>
                                        </p:attrNameLst>
                                      </p:cBhvr>
                                      <p:to>
                                        <p:strVal val="visible"/>
                                      </p:to>
                                    </p:set>
                                    <p:animEffect transition="in" filter="fade">
                                      <p:cBhvr>
                                        <p:cTn id="7" dur="2000"/>
                                        <p:tgtEl>
                                          <p:spTgt spid="201731"/>
                                        </p:tgtEl>
                                      </p:cBhvr>
                                    </p:animEffect>
                                    <p:anim calcmode="lin" valueType="num">
                                      <p:cBhvr>
                                        <p:cTn id="8" dur="2000" fill="hold"/>
                                        <p:tgtEl>
                                          <p:spTgt spid="201731"/>
                                        </p:tgtEl>
                                        <p:attrNameLst>
                                          <p:attrName>ppt_x</p:attrName>
                                        </p:attrNameLst>
                                      </p:cBhvr>
                                      <p:tavLst>
                                        <p:tav tm="0">
                                          <p:val>
                                            <p:strVal val="#ppt_x"/>
                                          </p:val>
                                        </p:tav>
                                        <p:tav tm="100000">
                                          <p:val>
                                            <p:strVal val="#ppt_x"/>
                                          </p:val>
                                        </p:tav>
                                      </p:tavLst>
                                    </p:anim>
                                    <p:anim calcmode="lin" valueType="num">
                                      <p:cBhvr>
                                        <p:cTn id="9" dur="2000" fill="hold"/>
                                        <p:tgtEl>
                                          <p:spTgt spid="2017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1732"/>
                                        </p:tgtEl>
                                        <p:attrNameLst>
                                          <p:attrName>style.visibility</p:attrName>
                                        </p:attrNameLst>
                                      </p:cBhvr>
                                      <p:to>
                                        <p:strVal val="visible"/>
                                      </p:to>
                                    </p:set>
                                    <p:animEffect transition="in" filter="fade">
                                      <p:cBhvr>
                                        <p:cTn id="12" dur="2000"/>
                                        <p:tgtEl>
                                          <p:spTgt spid="201732"/>
                                        </p:tgtEl>
                                      </p:cBhvr>
                                    </p:animEffect>
                                    <p:anim calcmode="lin" valueType="num">
                                      <p:cBhvr>
                                        <p:cTn id="13" dur="2000" fill="hold"/>
                                        <p:tgtEl>
                                          <p:spTgt spid="201732"/>
                                        </p:tgtEl>
                                        <p:attrNameLst>
                                          <p:attrName>ppt_x</p:attrName>
                                        </p:attrNameLst>
                                      </p:cBhvr>
                                      <p:tavLst>
                                        <p:tav tm="0">
                                          <p:val>
                                            <p:strVal val="#ppt_x"/>
                                          </p:val>
                                        </p:tav>
                                        <p:tav tm="100000">
                                          <p:val>
                                            <p:strVal val="#ppt_x"/>
                                          </p:val>
                                        </p:tav>
                                      </p:tavLst>
                                    </p:anim>
                                    <p:anim calcmode="lin" valueType="num">
                                      <p:cBhvr>
                                        <p:cTn id="14" dur="2000" fill="hold"/>
                                        <p:tgtEl>
                                          <p:spTgt spid="2017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1" grpId="0"/>
      <p:bldP spid="20173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2450"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232451"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32452" name="Text Box 4"/>
          <p:cNvSpPr txBox="1">
            <a:spLocks noChangeArrowheads="1"/>
          </p:cNvSpPr>
          <p:nvPr/>
        </p:nvSpPr>
        <p:spPr bwMode="auto">
          <a:xfrm>
            <a:off x="5167313" y="153988"/>
            <a:ext cx="374808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000">
                <a:solidFill>
                  <a:srgbClr val="FFFF00"/>
                </a:solidFill>
                <a:latin typeface="High Tower Text" charset="0"/>
              </a:rPr>
              <a:t>I apply the </a:t>
            </a:r>
            <a:r>
              <a:rPr lang="en-US" sz="4000" u="sng">
                <a:solidFill>
                  <a:srgbClr val="FFFF00"/>
                </a:solidFill>
                <a:latin typeface="High Tower Text" charset="0"/>
              </a:rPr>
              <a:t>BURIAL</a:t>
            </a:r>
            <a:r>
              <a:rPr lang="en-US" sz="4000">
                <a:solidFill>
                  <a:srgbClr val="FFFF00"/>
                </a:solidFill>
                <a:latin typeface="High Tower Text" charset="0"/>
              </a:rPr>
              <a:t> </a:t>
            </a:r>
          </a:p>
          <a:p>
            <a:r>
              <a:rPr lang="en-US" sz="4000">
                <a:solidFill>
                  <a:srgbClr val="FFFF00"/>
                </a:solidFill>
                <a:latin typeface="High Tower Text" charset="0"/>
              </a:rPr>
              <a:t>of Christ to my life, making it effective in me.</a:t>
            </a:r>
            <a:endParaRPr lang="en-US" sz="4000"/>
          </a:p>
        </p:txBody>
      </p:sp>
      <p:pic>
        <p:nvPicPr>
          <p:cNvPr id="232453"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2452"/>
                                        </p:tgtEl>
                                        <p:attrNameLst>
                                          <p:attrName>style.visibility</p:attrName>
                                        </p:attrNameLst>
                                      </p:cBhvr>
                                      <p:to>
                                        <p:strVal val="visible"/>
                                      </p:to>
                                    </p:set>
                                    <p:animEffect transition="in" filter="fade">
                                      <p:cBhvr>
                                        <p:cTn id="7" dur="3000"/>
                                        <p:tgtEl>
                                          <p:spTgt spid="232452"/>
                                        </p:tgtEl>
                                      </p:cBhvr>
                                    </p:animEffect>
                                    <p:anim calcmode="lin" valueType="num">
                                      <p:cBhvr>
                                        <p:cTn id="8" dur="3000" fill="hold"/>
                                        <p:tgtEl>
                                          <p:spTgt spid="232452"/>
                                        </p:tgtEl>
                                        <p:attrNameLst>
                                          <p:attrName>ppt_x</p:attrName>
                                        </p:attrNameLst>
                                      </p:cBhvr>
                                      <p:tavLst>
                                        <p:tav tm="0">
                                          <p:val>
                                            <p:strVal val="#ppt_x"/>
                                          </p:val>
                                        </p:tav>
                                        <p:tav tm="100000">
                                          <p:val>
                                            <p:strVal val="#ppt_x"/>
                                          </p:val>
                                        </p:tav>
                                      </p:tavLst>
                                    </p:anim>
                                    <p:anim calcmode="lin" valueType="num">
                                      <p:cBhvr>
                                        <p:cTn id="9" dur="3000" fill="hold"/>
                                        <p:tgtEl>
                                          <p:spTgt spid="2324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859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859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Romans 6:4</a:t>
            </a:r>
          </a:p>
        </p:txBody>
      </p:sp>
      <p:sp>
        <p:nvSpPr>
          <p:cNvPr id="238596" name="Text Box 4"/>
          <p:cNvSpPr txBox="1">
            <a:spLocks noChangeArrowheads="1"/>
          </p:cNvSpPr>
          <p:nvPr/>
        </p:nvSpPr>
        <p:spPr bwMode="auto">
          <a:xfrm>
            <a:off x="328613" y="1035050"/>
            <a:ext cx="8501062" cy="54260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000">
                <a:solidFill>
                  <a:srgbClr val="FFFF00"/>
                </a:solidFill>
              </a:rPr>
              <a:t>Therefore we are buried with him by baptism into death: that like as Christ was raised up from the dead by the glory of the Father, even so we also should walk in newness of life.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38595"/>
                                        </p:tgtEl>
                                        <p:attrNameLst>
                                          <p:attrName>style.visibility</p:attrName>
                                        </p:attrNameLst>
                                      </p:cBhvr>
                                      <p:to>
                                        <p:strVal val="visible"/>
                                      </p:to>
                                    </p:set>
                                    <p:animEffect transition="in" filter="fade">
                                      <p:cBhvr>
                                        <p:cTn id="7" dur="2000"/>
                                        <p:tgtEl>
                                          <p:spTgt spid="238595"/>
                                        </p:tgtEl>
                                      </p:cBhvr>
                                    </p:animEffect>
                                    <p:anim calcmode="lin" valueType="num">
                                      <p:cBhvr>
                                        <p:cTn id="8" dur="2000" fill="hold"/>
                                        <p:tgtEl>
                                          <p:spTgt spid="238595"/>
                                        </p:tgtEl>
                                        <p:attrNameLst>
                                          <p:attrName>ppt_x</p:attrName>
                                        </p:attrNameLst>
                                      </p:cBhvr>
                                      <p:tavLst>
                                        <p:tav tm="0">
                                          <p:val>
                                            <p:strVal val="#ppt_x"/>
                                          </p:val>
                                        </p:tav>
                                        <p:tav tm="100000">
                                          <p:val>
                                            <p:strVal val="#ppt_x"/>
                                          </p:val>
                                        </p:tav>
                                      </p:tavLst>
                                    </p:anim>
                                    <p:anim calcmode="lin" valueType="num">
                                      <p:cBhvr>
                                        <p:cTn id="9" dur="2000" fill="hold"/>
                                        <p:tgtEl>
                                          <p:spTgt spid="23859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38596"/>
                                        </p:tgtEl>
                                        <p:attrNameLst>
                                          <p:attrName>style.visibility</p:attrName>
                                        </p:attrNameLst>
                                      </p:cBhvr>
                                      <p:to>
                                        <p:strVal val="visible"/>
                                      </p:to>
                                    </p:set>
                                    <p:animEffect transition="in" filter="fade">
                                      <p:cBhvr>
                                        <p:cTn id="12" dur="2000"/>
                                        <p:tgtEl>
                                          <p:spTgt spid="238596"/>
                                        </p:tgtEl>
                                      </p:cBhvr>
                                    </p:animEffect>
                                    <p:anim calcmode="lin" valueType="num">
                                      <p:cBhvr>
                                        <p:cTn id="13" dur="2000" fill="hold"/>
                                        <p:tgtEl>
                                          <p:spTgt spid="238596"/>
                                        </p:tgtEl>
                                        <p:attrNameLst>
                                          <p:attrName>ppt_x</p:attrName>
                                        </p:attrNameLst>
                                      </p:cBhvr>
                                      <p:tavLst>
                                        <p:tav tm="0">
                                          <p:val>
                                            <p:strVal val="#ppt_x"/>
                                          </p:val>
                                        </p:tav>
                                        <p:tav tm="100000">
                                          <p:val>
                                            <p:strVal val="#ppt_x"/>
                                          </p:val>
                                        </p:tav>
                                      </p:tavLst>
                                    </p:anim>
                                    <p:anim calcmode="lin" valueType="num">
                                      <p:cBhvr>
                                        <p:cTn id="14" dur="2000" fill="hold"/>
                                        <p:tgtEl>
                                          <p:spTgt spid="2385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5" grpId="0"/>
      <p:bldP spid="23859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6" name="Picture 6"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87043"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7044" name="Text Box 4"/>
          <p:cNvSpPr txBox="1">
            <a:spLocks noChangeArrowheads="1"/>
          </p:cNvSpPr>
          <p:nvPr/>
        </p:nvSpPr>
        <p:spPr bwMode="auto">
          <a:xfrm>
            <a:off x="5207000" y="-44450"/>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400">
                <a:solidFill>
                  <a:srgbClr val="FFFF00"/>
                </a:solidFill>
                <a:latin typeface="High Tower Text" charset="0"/>
              </a:rPr>
              <a:t>Other furniture </a:t>
            </a:r>
          </a:p>
          <a:p>
            <a:r>
              <a:rPr lang="en-US" sz="4400">
                <a:solidFill>
                  <a:srgbClr val="FFFF00"/>
                </a:solidFill>
                <a:latin typeface="High Tower Text" charset="0"/>
              </a:rPr>
              <a:t>was used in reference to </a:t>
            </a:r>
            <a:r>
              <a:rPr lang="en-US" sz="4400" u="sng">
                <a:solidFill>
                  <a:srgbClr val="FFFF00"/>
                </a:solidFill>
                <a:latin typeface="High Tower Text" charset="0"/>
              </a:rPr>
              <a:t>GOD</a:t>
            </a:r>
            <a:r>
              <a:rPr lang="en-US" sz="4400">
                <a:solidFill>
                  <a:srgbClr val="FFFF00"/>
                </a:solidFill>
                <a:latin typeface="High Tower Text" charset="0"/>
              </a:rPr>
              <a:t> but the laver was used in reference to the cleansing of the </a:t>
            </a:r>
            <a:r>
              <a:rPr lang="en-US" sz="4400" u="sng">
                <a:solidFill>
                  <a:srgbClr val="FFFF00"/>
                </a:solidFill>
                <a:latin typeface="High Tower Text" charset="0"/>
              </a:rPr>
              <a:t>PRIEST</a:t>
            </a:r>
            <a:r>
              <a:rPr lang="en-US" sz="4400">
                <a:solidFill>
                  <a:srgbClr val="FFFF00"/>
                </a:solidFill>
                <a:latin typeface="High Tower Text" charset="0"/>
              </a:rPr>
              <a:t>.</a:t>
            </a:r>
          </a:p>
          <a:p>
            <a:pPr algn="r"/>
            <a:r>
              <a:rPr lang="en-US" sz="5000">
                <a:solidFill>
                  <a:srgbClr val="FFFF00"/>
                </a:solidFill>
                <a:latin typeface="High Tower Text" charset="0"/>
              </a:rPr>
              <a:t> </a:t>
            </a:r>
            <a:endParaRPr lang="en-US"/>
          </a:p>
        </p:txBody>
      </p:sp>
      <p:pic>
        <p:nvPicPr>
          <p:cNvPr id="87048" name="Picture 8"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7044"/>
                                        </p:tgtEl>
                                        <p:attrNameLst>
                                          <p:attrName>style.visibility</p:attrName>
                                        </p:attrNameLst>
                                      </p:cBhvr>
                                      <p:to>
                                        <p:strVal val="visible"/>
                                      </p:to>
                                    </p:set>
                                    <p:animEffect transition="in" filter="fade">
                                      <p:cBhvr>
                                        <p:cTn id="7" dur="3000"/>
                                        <p:tgtEl>
                                          <p:spTgt spid="87044"/>
                                        </p:tgtEl>
                                      </p:cBhvr>
                                    </p:animEffect>
                                    <p:anim calcmode="lin" valueType="num">
                                      <p:cBhvr>
                                        <p:cTn id="8" dur="3000" fill="hold"/>
                                        <p:tgtEl>
                                          <p:spTgt spid="87044"/>
                                        </p:tgtEl>
                                        <p:attrNameLst>
                                          <p:attrName>ppt_x</p:attrName>
                                        </p:attrNameLst>
                                      </p:cBhvr>
                                      <p:tavLst>
                                        <p:tav tm="0">
                                          <p:val>
                                            <p:strVal val="#ppt_x"/>
                                          </p:val>
                                        </p:tav>
                                        <p:tav tm="100000">
                                          <p:val>
                                            <p:strVal val="#ppt_x"/>
                                          </p:val>
                                        </p:tav>
                                      </p:tavLst>
                                    </p:anim>
                                    <p:anim calcmode="lin" valueType="num">
                                      <p:cBhvr>
                                        <p:cTn id="9" dur="3000" fill="hold"/>
                                        <p:tgtEl>
                                          <p:spTgt spid="870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498"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234499"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34500" name="Text Box 4"/>
          <p:cNvSpPr txBox="1">
            <a:spLocks noChangeArrowheads="1"/>
          </p:cNvSpPr>
          <p:nvPr/>
        </p:nvSpPr>
        <p:spPr bwMode="auto">
          <a:xfrm>
            <a:off x="5011738" y="153988"/>
            <a:ext cx="399573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000">
                <a:solidFill>
                  <a:srgbClr val="FFFF00"/>
                </a:solidFill>
                <a:latin typeface="High Tower Text" charset="0"/>
              </a:rPr>
              <a:t>I show </a:t>
            </a:r>
          </a:p>
          <a:p>
            <a:r>
              <a:rPr lang="en-US" sz="4000">
                <a:solidFill>
                  <a:srgbClr val="FFFF00"/>
                </a:solidFill>
                <a:latin typeface="High Tower Text" charset="0"/>
              </a:rPr>
              <a:t>publicly that </a:t>
            </a:r>
          </a:p>
          <a:p>
            <a:r>
              <a:rPr lang="en-US" sz="4000">
                <a:solidFill>
                  <a:srgbClr val="FFFF00"/>
                </a:solidFill>
                <a:latin typeface="High Tower Text" charset="0"/>
              </a:rPr>
              <a:t>I am beginning </a:t>
            </a:r>
          </a:p>
          <a:p>
            <a:r>
              <a:rPr lang="en-US" sz="4000">
                <a:solidFill>
                  <a:srgbClr val="FFFF00"/>
                </a:solidFill>
                <a:latin typeface="High Tower Text" charset="0"/>
              </a:rPr>
              <a:t>a new life, </a:t>
            </a:r>
            <a:r>
              <a:rPr lang="en-US" sz="4000" u="sng">
                <a:solidFill>
                  <a:srgbClr val="FFFF00"/>
                </a:solidFill>
                <a:latin typeface="High Tower Text" charset="0"/>
              </a:rPr>
              <a:t>COMMITTING</a:t>
            </a:r>
            <a:r>
              <a:rPr lang="en-US" sz="4000">
                <a:solidFill>
                  <a:srgbClr val="FFFF00"/>
                </a:solidFill>
                <a:latin typeface="High Tower Text" charset="0"/>
              </a:rPr>
              <a:t> myself to Christ and His church.</a:t>
            </a:r>
            <a:endParaRPr lang="en-US" sz="4000"/>
          </a:p>
        </p:txBody>
      </p:sp>
      <p:pic>
        <p:nvPicPr>
          <p:cNvPr id="234501"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4500"/>
                                        </p:tgtEl>
                                        <p:attrNameLst>
                                          <p:attrName>style.visibility</p:attrName>
                                        </p:attrNameLst>
                                      </p:cBhvr>
                                      <p:to>
                                        <p:strVal val="visible"/>
                                      </p:to>
                                    </p:set>
                                    <p:animEffect transition="in" filter="fade">
                                      <p:cBhvr>
                                        <p:cTn id="7" dur="3000"/>
                                        <p:tgtEl>
                                          <p:spTgt spid="234500"/>
                                        </p:tgtEl>
                                      </p:cBhvr>
                                    </p:animEffect>
                                    <p:anim calcmode="lin" valueType="num">
                                      <p:cBhvr>
                                        <p:cTn id="8" dur="3000" fill="hold"/>
                                        <p:tgtEl>
                                          <p:spTgt spid="234500"/>
                                        </p:tgtEl>
                                        <p:attrNameLst>
                                          <p:attrName>ppt_x</p:attrName>
                                        </p:attrNameLst>
                                      </p:cBhvr>
                                      <p:tavLst>
                                        <p:tav tm="0">
                                          <p:val>
                                            <p:strVal val="#ppt_x"/>
                                          </p:val>
                                        </p:tav>
                                        <p:tav tm="100000">
                                          <p:val>
                                            <p:strVal val="#ppt_x"/>
                                          </p:val>
                                        </p:tav>
                                      </p:tavLst>
                                    </p:anim>
                                    <p:anim calcmode="lin" valueType="num">
                                      <p:cBhvr>
                                        <p:cTn id="9" dur="3000" fill="hold"/>
                                        <p:tgtEl>
                                          <p:spTgt spid="2345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500"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64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064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Acts 2:41-42</a:t>
            </a:r>
          </a:p>
        </p:txBody>
      </p:sp>
      <p:sp>
        <p:nvSpPr>
          <p:cNvPr id="240644" name="Text Box 4"/>
          <p:cNvSpPr txBox="1">
            <a:spLocks noChangeArrowheads="1"/>
          </p:cNvSpPr>
          <p:nvPr/>
        </p:nvSpPr>
        <p:spPr bwMode="auto">
          <a:xfrm>
            <a:off x="328613" y="1035050"/>
            <a:ext cx="8501062" cy="5451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400">
                <a:solidFill>
                  <a:srgbClr val="FFFF00"/>
                </a:solidFill>
              </a:rPr>
              <a:t>Then they that gladly received his word were baptized: and the same day there were added unto them about three thousand souls. And they continued stedfastly in the apostles' doctrine and fellowship, and in breaking of bread, and in prayers.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0643"/>
                                        </p:tgtEl>
                                        <p:attrNameLst>
                                          <p:attrName>style.visibility</p:attrName>
                                        </p:attrNameLst>
                                      </p:cBhvr>
                                      <p:to>
                                        <p:strVal val="visible"/>
                                      </p:to>
                                    </p:set>
                                    <p:animEffect transition="in" filter="fade">
                                      <p:cBhvr>
                                        <p:cTn id="7" dur="2000"/>
                                        <p:tgtEl>
                                          <p:spTgt spid="240643"/>
                                        </p:tgtEl>
                                      </p:cBhvr>
                                    </p:animEffect>
                                    <p:anim calcmode="lin" valueType="num">
                                      <p:cBhvr>
                                        <p:cTn id="8" dur="2000" fill="hold"/>
                                        <p:tgtEl>
                                          <p:spTgt spid="240643"/>
                                        </p:tgtEl>
                                        <p:attrNameLst>
                                          <p:attrName>ppt_x</p:attrName>
                                        </p:attrNameLst>
                                      </p:cBhvr>
                                      <p:tavLst>
                                        <p:tav tm="0">
                                          <p:val>
                                            <p:strVal val="#ppt_x"/>
                                          </p:val>
                                        </p:tav>
                                        <p:tav tm="100000">
                                          <p:val>
                                            <p:strVal val="#ppt_x"/>
                                          </p:val>
                                        </p:tav>
                                      </p:tavLst>
                                    </p:anim>
                                    <p:anim calcmode="lin" valueType="num">
                                      <p:cBhvr>
                                        <p:cTn id="9" dur="2000" fill="hold"/>
                                        <p:tgtEl>
                                          <p:spTgt spid="2406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0644"/>
                                        </p:tgtEl>
                                        <p:attrNameLst>
                                          <p:attrName>style.visibility</p:attrName>
                                        </p:attrNameLst>
                                      </p:cBhvr>
                                      <p:to>
                                        <p:strVal val="visible"/>
                                      </p:to>
                                    </p:set>
                                    <p:animEffect transition="in" filter="fade">
                                      <p:cBhvr>
                                        <p:cTn id="12" dur="2000"/>
                                        <p:tgtEl>
                                          <p:spTgt spid="240644"/>
                                        </p:tgtEl>
                                      </p:cBhvr>
                                    </p:animEffect>
                                    <p:anim calcmode="lin" valueType="num">
                                      <p:cBhvr>
                                        <p:cTn id="13" dur="2000" fill="hold"/>
                                        <p:tgtEl>
                                          <p:spTgt spid="240644"/>
                                        </p:tgtEl>
                                        <p:attrNameLst>
                                          <p:attrName>ppt_x</p:attrName>
                                        </p:attrNameLst>
                                      </p:cBhvr>
                                      <p:tavLst>
                                        <p:tav tm="0">
                                          <p:val>
                                            <p:strVal val="#ppt_x"/>
                                          </p:val>
                                        </p:tav>
                                        <p:tav tm="100000">
                                          <p:val>
                                            <p:strVal val="#ppt_x"/>
                                          </p:val>
                                        </p:tav>
                                      </p:tavLst>
                                    </p:anim>
                                    <p:anim calcmode="lin" valueType="num">
                                      <p:cBhvr>
                                        <p:cTn id="14" dur="2000" fill="hold"/>
                                        <p:tgtEl>
                                          <p:spTgt spid="2406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p:bldP spid="24064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90"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787400"/>
            <a:ext cx="9144000" cy="85391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52228"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8" name="Picture 2" descr="The Brazen Laver: Art 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28838" y="-1001713"/>
            <a:ext cx="9144001" cy="8539163"/>
          </a:xfrm>
          <a:prstGeom prst="rect">
            <a:avLst/>
          </a:prstGeom>
          <a:noFill/>
          <a:extLst>
            <a:ext uri="{909E8E84-426E-40dd-AFC4-6F175D3DCCD1}">
              <a14:hiddenFill xmlns:a14="http://schemas.microsoft.com/office/drawing/2010/main">
                <a:solidFill>
                  <a:srgbClr val="FFFFFF"/>
                </a:solidFill>
              </a14:hiddenFill>
            </a:ext>
          </a:extLst>
        </p:spPr>
      </p:pic>
      <p:sp>
        <p:nvSpPr>
          <p:cNvPr id="142339" name="Rectangle 3"/>
          <p:cNvSpPr>
            <a:spLocks noChangeArrowheads="1"/>
          </p:cNvSpPr>
          <p:nvPr/>
        </p:nvSpPr>
        <p:spPr bwMode="auto">
          <a:xfrm>
            <a:off x="4789488" y="-796925"/>
            <a:ext cx="4354512" cy="7654925"/>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2340" name="Text Box 4"/>
          <p:cNvSpPr txBox="1">
            <a:spLocks noChangeArrowheads="1"/>
          </p:cNvSpPr>
          <p:nvPr/>
        </p:nvSpPr>
        <p:spPr bwMode="auto">
          <a:xfrm>
            <a:off x="5207000" y="298450"/>
            <a:ext cx="37020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4400">
                <a:solidFill>
                  <a:srgbClr val="FFFF00"/>
                </a:solidFill>
                <a:latin typeface="High Tower Text" charset="0"/>
              </a:rPr>
              <a:t>The sole purpose of the laver was </a:t>
            </a:r>
            <a:r>
              <a:rPr lang="en-US" sz="4400" u="sng">
                <a:solidFill>
                  <a:srgbClr val="FFFF00"/>
                </a:solidFill>
                <a:latin typeface="High Tower Text" charset="0"/>
              </a:rPr>
              <a:t>WASHING</a:t>
            </a:r>
            <a:r>
              <a:rPr lang="en-US" sz="4400">
                <a:solidFill>
                  <a:srgbClr val="FFFF00"/>
                </a:solidFill>
                <a:latin typeface="High Tower Text" charset="0"/>
              </a:rPr>
              <a:t>. </a:t>
            </a:r>
          </a:p>
          <a:p>
            <a:endParaRPr lang="en-US" sz="4400">
              <a:solidFill>
                <a:srgbClr val="FFFF00"/>
              </a:solidFill>
              <a:latin typeface="High Tower Text" charset="0"/>
            </a:endParaRPr>
          </a:p>
          <a:p>
            <a:r>
              <a:rPr lang="en-US" sz="4400">
                <a:solidFill>
                  <a:srgbClr val="FFFF00"/>
                </a:solidFill>
                <a:latin typeface="High Tower Text" charset="0"/>
              </a:rPr>
              <a:t>Where did they get the water? From the </a:t>
            </a:r>
            <a:r>
              <a:rPr lang="en-US" sz="4400" u="sng">
                <a:solidFill>
                  <a:srgbClr val="FFFF00"/>
                </a:solidFill>
                <a:latin typeface="High Tower Text" charset="0"/>
              </a:rPr>
              <a:t>ROCK</a:t>
            </a:r>
            <a:r>
              <a:rPr lang="en-US" sz="4400">
                <a:solidFill>
                  <a:srgbClr val="FFFF00"/>
                </a:solidFill>
                <a:latin typeface="High Tower Text" charset="0"/>
              </a:rPr>
              <a:t>!</a:t>
            </a:r>
          </a:p>
          <a:p>
            <a:pPr algn="r"/>
            <a:r>
              <a:rPr lang="en-US" sz="5000">
                <a:solidFill>
                  <a:srgbClr val="FFFF00"/>
                </a:solidFill>
                <a:latin typeface="High Tower Text" charset="0"/>
              </a:rPr>
              <a:t> </a:t>
            </a:r>
            <a:endParaRPr lang="en-US"/>
          </a:p>
        </p:txBody>
      </p:sp>
      <p:pic>
        <p:nvPicPr>
          <p:cNvPr id="142341" name="Picture 5" descr="The Brazen Laver: Art 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95488" y="-392113"/>
            <a:ext cx="2305051" cy="1243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2340">
                                            <p:txEl>
                                              <p:pRg st="0" end="0"/>
                                            </p:txEl>
                                          </p:spTgt>
                                        </p:tgtEl>
                                        <p:attrNameLst>
                                          <p:attrName>style.visibility</p:attrName>
                                        </p:attrNameLst>
                                      </p:cBhvr>
                                      <p:to>
                                        <p:strVal val="visible"/>
                                      </p:to>
                                    </p:set>
                                    <p:animEffect transition="in" filter="fade">
                                      <p:cBhvr>
                                        <p:cTn id="7" dur="3000"/>
                                        <p:tgtEl>
                                          <p:spTgt spid="142340">
                                            <p:txEl>
                                              <p:pRg st="0" end="0"/>
                                            </p:txEl>
                                          </p:spTgt>
                                        </p:tgtEl>
                                      </p:cBhvr>
                                    </p:animEffect>
                                    <p:anim calcmode="lin" valueType="num">
                                      <p:cBhvr>
                                        <p:cTn id="8" dur="3000" fill="hold"/>
                                        <p:tgtEl>
                                          <p:spTgt spid="142340">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14234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2340">
                                            <p:txEl>
                                              <p:pRg st="2" end="2"/>
                                            </p:txEl>
                                          </p:spTgt>
                                        </p:tgtEl>
                                        <p:attrNameLst>
                                          <p:attrName>style.visibility</p:attrName>
                                        </p:attrNameLst>
                                      </p:cBhvr>
                                      <p:to>
                                        <p:strVal val="visible"/>
                                      </p:to>
                                    </p:set>
                                    <p:animEffect transition="in" filter="fade">
                                      <p:cBhvr>
                                        <p:cTn id="14" dur="3000"/>
                                        <p:tgtEl>
                                          <p:spTgt spid="142340">
                                            <p:txEl>
                                              <p:pRg st="2" end="2"/>
                                            </p:txEl>
                                          </p:spTgt>
                                        </p:tgtEl>
                                      </p:cBhvr>
                                    </p:animEffect>
                                    <p:anim calcmode="lin" valueType="num">
                                      <p:cBhvr>
                                        <p:cTn id="15" dur="3000" fill="hold"/>
                                        <p:tgtEl>
                                          <p:spTgt spid="142340">
                                            <p:txEl>
                                              <p:pRg st="2" end="2"/>
                                            </p:txEl>
                                          </p:spTgt>
                                        </p:tgtEl>
                                        <p:attrNameLst>
                                          <p:attrName>ppt_x</p:attrName>
                                        </p:attrNameLst>
                                      </p:cBhvr>
                                      <p:tavLst>
                                        <p:tav tm="0">
                                          <p:val>
                                            <p:strVal val="#ppt_x"/>
                                          </p:val>
                                        </p:tav>
                                        <p:tav tm="100000">
                                          <p:val>
                                            <p:strVal val="#ppt_x"/>
                                          </p:val>
                                        </p:tav>
                                      </p:tavLst>
                                    </p:anim>
                                    <p:anim calcmode="lin" valueType="num">
                                      <p:cBhvr>
                                        <p:cTn id="16" dur="3000" fill="hold"/>
                                        <p:tgtEl>
                                          <p:spTgt spid="14234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42340">
                                            <p:txEl>
                                              <p:pRg st="3" end="3"/>
                                            </p:txEl>
                                          </p:spTgt>
                                        </p:tgtEl>
                                        <p:attrNameLst>
                                          <p:attrName>style.visibility</p:attrName>
                                        </p:attrNameLst>
                                      </p:cBhvr>
                                      <p:to>
                                        <p:strVal val="visible"/>
                                      </p:to>
                                    </p:set>
                                    <p:animEffect transition="in" filter="fade">
                                      <p:cBhvr>
                                        <p:cTn id="21" dur="3000"/>
                                        <p:tgtEl>
                                          <p:spTgt spid="142340">
                                            <p:txEl>
                                              <p:pRg st="3" end="3"/>
                                            </p:txEl>
                                          </p:spTgt>
                                        </p:tgtEl>
                                      </p:cBhvr>
                                    </p:animEffect>
                                    <p:anim calcmode="lin" valueType="num">
                                      <p:cBhvr>
                                        <p:cTn id="22" dur="3000" fill="hold"/>
                                        <p:tgtEl>
                                          <p:spTgt spid="142340">
                                            <p:txEl>
                                              <p:pRg st="3" end="3"/>
                                            </p:txEl>
                                          </p:spTgt>
                                        </p:tgtEl>
                                        <p:attrNameLst>
                                          <p:attrName>ppt_x</p:attrName>
                                        </p:attrNameLst>
                                      </p:cBhvr>
                                      <p:tavLst>
                                        <p:tav tm="0">
                                          <p:val>
                                            <p:strVal val="#ppt_x"/>
                                          </p:val>
                                        </p:tav>
                                        <p:tav tm="100000">
                                          <p:val>
                                            <p:strVal val="#ppt_x"/>
                                          </p:val>
                                        </p:tav>
                                      </p:tavLst>
                                    </p:anim>
                                    <p:anim calcmode="lin" valueType="num">
                                      <p:cBhvr>
                                        <p:cTn id="23" dur="3000" fill="hold"/>
                                        <p:tgtEl>
                                          <p:spTgt spid="142340">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4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17:6</a:t>
            </a:r>
          </a:p>
        </p:txBody>
      </p:sp>
      <p:sp>
        <p:nvSpPr>
          <p:cNvPr id="29700" name="Text Box 4"/>
          <p:cNvSpPr txBox="1">
            <a:spLocks noChangeArrowheads="1"/>
          </p:cNvSpPr>
          <p:nvPr/>
        </p:nvSpPr>
        <p:spPr bwMode="auto">
          <a:xfrm>
            <a:off x="328613" y="1035050"/>
            <a:ext cx="8501062" cy="5103813"/>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700">
                <a:solidFill>
                  <a:srgbClr val="FFFF00"/>
                </a:solidFill>
              </a:rPr>
              <a:t>Behold, I will stand before thee there upon the rock in Horeb; and thou shalt smite the rock, and there shall come water out of it, that the people may drink. And Moses did so in the sight of the elders of Israel.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fade">
                                      <p:cBhvr>
                                        <p:cTn id="7" dur="2000"/>
                                        <p:tgtEl>
                                          <p:spTgt spid="29699"/>
                                        </p:tgtEl>
                                      </p:cBhvr>
                                    </p:animEffect>
                                    <p:anim calcmode="lin" valueType="num">
                                      <p:cBhvr>
                                        <p:cTn id="8" dur="2000" fill="hold"/>
                                        <p:tgtEl>
                                          <p:spTgt spid="29699"/>
                                        </p:tgtEl>
                                        <p:attrNameLst>
                                          <p:attrName>ppt_x</p:attrName>
                                        </p:attrNameLst>
                                      </p:cBhvr>
                                      <p:tavLst>
                                        <p:tav tm="0">
                                          <p:val>
                                            <p:strVal val="#ppt_x"/>
                                          </p:val>
                                        </p:tav>
                                        <p:tav tm="100000">
                                          <p:val>
                                            <p:strVal val="#ppt_x"/>
                                          </p:val>
                                        </p:tav>
                                      </p:tavLst>
                                    </p:anim>
                                    <p:anim calcmode="lin" valueType="num">
                                      <p:cBhvr>
                                        <p:cTn id="9" dur="2000" fill="hold"/>
                                        <p:tgtEl>
                                          <p:spTgt spid="2969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700"/>
                                        </p:tgtEl>
                                        <p:attrNameLst>
                                          <p:attrName>style.visibility</p:attrName>
                                        </p:attrNameLst>
                                      </p:cBhvr>
                                      <p:to>
                                        <p:strVal val="visible"/>
                                      </p:to>
                                    </p:set>
                                    <p:animEffect transition="in" filter="fade">
                                      <p:cBhvr>
                                        <p:cTn id="12" dur="2000"/>
                                        <p:tgtEl>
                                          <p:spTgt spid="29700"/>
                                        </p:tgtEl>
                                      </p:cBhvr>
                                    </p:animEffect>
                                    <p:anim calcmode="lin" valueType="num">
                                      <p:cBhvr>
                                        <p:cTn id="13" dur="2000" fill="hold"/>
                                        <p:tgtEl>
                                          <p:spTgt spid="29700"/>
                                        </p:tgtEl>
                                        <p:attrNameLst>
                                          <p:attrName>ppt_x</p:attrName>
                                        </p:attrNameLst>
                                      </p:cBhvr>
                                      <p:tavLst>
                                        <p:tav tm="0">
                                          <p:val>
                                            <p:strVal val="#ppt_x"/>
                                          </p:val>
                                        </p:tav>
                                        <p:tav tm="100000">
                                          <p:val>
                                            <p:strVal val="#ppt_x"/>
                                          </p:val>
                                        </p:tav>
                                      </p:tavLst>
                                    </p:anim>
                                    <p:anim calcmode="lin" valueType="num">
                                      <p:cBhvr>
                                        <p:cTn id="14" dur="20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P spid="2970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38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1 Corinthians 10:4</a:t>
            </a:r>
          </a:p>
        </p:txBody>
      </p:sp>
      <p:sp>
        <p:nvSpPr>
          <p:cNvPr id="144388"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And did all drink the same spiritual drink: for they drank of that spiritual Rock that followed them: and that Rock was Christ.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4387"/>
                                        </p:tgtEl>
                                        <p:attrNameLst>
                                          <p:attrName>style.visibility</p:attrName>
                                        </p:attrNameLst>
                                      </p:cBhvr>
                                      <p:to>
                                        <p:strVal val="visible"/>
                                      </p:to>
                                    </p:set>
                                    <p:animEffect transition="in" filter="fade">
                                      <p:cBhvr>
                                        <p:cTn id="7" dur="2000"/>
                                        <p:tgtEl>
                                          <p:spTgt spid="144387"/>
                                        </p:tgtEl>
                                      </p:cBhvr>
                                    </p:animEffect>
                                    <p:anim calcmode="lin" valueType="num">
                                      <p:cBhvr>
                                        <p:cTn id="8" dur="2000" fill="hold"/>
                                        <p:tgtEl>
                                          <p:spTgt spid="144387"/>
                                        </p:tgtEl>
                                        <p:attrNameLst>
                                          <p:attrName>ppt_x</p:attrName>
                                        </p:attrNameLst>
                                      </p:cBhvr>
                                      <p:tavLst>
                                        <p:tav tm="0">
                                          <p:val>
                                            <p:strVal val="#ppt_x"/>
                                          </p:val>
                                        </p:tav>
                                        <p:tav tm="100000">
                                          <p:val>
                                            <p:strVal val="#ppt_x"/>
                                          </p:val>
                                        </p:tav>
                                      </p:tavLst>
                                    </p:anim>
                                    <p:anim calcmode="lin" valueType="num">
                                      <p:cBhvr>
                                        <p:cTn id="9" dur="2000" fill="hold"/>
                                        <p:tgtEl>
                                          <p:spTgt spid="14438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4388"/>
                                        </p:tgtEl>
                                        <p:attrNameLst>
                                          <p:attrName>style.visibility</p:attrName>
                                        </p:attrNameLst>
                                      </p:cBhvr>
                                      <p:to>
                                        <p:strVal val="visible"/>
                                      </p:to>
                                    </p:set>
                                    <p:animEffect transition="in" filter="fade">
                                      <p:cBhvr>
                                        <p:cTn id="12" dur="2000"/>
                                        <p:tgtEl>
                                          <p:spTgt spid="144388"/>
                                        </p:tgtEl>
                                      </p:cBhvr>
                                    </p:animEffect>
                                    <p:anim calcmode="lin" valueType="num">
                                      <p:cBhvr>
                                        <p:cTn id="13" dur="2000" fill="hold"/>
                                        <p:tgtEl>
                                          <p:spTgt spid="144388"/>
                                        </p:tgtEl>
                                        <p:attrNameLst>
                                          <p:attrName>ppt_x</p:attrName>
                                        </p:attrNameLst>
                                      </p:cBhvr>
                                      <p:tavLst>
                                        <p:tav tm="0">
                                          <p:val>
                                            <p:strVal val="#ppt_x"/>
                                          </p:val>
                                        </p:tav>
                                        <p:tav tm="100000">
                                          <p:val>
                                            <p:strVal val="#ppt_x"/>
                                          </p:val>
                                        </p:tav>
                                      </p:tavLst>
                                    </p:anim>
                                    <p:anim calcmode="lin" valueType="num">
                                      <p:cBhvr>
                                        <p:cTn id="14" dur="2000" fill="hold"/>
                                        <p:tgtEl>
                                          <p:spTgt spid="1443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p:bldP spid="144388"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1107</TotalTime>
  <Words>1674</Words>
  <Application>Microsoft Macintosh PowerPoint</Application>
  <PresentationFormat>On-screen Show (4:3)</PresentationFormat>
  <Paragraphs>196</Paragraphs>
  <Slides>63</Slides>
  <Notes>63</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63</vt:i4>
      </vt:variant>
    </vt:vector>
  </HeadingPairs>
  <TitlesOfParts>
    <vt:vector size="69" baseType="lpstr">
      <vt:lpstr>Arial</vt:lpstr>
      <vt:lpstr>Aquaduct</vt:lpstr>
      <vt:lpstr>Tahoma</vt:lpstr>
      <vt:lpstr>Times New Roman</vt:lpstr>
      <vt:lpstr>High Tower Text</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First Church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Raymond Woodward</dc:creator>
  <cp:lastModifiedBy>Ashton Loyd</cp:lastModifiedBy>
  <cp:revision>19</cp:revision>
  <dcterms:created xsi:type="dcterms:W3CDTF">2006-09-13T12:39:45Z</dcterms:created>
  <dcterms:modified xsi:type="dcterms:W3CDTF">2018-02-16T20:05:50Z</dcterms:modified>
</cp:coreProperties>
</file>