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embeddings/oleObject1.bin" ContentType="application/vnd.openxmlformats-officedocument.oleObject"/>
  <Override PartName="/ppt/notesSlides/notesSlide36.xml" ContentType="application/vnd.openxmlformats-officedocument.presentationml.notesSlide+xml"/>
  <Override PartName="/ppt/embeddings/oleObject2.bin" ContentType="application/vnd.openxmlformats-officedocument.oleObject"/>
  <Override PartName="/ppt/notesSlides/notesSlide37.xml" ContentType="application/vnd.openxmlformats-officedocument.presentationml.notesSlide+xml"/>
  <Override PartName="/ppt/embeddings/oleObject3.bin" ContentType="application/vnd.openxmlformats-officedocument.oleObject"/>
  <Override PartName="/ppt/notesSlides/notesSlide38.xml" ContentType="application/vnd.openxmlformats-officedocument.presentationml.notesSlide+xml"/>
  <Override PartName="/ppt/embeddings/oleObject4.bin" ContentType="application/vnd.openxmlformats-officedocument.oleObject"/>
  <Override PartName="/ppt/notesSlides/notesSlide39.xml" ContentType="application/vnd.openxmlformats-officedocument.presentationml.notesSlide+xml"/>
  <Override PartName="/ppt/embeddings/oleObject5.bin" ContentType="application/vnd.openxmlformats-officedocument.oleObject"/>
  <Override PartName="/ppt/notesSlides/notesSlide40.xml" ContentType="application/vnd.openxmlformats-officedocument.presentationml.notesSlide+xml"/>
  <Override PartName="/ppt/embeddings/oleObject6.bin" ContentType="application/vnd.openxmlformats-officedocument.oleObject"/>
  <Override PartName="/ppt/notesSlides/notesSlide41.xml" ContentType="application/vnd.openxmlformats-officedocument.presentationml.notesSlide+xml"/>
  <Override PartName="/ppt/embeddings/oleObject7.bin" ContentType="application/vnd.openxmlformats-officedocument.oleObject"/>
  <Override PartName="/ppt/notesSlides/notesSlide42.xml" ContentType="application/vnd.openxmlformats-officedocument.presentationml.notesSlide+xml"/>
  <Override PartName="/ppt/embeddings/oleObject8.bin" ContentType="application/vnd.openxmlformats-officedocument.oleObject"/>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7" r:id="rId2"/>
    <p:sldId id="267" r:id="rId3"/>
    <p:sldId id="377" r:id="rId4"/>
    <p:sldId id="370" r:id="rId5"/>
    <p:sldId id="376" r:id="rId6"/>
    <p:sldId id="374" r:id="rId7"/>
    <p:sldId id="372" r:id="rId8"/>
    <p:sldId id="373" r:id="rId9"/>
    <p:sldId id="375" r:id="rId10"/>
    <p:sldId id="371" r:id="rId11"/>
    <p:sldId id="289" r:id="rId12"/>
    <p:sldId id="409" r:id="rId13"/>
    <p:sldId id="387" r:id="rId14"/>
    <p:sldId id="268" r:id="rId15"/>
    <p:sldId id="357" r:id="rId16"/>
    <p:sldId id="382" r:id="rId17"/>
    <p:sldId id="384" r:id="rId18"/>
    <p:sldId id="385" r:id="rId19"/>
    <p:sldId id="419" r:id="rId20"/>
    <p:sldId id="386" r:id="rId21"/>
    <p:sldId id="427" r:id="rId22"/>
    <p:sldId id="388" r:id="rId23"/>
    <p:sldId id="420" r:id="rId24"/>
    <p:sldId id="421" r:id="rId25"/>
    <p:sldId id="422" r:id="rId26"/>
    <p:sldId id="423" r:id="rId27"/>
    <p:sldId id="424" r:id="rId28"/>
    <p:sldId id="425" r:id="rId29"/>
    <p:sldId id="426" r:id="rId30"/>
    <p:sldId id="428" r:id="rId31"/>
    <p:sldId id="431" r:id="rId32"/>
    <p:sldId id="429" r:id="rId33"/>
    <p:sldId id="432" r:id="rId34"/>
    <p:sldId id="430" r:id="rId35"/>
    <p:sldId id="418" r:id="rId36"/>
    <p:sldId id="434" r:id="rId37"/>
    <p:sldId id="435" r:id="rId38"/>
    <p:sldId id="436" r:id="rId39"/>
    <p:sldId id="437" r:id="rId40"/>
    <p:sldId id="438" r:id="rId41"/>
    <p:sldId id="440" r:id="rId42"/>
    <p:sldId id="439" r:id="rId43"/>
    <p:sldId id="433" r:id="rId44"/>
    <p:sldId id="278"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50C"/>
    <a:srgbClr val="010D21"/>
    <a:srgbClr val="000000"/>
    <a:srgbClr val="006600"/>
    <a:srgbClr val="FFFF00"/>
    <a:srgbClr val="66CCFF"/>
    <a:srgbClr val="000066"/>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48" autoAdjust="0"/>
    <p:restoredTop sz="94660"/>
  </p:normalViewPr>
  <p:slideViewPr>
    <p:cSldViewPr snapToGrid="0">
      <p:cViewPr>
        <p:scale>
          <a:sx n="75" d="100"/>
          <a:sy n="75" d="100"/>
        </p:scale>
        <p:origin x="-130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218C3758-B8BA-124B-A8B3-927DF18D005D}" type="slidenum">
              <a:rPr lang="en-US"/>
              <a:pPr/>
              <a:t>‹#›</a:t>
            </a:fld>
            <a:endParaRPr lang="en-US"/>
          </a:p>
        </p:txBody>
      </p:sp>
    </p:spTree>
    <p:extLst>
      <p:ext uri="{BB962C8B-B14F-4D97-AF65-F5344CB8AC3E}">
        <p14:creationId xmlns:p14="http://schemas.microsoft.com/office/powerpoint/2010/main" val="15328733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313FDE-E9B5-A44A-BA00-5D1DDD4F473E}"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E11B4D-94D5-8445-BC70-C71E0AE88B3D}" type="slidenum">
              <a:rPr lang="en-US"/>
              <a:pPr/>
              <a:t>10</a:t>
            </a:fld>
            <a:endParaRPr lang="en-US"/>
          </a:p>
        </p:txBody>
      </p:sp>
      <p:sp>
        <p:nvSpPr>
          <p:cNvPr id="2723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CB4019-E98D-404F-A1B9-E3F6A2B9439A}" type="slidenum">
              <a:rPr lang="en-US"/>
              <a:pPr/>
              <a:t>11</a:t>
            </a:fld>
            <a:endParaRPr lang="en-US"/>
          </a:p>
        </p:txBody>
      </p:sp>
      <p:sp>
        <p:nvSpPr>
          <p:cNvPr id="69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B7FE1A-410A-0445-AC5C-16D6E2769B03}" type="slidenum">
              <a:rPr lang="en-US"/>
              <a:pPr/>
              <a:t>12</a:t>
            </a:fld>
            <a:endParaRPr lang="en-US"/>
          </a:p>
        </p:txBody>
      </p:sp>
      <p:sp>
        <p:nvSpPr>
          <p:cNvPr id="3563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63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4F6A32-A972-7446-98CB-33D04D52B81B}" type="slidenum">
              <a:rPr lang="en-US"/>
              <a:pPr/>
              <a:t>13</a:t>
            </a:fld>
            <a:endParaRPr lang="en-US"/>
          </a:p>
        </p:txBody>
      </p:sp>
      <p:sp>
        <p:nvSpPr>
          <p:cNvPr id="3051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51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3B491E-925E-5140-AF15-E12BF3420E6A}" type="slidenum">
              <a:rPr lang="en-US"/>
              <a:pPr/>
              <a:t>14</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5FF725-78F7-C540-81F6-F182F4E28B92}" type="slidenum">
              <a:rPr lang="en-US"/>
              <a:pPr/>
              <a:t>15</a:t>
            </a:fld>
            <a:endParaRPr lang="en-US"/>
          </a:p>
        </p:txBody>
      </p:sp>
      <p:sp>
        <p:nvSpPr>
          <p:cNvPr id="2416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198B99-1044-C94B-B9DD-A35CD25AF0D9}" type="slidenum">
              <a:rPr lang="en-US"/>
              <a:pPr/>
              <a:t>16</a:t>
            </a:fld>
            <a:endParaRPr lang="en-US"/>
          </a:p>
        </p:txBody>
      </p:sp>
      <p:sp>
        <p:nvSpPr>
          <p:cNvPr id="2949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C3678-925A-8249-8F46-485CEDBD78B6}" type="slidenum">
              <a:rPr lang="en-US"/>
              <a:pPr/>
              <a:t>17</a:t>
            </a:fld>
            <a:endParaRPr lang="en-US"/>
          </a:p>
        </p:txBody>
      </p:sp>
      <p:sp>
        <p:nvSpPr>
          <p:cNvPr id="2990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75C62A-8555-7747-BF82-6BAB91E93DB5}" type="slidenum">
              <a:rPr lang="en-US"/>
              <a:pPr/>
              <a:t>18</a:t>
            </a:fld>
            <a:endParaRPr lang="en-US"/>
          </a:p>
        </p:txBody>
      </p:sp>
      <p:sp>
        <p:nvSpPr>
          <p:cNvPr id="3010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51242-5596-7648-BE98-9004E65B8351}" type="slidenum">
              <a:rPr lang="en-US"/>
              <a:pPr/>
              <a:t>19</a:t>
            </a:fld>
            <a:endParaRPr lang="en-US"/>
          </a:p>
        </p:txBody>
      </p:sp>
      <p:sp>
        <p:nvSpPr>
          <p:cNvPr id="3768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6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0E6148-CF8D-854A-8C69-708EB094D187}"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3FD810-3FAF-A14F-A135-7B2887E6AD11}" type="slidenum">
              <a:rPr lang="en-US"/>
              <a:pPr/>
              <a:t>20</a:t>
            </a:fld>
            <a:endParaRPr lang="en-US"/>
          </a:p>
        </p:txBody>
      </p:sp>
      <p:sp>
        <p:nvSpPr>
          <p:cNvPr id="3031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5F7F9-5DCC-F045-8A2B-A3EDE44664B9}" type="slidenum">
              <a:rPr lang="en-US"/>
              <a:pPr/>
              <a:t>21</a:t>
            </a:fld>
            <a:endParaRPr lang="en-US"/>
          </a:p>
        </p:txBody>
      </p:sp>
      <p:sp>
        <p:nvSpPr>
          <p:cNvPr id="3932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93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584C6C-B6FA-8142-AA2A-BF59D0F7FA09}" type="slidenum">
              <a:rPr lang="en-US"/>
              <a:pPr/>
              <a:t>22</a:t>
            </a:fld>
            <a:endParaRPr lang="en-US"/>
          </a:p>
        </p:txBody>
      </p:sp>
      <p:sp>
        <p:nvSpPr>
          <p:cNvPr id="3072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7DDA25-386F-3F42-A85B-8A5447F938AE}" type="slidenum">
              <a:rPr lang="en-US"/>
              <a:pPr/>
              <a:t>23</a:t>
            </a:fld>
            <a:endParaRPr lang="en-US"/>
          </a:p>
        </p:txBody>
      </p:sp>
      <p:sp>
        <p:nvSpPr>
          <p:cNvPr id="3788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888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AFB988-62EB-3247-A003-0C3B12BC1725}" type="slidenum">
              <a:rPr lang="en-US"/>
              <a:pPr/>
              <a:t>24</a:t>
            </a:fld>
            <a:endParaRPr lang="en-US"/>
          </a:p>
        </p:txBody>
      </p:sp>
      <p:sp>
        <p:nvSpPr>
          <p:cNvPr id="3809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0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603AA2-6EA8-A240-8587-BDDF42A45BF5}" type="slidenum">
              <a:rPr lang="en-US"/>
              <a:pPr/>
              <a:t>25</a:t>
            </a:fld>
            <a:endParaRPr lang="en-US"/>
          </a:p>
        </p:txBody>
      </p:sp>
      <p:sp>
        <p:nvSpPr>
          <p:cNvPr id="3829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2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C0EF69-0EB9-8642-A4FE-6C7525B07DD1}" type="slidenum">
              <a:rPr lang="en-US"/>
              <a:pPr/>
              <a:t>26</a:t>
            </a:fld>
            <a:endParaRPr lang="en-US"/>
          </a:p>
        </p:txBody>
      </p:sp>
      <p:sp>
        <p:nvSpPr>
          <p:cNvPr id="3850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5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F9D95-A3D3-F44F-AF47-063BBF351945}" type="slidenum">
              <a:rPr lang="en-US"/>
              <a:pPr/>
              <a:t>27</a:t>
            </a:fld>
            <a:endParaRPr lang="en-US"/>
          </a:p>
        </p:txBody>
      </p:sp>
      <p:sp>
        <p:nvSpPr>
          <p:cNvPr id="3870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7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610B51-470D-394C-9944-930080853300}" type="slidenum">
              <a:rPr lang="en-US"/>
              <a:pPr/>
              <a:t>28</a:t>
            </a:fld>
            <a:endParaRPr lang="en-US"/>
          </a:p>
        </p:txBody>
      </p:sp>
      <p:sp>
        <p:nvSpPr>
          <p:cNvPr id="389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9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46F3D8-5822-324B-AE42-899D9D76F8D8}" type="slidenum">
              <a:rPr lang="en-US"/>
              <a:pPr/>
              <a:t>29</a:t>
            </a:fld>
            <a:endParaRPr lang="en-US"/>
          </a:p>
        </p:txBody>
      </p:sp>
      <p:sp>
        <p:nvSpPr>
          <p:cNvPr id="3911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9117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F31EE4-78A9-D146-B435-3E6942F891C0}" type="slidenum">
              <a:rPr lang="en-US"/>
              <a:pPr/>
              <a:t>3</a:t>
            </a:fld>
            <a:endParaRPr lang="en-US"/>
          </a:p>
        </p:txBody>
      </p:sp>
      <p:sp>
        <p:nvSpPr>
          <p:cNvPr id="2846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336FB6-1AF7-9647-9461-0EA2F20EA5B4}" type="slidenum">
              <a:rPr lang="en-US"/>
              <a:pPr/>
              <a:t>30</a:t>
            </a:fld>
            <a:endParaRPr lang="en-US"/>
          </a:p>
        </p:txBody>
      </p:sp>
      <p:sp>
        <p:nvSpPr>
          <p:cNvPr id="3952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95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30194-45FF-2645-91D2-90BA09327CA4}" type="slidenum">
              <a:rPr lang="en-US"/>
              <a:pPr/>
              <a:t>31</a:t>
            </a:fld>
            <a:endParaRPr lang="en-US"/>
          </a:p>
        </p:txBody>
      </p:sp>
      <p:sp>
        <p:nvSpPr>
          <p:cNvPr id="4014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141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4FD629-EC8F-2341-8B17-474EADFF6194}" type="slidenum">
              <a:rPr lang="en-US"/>
              <a:pPr/>
              <a:t>32</a:t>
            </a:fld>
            <a:endParaRPr lang="en-US"/>
          </a:p>
        </p:txBody>
      </p:sp>
      <p:sp>
        <p:nvSpPr>
          <p:cNvPr id="3973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97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024E87-2E0B-774F-9D1E-A383424AADBB}" type="slidenum">
              <a:rPr lang="en-US"/>
              <a:pPr/>
              <a:t>33</a:t>
            </a:fld>
            <a:endParaRPr lang="en-US"/>
          </a:p>
        </p:txBody>
      </p:sp>
      <p:sp>
        <p:nvSpPr>
          <p:cNvPr id="4034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345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AB089-E9EE-C941-B9F7-9738A3F1DC45}" type="slidenum">
              <a:rPr lang="en-US"/>
              <a:pPr/>
              <a:t>34</a:t>
            </a:fld>
            <a:endParaRPr lang="en-US"/>
          </a:p>
        </p:txBody>
      </p:sp>
      <p:sp>
        <p:nvSpPr>
          <p:cNvPr id="3993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99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DB5AA-AA79-EE40-8448-19A9DAA1275B}" type="slidenum">
              <a:rPr lang="en-US"/>
              <a:pPr/>
              <a:t>35</a:t>
            </a:fld>
            <a:endParaRPr lang="en-US"/>
          </a:p>
        </p:txBody>
      </p:sp>
      <p:sp>
        <p:nvSpPr>
          <p:cNvPr id="3747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BAEF90-7DC2-8E4A-BEE6-539C67946318}" type="slidenum">
              <a:rPr lang="en-US"/>
              <a:pPr/>
              <a:t>36</a:t>
            </a:fld>
            <a:endParaRPr lang="en-US"/>
          </a:p>
        </p:txBody>
      </p:sp>
      <p:sp>
        <p:nvSpPr>
          <p:cNvPr id="4075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7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1E2A2-14A5-554E-A60A-B92D7720D01A}" type="slidenum">
              <a:rPr lang="en-US"/>
              <a:pPr/>
              <a:t>37</a:t>
            </a:fld>
            <a:endParaRPr lang="en-US"/>
          </a:p>
        </p:txBody>
      </p:sp>
      <p:sp>
        <p:nvSpPr>
          <p:cNvPr id="4096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9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ACEC53-9114-EC43-924A-44DEDF9D106A}" type="slidenum">
              <a:rPr lang="en-US"/>
              <a:pPr/>
              <a:t>38</a:t>
            </a:fld>
            <a:endParaRPr lang="en-US"/>
          </a:p>
        </p:txBody>
      </p:sp>
      <p:sp>
        <p:nvSpPr>
          <p:cNvPr id="4116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11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27280-D693-FD4B-BD2C-6D3FFDA423FC}" type="slidenum">
              <a:rPr lang="en-US"/>
              <a:pPr/>
              <a:t>39</a:t>
            </a:fld>
            <a:endParaRPr lang="en-US"/>
          </a:p>
        </p:txBody>
      </p:sp>
      <p:sp>
        <p:nvSpPr>
          <p:cNvPr id="4136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13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23DE4B-92D7-4945-AFE3-67C365116B31}" type="slidenum">
              <a:rPr lang="en-US"/>
              <a:pPr/>
              <a:t>4</a:t>
            </a:fld>
            <a:endParaRPr lang="en-US"/>
          </a:p>
        </p:txBody>
      </p:sp>
      <p:sp>
        <p:nvSpPr>
          <p:cNvPr id="2703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8747F7-5B17-9042-869C-6D8B06A4BDB7}" type="slidenum">
              <a:rPr lang="en-US"/>
              <a:pPr/>
              <a:t>40</a:t>
            </a:fld>
            <a:endParaRPr lang="en-US"/>
          </a:p>
        </p:txBody>
      </p:sp>
      <p:sp>
        <p:nvSpPr>
          <p:cNvPr id="4157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15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E26361-22D5-BD43-80B4-B883880A19A4}" type="slidenum">
              <a:rPr lang="en-US"/>
              <a:pPr/>
              <a:t>41</a:t>
            </a:fld>
            <a:endParaRPr lang="en-US"/>
          </a:p>
        </p:txBody>
      </p:sp>
      <p:sp>
        <p:nvSpPr>
          <p:cNvPr id="4218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21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8272E-57BA-624A-A76E-1D72556DF8DF}" type="slidenum">
              <a:rPr lang="en-US"/>
              <a:pPr/>
              <a:t>42</a:t>
            </a:fld>
            <a:endParaRPr lang="en-US"/>
          </a:p>
        </p:txBody>
      </p:sp>
      <p:sp>
        <p:nvSpPr>
          <p:cNvPr id="4177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17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43343A-9B68-0441-9EFD-2E81EB212CD6}" type="slidenum">
              <a:rPr lang="en-US"/>
              <a:pPr/>
              <a:t>43</a:t>
            </a:fld>
            <a:endParaRPr lang="en-US"/>
          </a:p>
        </p:txBody>
      </p:sp>
      <p:sp>
        <p:nvSpPr>
          <p:cNvPr id="4055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5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B96E8B-0211-4749-9DEA-54EC63917936}" type="slidenum">
              <a:rPr lang="en-US"/>
              <a:pPr/>
              <a:t>44</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F94D2A-ED67-5948-AE66-C0EB5F1CDF7A}" type="slidenum">
              <a:rPr lang="en-US"/>
              <a:pPr/>
              <a:t>5</a:t>
            </a:fld>
            <a:endParaRPr lang="en-US"/>
          </a:p>
        </p:txBody>
      </p:sp>
      <p:sp>
        <p:nvSpPr>
          <p:cNvPr id="282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1DE8D-540D-0B46-9FF0-8F22AFCE8FE6}" type="slidenum">
              <a:rPr lang="en-US"/>
              <a:pPr/>
              <a:t>6</a:t>
            </a:fld>
            <a:endParaRPr lang="en-US"/>
          </a:p>
        </p:txBody>
      </p:sp>
      <p:sp>
        <p:nvSpPr>
          <p:cNvPr id="2785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70CF13-8E97-CE45-B122-D0E18C2282FD}" type="slidenum">
              <a:rPr lang="en-US"/>
              <a:pPr/>
              <a:t>7</a:t>
            </a:fld>
            <a:endParaRPr lang="en-US"/>
          </a:p>
        </p:txBody>
      </p:sp>
      <p:sp>
        <p:nvSpPr>
          <p:cNvPr id="2744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6B0039-99B0-1549-8352-5663D2A219A7}" type="slidenum">
              <a:rPr lang="en-US"/>
              <a:pPr/>
              <a:t>8</a:t>
            </a:fld>
            <a:endParaRPr lang="en-US"/>
          </a:p>
        </p:txBody>
      </p:sp>
      <p:sp>
        <p:nvSpPr>
          <p:cNvPr id="2764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8319A3-1639-5143-8B51-A34E85F0B4D6}" type="slidenum">
              <a:rPr lang="en-US"/>
              <a:pPr/>
              <a:t>9</a:t>
            </a:fld>
            <a:endParaRPr lang="en-US"/>
          </a:p>
        </p:txBody>
      </p:sp>
      <p:sp>
        <p:nvSpPr>
          <p:cNvPr id="2805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C0008D-C4B8-4942-86E8-FEC10087A181}" type="slidenum">
              <a:rPr lang="en-US"/>
              <a:pPr/>
              <a:t>‹#›</a:t>
            </a:fld>
            <a:endParaRPr lang="en-US"/>
          </a:p>
        </p:txBody>
      </p:sp>
    </p:spTree>
    <p:extLst>
      <p:ext uri="{BB962C8B-B14F-4D97-AF65-F5344CB8AC3E}">
        <p14:creationId xmlns:p14="http://schemas.microsoft.com/office/powerpoint/2010/main" val="3654821603"/>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F4220D-694B-7A48-B042-C522B0973AFD}" type="slidenum">
              <a:rPr lang="en-US"/>
              <a:pPr/>
              <a:t>‹#›</a:t>
            </a:fld>
            <a:endParaRPr lang="en-US"/>
          </a:p>
        </p:txBody>
      </p:sp>
    </p:spTree>
    <p:extLst>
      <p:ext uri="{BB962C8B-B14F-4D97-AF65-F5344CB8AC3E}">
        <p14:creationId xmlns:p14="http://schemas.microsoft.com/office/powerpoint/2010/main" val="432104377"/>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C4499E-DBEB-2946-89C8-1F97B03DAD9F}" type="slidenum">
              <a:rPr lang="en-US"/>
              <a:pPr/>
              <a:t>‹#›</a:t>
            </a:fld>
            <a:endParaRPr lang="en-US"/>
          </a:p>
        </p:txBody>
      </p:sp>
    </p:spTree>
    <p:extLst>
      <p:ext uri="{BB962C8B-B14F-4D97-AF65-F5344CB8AC3E}">
        <p14:creationId xmlns:p14="http://schemas.microsoft.com/office/powerpoint/2010/main" val="2938813632"/>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E80E0D7-F5F4-4946-A829-9A3AA18AFA3C}" type="slidenum">
              <a:rPr lang="en-US"/>
              <a:pPr/>
              <a:t>‹#›</a:t>
            </a:fld>
            <a:endParaRPr lang="en-US"/>
          </a:p>
        </p:txBody>
      </p:sp>
    </p:spTree>
    <p:extLst>
      <p:ext uri="{BB962C8B-B14F-4D97-AF65-F5344CB8AC3E}">
        <p14:creationId xmlns:p14="http://schemas.microsoft.com/office/powerpoint/2010/main" val="2858138927"/>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78FD88-4231-1347-A105-DE73CAF26B31}" type="slidenum">
              <a:rPr lang="en-US"/>
              <a:pPr/>
              <a:t>‹#›</a:t>
            </a:fld>
            <a:endParaRPr lang="en-US"/>
          </a:p>
        </p:txBody>
      </p:sp>
    </p:spTree>
    <p:extLst>
      <p:ext uri="{BB962C8B-B14F-4D97-AF65-F5344CB8AC3E}">
        <p14:creationId xmlns:p14="http://schemas.microsoft.com/office/powerpoint/2010/main" val="3892582122"/>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D94B38C-C702-0F43-A1BC-FFB503AC59B8}" type="slidenum">
              <a:rPr lang="en-US"/>
              <a:pPr/>
              <a:t>‹#›</a:t>
            </a:fld>
            <a:endParaRPr lang="en-US"/>
          </a:p>
        </p:txBody>
      </p:sp>
    </p:spTree>
    <p:extLst>
      <p:ext uri="{BB962C8B-B14F-4D97-AF65-F5344CB8AC3E}">
        <p14:creationId xmlns:p14="http://schemas.microsoft.com/office/powerpoint/2010/main" val="258284430"/>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884E7E2-135A-6D47-9A03-BA2987A52275}" type="slidenum">
              <a:rPr lang="en-US"/>
              <a:pPr/>
              <a:t>‹#›</a:t>
            </a:fld>
            <a:endParaRPr lang="en-US"/>
          </a:p>
        </p:txBody>
      </p:sp>
    </p:spTree>
    <p:extLst>
      <p:ext uri="{BB962C8B-B14F-4D97-AF65-F5344CB8AC3E}">
        <p14:creationId xmlns:p14="http://schemas.microsoft.com/office/powerpoint/2010/main" val="3682661815"/>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FC6C01A-329B-9843-804D-8CF4DD97AB41}" type="slidenum">
              <a:rPr lang="en-US"/>
              <a:pPr/>
              <a:t>‹#›</a:t>
            </a:fld>
            <a:endParaRPr lang="en-US"/>
          </a:p>
        </p:txBody>
      </p:sp>
    </p:spTree>
    <p:extLst>
      <p:ext uri="{BB962C8B-B14F-4D97-AF65-F5344CB8AC3E}">
        <p14:creationId xmlns:p14="http://schemas.microsoft.com/office/powerpoint/2010/main" val="2592751447"/>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F1A2CC8-D94D-294A-B51C-C99F30334A74}" type="slidenum">
              <a:rPr lang="en-US"/>
              <a:pPr/>
              <a:t>‹#›</a:t>
            </a:fld>
            <a:endParaRPr lang="en-US"/>
          </a:p>
        </p:txBody>
      </p:sp>
    </p:spTree>
    <p:extLst>
      <p:ext uri="{BB962C8B-B14F-4D97-AF65-F5344CB8AC3E}">
        <p14:creationId xmlns:p14="http://schemas.microsoft.com/office/powerpoint/2010/main" val="3088791291"/>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A9D9FC-8E30-4844-A5AA-88087BA69CE5}" type="slidenum">
              <a:rPr lang="en-US"/>
              <a:pPr/>
              <a:t>‹#›</a:t>
            </a:fld>
            <a:endParaRPr lang="en-US"/>
          </a:p>
        </p:txBody>
      </p:sp>
    </p:spTree>
    <p:extLst>
      <p:ext uri="{BB962C8B-B14F-4D97-AF65-F5344CB8AC3E}">
        <p14:creationId xmlns:p14="http://schemas.microsoft.com/office/powerpoint/2010/main" val="2445879919"/>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EB06B94-839E-6E46-82D8-B2E2E56E48BC}" type="slidenum">
              <a:rPr lang="en-US"/>
              <a:pPr/>
              <a:t>‹#›</a:t>
            </a:fld>
            <a:endParaRPr lang="en-US"/>
          </a:p>
        </p:txBody>
      </p:sp>
    </p:spTree>
    <p:extLst>
      <p:ext uri="{BB962C8B-B14F-4D97-AF65-F5344CB8AC3E}">
        <p14:creationId xmlns:p14="http://schemas.microsoft.com/office/powerpoint/2010/main" val="1615162234"/>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B7EE815A-C2EA-3843-BCBD-20222FC355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1.xml"/><Relationship Id="rId5" Type="http://schemas.openxmlformats.org/officeDocument/2006/relationships/image" Target="../media/image10.png"/><Relationship Id="rId1" Type="http://schemas.microsoft.com/office/2007/relationships/media" Target="file:///C:\Documents%20and%20Settings\Raymond%20Woodward\Data\Bible%20Studies\Tabernacle\Clip%20-%20Altar%20of%20Incense.wmv" TargetMode="External"/><Relationship Id="rId2" Type="http://schemas.openxmlformats.org/officeDocument/2006/relationships/video" Target="file:///C:\Documents%20and%20Settings\Raymond%20Woodward\Data\Bible%20Studies\Tabernacle\Clip%20-%20Altar%20of%20Incense.wm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1.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oleObject" Target="../embeddings/oleObject1.bin"/><Relationship Id="rId5" Type="http://schemas.openxmlformats.org/officeDocument/2006/relationships/image" Target="../media/image12.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oleObject" Target="../embeddings/oleObject2.bin"/><Relationship Id="rId5" Type="http://schemas.openxmlformats.org/officeDocument/2006/relationships/image" Target="../media/image12.png"/><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oleObject" Target="../embeddings/oleObject3.bin"/><Relationship Id="rId5" Type="http://schemas.openxmlformats.org/officeDocument/2006/relationships/image" Target="../media/image12.png"/><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4.bin"/><Relationship Id="rId5" Type="http://schemas.openxmlformats.org/officeDocument/2006/relationships/image" Target="../media/image12.png"/><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5.bin"/><Relationship Id="rId5" Type="http://schemas.openxmlformats.org/officeDocument/2006/relationships/image" Target="../media/image12.png"/><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6.bin"/><Relationship Id="rId5" Type="http://schemas.openxmlformats.org/officeDocument/2006/relationships/image" Target="../media/image12.png"/><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oleObject" Target="../embeddings/oleObject7.bin"/><Relationship Id="rId5" Type="http://schemas.openxmlformats.org/officeDocument/2006/relationships/image" Target="../media/image12.png"/><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oleObject" Target="../embeddings/oleObject8.bin"/><Relationship Id="rId5" Type="http://schemas.openxmlformats.org/officeDocument/2006/relationships/image" Target="../media/image12.png"/><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1.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Six</a:t>
            </a:r>
            <a:endParaRPr lang="en-US" sz="3800">
              <a:latin typeface="Aquaduct" charset="0"/>
            </a:endParaRPr>
          </a:p>
        </p:txBody>
      </p:sp>
      <p:sp>
        <p:nvSpPr>
          <p:cNvPr id="3083" name="Rectangle 11"/>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Six</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4" name="Picture 4" descr="SHOWBREAD-TAB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5" name="Clip - Altar of Incense.wm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930275"/>
            <a:ext cx="9144000" cy="5929313"/>
          </a:xfrm>
          <a:prstGeom prst="rect">
            <a:avLst/>
          </a:prstGeom>
          <a:noFill/>
          <a:extLst>
            <a:ext uri="{909E8E84-426E-40dd-AFC4-6F175D3DCCD1}">
              <a14:hiddenFill xmlns:a14="http://schemas.microsoft.com/office/drawing/2010/main">
                <a:solidFill>
                  <a:srgbClr val="FFFFFF"/>
                </a:solidFill>
              </a14:hiddenFill>
            </a:ext>
          </a:extLst>
        </p:spPr>
      </p:pic>
      <p:sp>
        <p:nvSpPr>
          <p:cNvPr id="72708" name="Text Box 4"/>
          <p:cNvSpPr txBox="1">
            <a:spLocks noChangeArrowheads="1"/>
          </p:cNvSpPr>
          <p:nvPr/>
        </p:nvSpPr>
        <p:spPr bwMode="auto">
          <a:xfrm>
            <a:off x="0" y="80963"/>
            <a:ext cx="9144000" cy="701675"/>
          </a:xfrm>
          <a:prstGeom prst="rect">
            <a:avLst/>
          </a:prstGeom>
          <a:noFill/>
          <a:ln>
            <a:noFill/>
          </a:ln>
          <a:effectLst>
            <a:outerShdw blurRad="63500" dist="46662" dir="3284183" algn="ctr" rotWithShape="0">
              <a:srgbClr val="FFFF0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rgbClr val="9C1406"/>
                </a:solidFill>
                <a:latin typeface="Tahoma" charset="0"/>
              </a:rPr>
              <a:t>Exodus 30:1-10</a:t>
            </a:r>
          </a:p>
        </p:txBody>
      </p:sp>
      <p:sp>
        <p:nvSpPr>
          <p:cNvPr id="72711" name="Text Box 7"/>
          <p:cNvSpPr txBox="1">
            <a:spLocks noChangeArrowheads="1"/>
          </p:cNvSpPr>
          <p:nvPr/>
        </p:nvSpPr>
        <p:spPr bwMode="auto">
          <a:xfrm>
            <a:off x="204788" y="1166813"/>
            <a:ext cx="8704262" cy="531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t>  </a:t>
            </a:r>
            <a:r>
              <a:rPr lang="en-US" b="1">
                <a:solidFill>
                  <a:srgbClr val="006600"/>
                </a:solidFill>
              </a:rPr>
              <a:t>1</a:t>
            </a:r>
            <a:r>
              <a:rPr lang="en-US"/>
              <a:t> And thou shalt make an altar to burn incense upon: of shittim wood shalt thou make it. </a:t>
            </a:r>
            <a:r>
              <a:rPr lang="en-US" b="1">
                <a:solidFill>
                  <a:srgbClr val="006600"/>
                </a:solidFill>
              </a:rPr>
              <a:t>2</a:t>
            </a:r>
            <a:r>
              <a:rPr lang="en-US"/>
              <a:t> A cubit shall be the length thereof, and a cubit the breadth thereof; foursquare shall it be: and two cubits shall be the height thereof: the horns thereof shall be of the same. </a:t>
            </a:r>
            <a:r>
              <a:rPr lang="en-US" b="1">
                <a:solidFill>
                  <a:srgbClr val="006600"/>
                </a:solidFill>
              </a:rPr>
              <a:t>3</a:t>
            </a:r>
            <a:r>
              <a:rPr lang="en-US"/>
              <a:t> And thou shalt overlay it with pure gold, the top thereof, and the sides thereof round about, and the horns thereof; and thou shalt make unto it a crown of gold round about. </a:t>
            </a:r>
            <a:r>
              <a:rPr lang="en-US" b="1">
                <a:solidFill>
                  <a:srgbClr val="006600"/>
                </a:solidFill>
              </a:rPr>
              <a:t>4</a:t>
            </a:r>
            <a:r>
              <a:rPr lang="en-US"/>
              <a:t> And two golden rings shalt thou make to it under the crown of it, by the two corners thereof, upon the two sides of it shalt thou make it; and they shall be for places for the staves to bear it withal. </a:t>
            </a:r>
            <a:r>
              <a:rPr lang="en-US" b="1">
                <a:solidFill>
                  <a:srgbClr val="006600"/>
                </a:solidFill>
              </a:rPr>
              <a:t>5</a:t>
            </a:r>
            <a:r>
              <a:rPr lang="en-US"/>
              <a:t> And thou shalt make the staves of shittim wood, and overlay them with gold. </a:t>
            </a:r>
            <a:r>
              <a:rPr lang="en-US" b="1">
                <a:solidFill>
                  <a:srgbClr val="006600"/>
                </a:solidFill>
              </a:rPr>
              <a:t>6</a:t>
            </a:r>
            <a:r>
              <a:rPr lang="en-US"/>
              <a:t> And thou shalt put it before the vail that is by the ark of the testimony, before the mercy seat that is over the testimony, where I will meet with thee. </a:t>
            </a:r>
            <a:r>
              <a:rPr lang="en-US" b="1">
                <a:solidFill>
                  <a:srgbClr val="006600"/>
                </a:solidFill>
              </a:rPr>
              <a:t>7</a:t>
            </a:r>
            <a:r>
              <a:rPr lang="en-US"/>
              <a:t> And Aaron shall burn thereon sweet incense every morning: when he dresseth the lamps, he shall burn incense upon it. </a:t>
            </a:r>
            <a:r>
              <a:rPr lang="en-US" b="1">
                <a:solidFill>
                  <a:srgbClr val="006600"/>
                </a:solidFill>
              </a:rPr>
              <a:t>8</a:t>
            </a:r>
            <a:r>
              <a:rPr lang="en-US"/>
              <a:t> And when Aaron lighteth the lamps at even, he shall burn incense upon it, a perpetual incense before the LORD throughout your generations. </a:t>
            </a:r>
            <a:r>
              <a:rPr lang="en-US" b="1">
                <a:solidFill>
                  <a:srgbClr val="006600"/>
                </a:solidFill>
              </a:rPr>
              <a:t>9</a:t>
            </a:r>
            <a:r>
              <a:rPr lang="en-US"/>
              <a:t> Ye shall offer no strange incense thereon, nor burnt sacrifice, nor meat offering; neither shall ye pour drink offering thereon. </a:t>
            </a:r>
            <a:r>
              <a:rPr lang="en-US" b="1">
                <a:solidFill>
                  <a:srgbClr val="006600"/>
                </a:solidFill>
              </a:rPr>
              <a:t>10</a:t>
            </a:r>
            <a:r>
              <a:rPr lang="en-US"/>
              <a:t> And Aaron shall make an atonement upon the horns of it once in a year with the blood of the sin offering of atonements: once in the year shall he make atonement upon it throughout your generations:</a:t>
            </a:r>
          </a:p>
          <a:p>
            <a:pPr algn="ctr"/>
            <a:r>
              <a:rPr lang="en-US"/>
              <a:t>it is most holy unto the LORD. </a:t>
            </a:r>
          </a:p>
        </p:txBody>
      </p:sp>
      <p:sp>
        <p:nvSpPr>
          <p:cNvPr id="72710" name="Line 6"/>
          <p:cNvSpPr>
            <a:spLocks noChangeShapeType="1"/>
          </p:cNvSpPr>
          <p:nvPr/>
        </p:nvSpPr>
        <p:spPr bwMode="auto">
          <a:xfrm>
            <a:off x="0" y="901700"/>
            <a:ext cx="91440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10"/>
                                        </p:tgtEl>
                                        <p:attrNameLst>
                                          <p:attrName>style.visibility</p:attrName>
                                        </p:attrNameLst>
                                      </p:cBhvr>
                                      <p:to>
                                        <p:strVal val="visible"/>
                                      </p:to>
                                    </p:set>
                                    <p:animEffect transition="in" filter="wipe(left)">
                                      <p:cBhvr>
                                        <p:cTn id="7" dur="3000"/>
                                        <p:tgtEl>
                                          <p:spTgt spid="72710"/>
                                        </p:tgtEl>
                                      </p:cBhvr>
                                    </p:animEffect>
                                  </p:childTnLst>
                                </p:cTn>
                              </p:par>
                            </p:childTnLst>
                          </p:cTn>
                        </p:par>
                        <p:par>
                          <p:cTn id="8" fill="hold" nodeType="afterGroup">
                            <p:stCondLst>
                              <p:cond delay="3000"/>
                            </p:stCondLst>
                            <p:childTnLst>
                              <p:par>
                                <p:cTn id="9" presetID="47" presetClass="entr" presetSubtype="0" fill="hold" grpId="0"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fade">
                                      <p:cBhvr>
                                        <p:cTn id="11" dur="2000"/>
                                        <p:tgtEl>
                                          <p:spTgt spid="72708"/>
                                        </p:tgtEl>
                                      </p:cBhvr>
                                    </p:animEffect>
                                    <p:anim calcmode="lin" valueType="num">
                                      <p:cBhvr>
                                        <p:cTn id="12" dur="2000" fill="hold"/>
                                        <p:tgtEl>
                                          <p:spTgt spid="72708"/>
                                        </p:tgtEl>
                                        <p:attrNameLst>
                                          <p:attrName>ppt_x</p:attrName>
                                        </p:attrNameLst>
                                      </p:cBhvr>
                                      <p:tavLst>
                                        <p:tav tm="0">
                                          <p:val>
                                            <p:strVal val="#ppt_x"/>
                                          </p:val>
                                        </p:tav>
                                        <p:tav tm="100000">
                                          <p:val>
                                            <p:strVal val="#ppt_x"/>
                                          </p:val>
                                        </p:tav>
                                      </p:tavLst>
                                    </p:anim>
                                    <p:anim calcmode="lin" valueType="num">
                                      <p:cBhvr>
                                        <p:cTn id="13" dur="2000" fill="hold"/>
                                        <p:tgtEl>
                                          <p:spTgt spid="7270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0"/>
                            </p:stCondLst>
                            <p:childTnLst>
                              <p:par>
                                <p:cTn id="15" presetID="1" presetClass="mediacall" presetSubtype="0" fill="hold" nodeType="afterEffect">
                                  <p:stCondLst>
                                    <p:cond delay="0"/>
                                  </p:stCondLst>
                                  <p:childTnLst>
                                    <p:cmd type="call" cmd="playFrom(0.0)">
                                      <p:cBhvr>
                                        <p:cTn id="16" dur="98498" fill="hold"/>
                                        <p:tgtEl>
                                          <p:spTgt spid="72715"/>
                                        </p:tgtEl>
                                      </p:cBhvr>
                                    </p:cmd>
                                  </p:childTnLst>
                                </p:cTn>
                              </p:par>
                            </p:childTnLst>
                          </p:cTn>
                        </p:par>
                        <p:par>
                          <p:cTn id="17" fill="hold" nodeType="afterGroup">
                            <p:stCondLst>
                              <p:cond delay="103498"/>
                            </p:stCondLst>
                            <p:childTnLst>
                              <p:par>
                                <p:cTn id="18" presetID="1" presetClass="exit" presetSubtype="0" fill="hold" nodeType="afterEffect">
                                  <p:stCondLst>
                                    <p:cond delay="0"/>
                                  </p:stCondLst>
                                  <p:childTnLst>
                                    <p:set>
                                      <p:cBhvr>
                                        <p:cTn id="19" dur="1" fill="hold">
                                          <p:stCondLst>
                                            <p:cond delay="0"/>
                                          </p:stCondLst>
                                        </p:cTn>
                                        <p:tgtEl>
                                          <p:spTgt spid="72715"/>
                                        </p:tgtEl>
                                        <p:attrNameLst>
                                          <p:attrName>style.visibility</p:attrName>
                                        </p:attrNameLst>
                                      </p:cBhvr>
                                      <p:to>
                                        <p:strVal val="hidden"/>
                                      </p:to>
                                    </p:set>
                                    <p:cmd type="call" cmd="stop">
                                      <p:cBhvr>
                                        <p:cTn id="20" dur="1">
                                          <p:stCondLst>
                                            <p:cond delay="0"/>
                                          </p:stCondLst>
                                        </p:cTn>
                                        <p:tgtEl>
                                          <p:spTgt spid="72715"/>
                                        </p:tgtEl>
                                      </p:cBhvr>
                                    </p:cmd>
                                  </p:childTnLst>
                                </p:cTn>
                              </p:par>
                            </p:childTnLst>
                          </p:cTn>
                        </p:par>
                        <p:par>
                          <p:cTn id="21" fill="hold" nodeType="afterGroup">
                            <p:stCondLst>
                              <p:cond delay="103498"/>
                            </p:stCondLst>
                            <p:childTnLst>
                              <p:par>
                                <p:cTn id="22" presetID="42" presetClass="entr" presetSubtype="0" fill="hold" grpId="0" nodeType="after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3000"/>
                                        <p:tgtEl>
                                          <p:spTgt spid="72711"/>
                                        </p:tgtEl>
                                      </p:cBhvr>
                                    </p:animEffect>
                                    <p:anim calcmode="lin" valueType="num">
                                      <p:cBhvr>
                                        <p:cTn id="25" dur="3000" fill="hold"/>
                                        <p:tgtEl>
                                          <p:spTgt spid="72711"/>
                                        </p:tgtEl>
                                        <p:attrNameLst>
                                          <p:attrName>ppt_x</p:attrName>
                                        </p:attrNameLst>
                                      </p:cBhvr>
                                      <p:tavLst>
                                        <p:tav tm="0">
                                          <p:val>
                                            <p:strVal val="#ppt_x"/>
                                          </p:val>
                                        </p:tav>
                                        <p:tav tm="100000">
                                          <p:val>
                                            <p:strVal val="#ppt_x"/>
                                          </p:val>
                                        </p:tav>
                                      </p:tavLst>
                                    </p:anim>
                                    <p:anim calcmode="lin" valueType="num">
                                      <p:cBhvr>
                                        <p:cTn id="26" dur="3000" fill="hold"/>
                                        <p:tgtEl>
                                          <p:spTgt spid="727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7" fill="hold" display="0">
                  <p:stCondLst>
                    <p:cond delay="indefinite"/>
                  </p:stCondLst>
                  <p:endCondLst>
                    <p:cond evt="onNext" delay="0">
                      <p:tgtEl>
                        <p:sldTgt/>
                      </p:tgtEl>
                    </p:cond>
                    <p:cond evt="onPrev" delay="0">
                      <p:tgtEl>
                        <p:sldTgt/>
                      </p:tgtEl>
                    </p:cond>
                  </p:endCondLst>
                </p:cTn>
                <p:tgtEl>
                  <p:spTgt spid="72715"/>
                </p:tgtEl>
              </p:cMediaNode>
            </p:video>
          </p:childTnLst>
        </p:cTn>
      </p:par>
    </p:tnLst>
    <p:bldLst>
      <p:bldP spid="72708" grpId="0"/>
      <p:bldP spid="72711" grpId="0"/>
      <p:bldP spid="727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5338" name="Group 10"/>
          <p:cNvGrpSpPr>
            <a:grpSpLocks/>
          </p:cNvGrpSpPr>
          <p:nvPr/>
        </p:nvGrpSpPr>
        <p:grpSpPr bwMode="auto">
          <a:xfrm>
            <a:off x="2532063" y="-479425"/>
            <a:ext cx="9164637" cy="7337425"/>
            <a:chOff x="1595" y="-302"/>
            <a:chExt cx="5773" cy="4622"/>
          </a:xfrm>
        </p:grpSpPr>
        <p:pic>
          <p:nvPicPr>
            <p:cNvPr id="355336" name="Picture 8"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355337" name="Oval 9"/>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55331"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5332" name="Text Box 4"/>
          <p:cNvSpPr txBox="1">
            <a:spLocks noChangeArrowheads="1"/>
          </p:cNvSpPr>
          <p:nvPr/>
        </p:nvSpPr>
        <p:spPr bwMode="auto">
          <a:xfrm>
            <a:off x="241300" y="511175"/>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6200" u="sng">
                <a:solidFill>
                  <a:srgbClr val="FFFF00"/>
                </a:solidFill>
                <a:latin typeface="High Tower Text" charset="0"/>
              </a:rPr>
              <a:t>PRAYER</a:t>
            </a:r>
          </a:p>
          <a:p>
            <a:endParaRPr lang="en-US" sz="3000">
              <a:solidFill>
                <a:srgbClr val="FFFF00"/>
              </a:solidFill>
              <a:latin typeface="High Tower Text" charset="0"/>
            </a:endParaRPr>
          </a:p>
          <a:p>
            <a:r>
              <a:rPr lang="en-US" sz="4200" i="1">
                <a:solidFill>
                  <a:srgbClr val="FFFF00"/>
                </a:solidFill>
                <a:latin typeface="High Tower Text" charset="0"/>
              </a:rPr>
              <a:t>means</a:t>
            </a:r>
          </a:p>
          <a:p>
            <a:r>
              <a:rPr lang="en-US" sz="6200" u="sng">
                <a:solidFill>
                  <a:srgbClr val="FFFF00"/>
                </a:solidFill>
                <a:latin typeface="High Tower Text" charset="0"/>
              </a:rPr>
              <a:t>ME</a:t>
            </a:r>
            <a:r>
              <a:rPr lang="en-US" sz="4200">
                <a:solidFill>
                  <a:srgbClr val="FFFF00"/>
                </a:solidFill>
                <a:latin typeface="High Tower Text" charset="0"/>
              </a:rPr>
              <a:t> </a:t>
            </a:r>
          </a:p>
          <a:p>
            <a:endParaRPr lang="en-US" sz="3000">
              <a:solidFill>
                <a:srgbClr val="FFFF00"/>
              </a:solidFill>
              <a:latin typeface="High Tower Text" charset="0"/>
            </a:endParaRPr>
          </a:p>
          <a:p>
            <a:r>
              <a:rPr lang="en-US" sz="4200" i="1">
                <a:solidFill>
                  <a:srgbClr val="FFFF00"/>
                </a:solidFill>
                <a:latin typeface="High Tower Text" charset="0"/>
              </a:rPr>
              <a:t>talking</a:t>
            </a:r>
            <a:r>
              <a:rPr lang="en-US" sz="4200">
                <a:solidFill>
                  <a:srgbClr val="FFFF00"/>
                </a:solidFill>
                <a:latin typeface="High Tower Text" charset="0"/>
              </a:rPr>
              <a:t> </a:t>
            </a:r>
            <a:r>
              <a:rPr lang="en-US" sz="4200" i="1">
                <a:solidFill>
                  <a:srgbClr val="FFFF00"/>
                </a:solidFill>
                <a:latin typeface="High Tower Text" charset="0"/>
              </a:rPr>
              <a:t>to</a:t>
            </a:r>
          </a:p>
          <a:p>
            <a:r>
              <a:rPr lang="en-US" sz="6200" u="sng">
                <a:solidFill>
                  <a:srgbClr val="FFFF00"/>
                </a:solidFill>
                <a:latin typeface="High Tower Text" charset="0"/>
              </a:rPr>
              <a:t>GOD</a:t>
            </a:r>
            <a:endParaRPr lang="en-US" sz="62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5332"/>
                                        </p:tgtEl>
                                        <p:attrNameLst>
                                          <p:attrName>style.visibility</p:attrName>
                                        </p:attrNameLst>
                                      </p:cBhvr>
                                      <p:to>
                                        <p:strVal val="visible"/>
                                      </p:to>
                                    </p:set>
                                    <p:animEffect transition="in" filter="fade">
                                      <p:cBhvr>
                                        <p:cTn id="7" dur="3000"/>
                                        <p:tgtEl>
                                          <p:spTgt spid="355332"/>
                                        </p:tgtEl>
                                      </p:cBhvr>
                                    </p:animEffect>
                                    <p:anim calcmode="lin" valueType="num">
                                      <p:cBhvr>
                                        <p:cTn id="8" dur="3000" fill="hold"/>
                                        <p:tgtEl>
                                          <p:spTgt spid="355332"/>
                                        </p:tgtEl>
                                        <p:attrNameLst>
                                          <p:attrName>ppt_x</p:attrName>
                                        </p:attrNameLst>
                                      </p:cBhvr>
                                      <p:tavLst>
                                        <p:tav tm="0">
                                          <p:val>
                                            <p:strVal val="#ppt_x"/>
                                          </p:val>
                                        </p:tav>
                                        <p:tav tm="100000">
                                          <p:val>
                                            <p:strVal val="#ppt_x"/>
                                          </p:val>
                                        </p:tav>
                                      </p:tavLst>
                                    </p:anim>
                                    <p:anim calcmode="lin" valueType="num">
                                      <p:cBhvr>
                                        <p:cTn id="9" dur="3000" fill="hold"/>
                                        <p:tgtEl>
                                          <p:spTgt spid="3553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4135" name="Group 7"/>
          <p:cNvGrpSpPr>
            <a:grpSpLocks/>
          </p:cNvGrpSpPr>
          <p:nvPr/>
        </p:nvGrpSpPr>
        <p:grpSpPr bwMode="auto">
          <a:xfrm>
            <a:off x="2532063" y="-479425"/>
            <a:ext cx="9164637" cy="7337425"/>
            <a:chOff x="1595" y="-302"/>
            <a:chExt cx="5773" cy="4622"/>
          </a:xfrm>
        </p:grpSpPr>
        <p:pic>
          <p:nvPicPr>
            <p:cNvPr id="304136" name="Picture 8"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304137" name="Oval 9"/>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04131"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4132" name="Text Box 4"/>
          <p:cNvSpPr txBox="1">
            <a:spLocks noChangeArrowheads="1"/>
          </p:cNvSpPr>
          <p:nvPr/>
        </p:nvSpPr>
        <p:spPr bwMode="auto">
          <a:xfrm>
            <a:off x="241300" y="368300"/>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500">
                <a:solidFill>
                  <a:srgbClr val="FFFF00"/>
                </a:solidFill>
                <a:latin typeface="High Tower Text" charset="0"/>
              </a:rPr>
              <a:t>Incense in Scripture always speaks of the </a:t>
            </a:r>
          </a:p>
          <a:p>
            <a:r>
              <a:rPr lang="en-US" sz="4500" u="sng">
                <a:solidFill>
                  <a:srgbClr val="FFFF00"/>
                </a:solidFill>
                <a:latin typeface="High Tower Text" charset="0"/>
              </a:rPr>
              <a:t>PRAYER</a:t>
            </a:r>
            <a:r>
              <a:rPr lang="en-US" sz="4500">
                <a:solidFill>
                  <a:srgbClr val="FFFF00"/>
                </a:solidFill>
                <a:latin typeface="High Tower Text" charset="0"/>
              </a:rPr>
              <a:t> </a:t>
            </a:r>
          </a:p>
          <a:p>
            <a:r>
              <a:rPr lang="en-US" sz="4500">
                <a:solidFill>
                  <a:srgbClr val="FFFF00"/>
                </a:solidFill>
                <a:latin typeface="High Tower Text" charset="0"/>
              </a:rPr>
              <a:t>of the people </a:t>
            </a:r>
          </a:p>
          <a:p>
            <a:r>
              <a:rPr lang="en-US" sz="4500">
                <a:solidFill>
                  <a:srgbClr val="FFFF00"/>
                </a:solidFill>
                <a:latin typeface="High Tower Text" charset="0"/>
              </a:rPr>
              <a:t>of God, </a:t>
            </a:r>
            <a:r>
              <a:rPr lang="en-US" sz="4500" u="sng">
                <a:solidFill>
                  <a:srgbClr val="FFFF00"/>
                </a:solidFill>
                <a:latin typeface="High Tower Text" charset="0"/>
              </a:rPr>
              <a:t>BURNING</a:t>
            </a:r>
            <a:r>
              <a:rPr lang="en-US" sz="4500">
                <a:solidFill>
                  <a:srgbClr val="FFFF00"/>
                </a:solidFill>
                <a:latin typeface="High Tower Text" charset="0"/>
              </a:rPr>
              <a:t> </a:t>
            </a:r>
          </a:p>
          <a:p>
            <a:r>
              <a:rPr lang="en-US" sz="4500">
                <a:solidFill>
                  <a:srgbClr val="FFFF00"/>
                </a:solidFill>
                <a:latin typeface="High Tower Text" charset="0"/>
              </a:rPr>
              <a:t>as it ascends.</a:t>
            </a:r>
            <a:endParaRPr lang="en-US" sz="45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4132"/>
                                        </p:tgtEl>
                                        <p:attrNameLst>
                                          <p:attrName>style.visibility</p:attrName>
                                        </p:attrNameLst>
                                      </p:cBhvr>
                                      <p:to>
                                        <p:strVal val="visible"/>
                                      </p:to>
                                    </p:set>
                                    <p:animEffect transition="in" filter="fade">
                                      <p:cBhvr>
                                        <p:cTn id="7" dur="3000"/>
                                        <p:tgtEl>
                                          <p:spTgt spid="304132"/>
                                        </p:tgtEl>
                                      </p:cBhvr>
                                    </p:animEffect>
                                    <p:anim calcmode="lin" valueType="num">
                                      <p:cBhvr>
                                        <p:cTn id="8" dur="3000" fill="hold"/>
                                        <p:tgtEl>
                                          <p:spTgt spid="304132"/>
                                        </p:tgtEl>
                                        <p:attrNameLst>
                                          <p:attrName>ppt_x</p:attrName>
                                        </p:attrNameLst>
                                      </p:cBhvr>
                                      <p:tavLst>
                                        <p:tav tm="0">
                                          <p:val>
                                            <p:strVal val="#ppt_x"/>
                                          </p:val>
                                        </p:tav>
                                        <p:tav tm="100000">
                                          <p:val>
                                            <p:strVal val="#ppt_x"/>
                                          </p:val>
                                        </p:tav>
                                      </p:tavLst>
                                    </p:anim>
                                    <p:anim calcmode="lin" valueType="num">
                                      <p:cBhvr>
                                        <p:cTn id="9" dur="3000" fill="hold"/>
                                        <p:tgtEl>
                                          <p:spTgt spid="304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141:2</a:t>
            </a:r>
          </a:p>
        </p:txBody>
      </p:sp>
      <p:sp>
        <p:nvSpPr>
          <p:cNvPr id="29700"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Let my prayer be set forth before thee as incense; and the lifting up of my hands as the evening sacrifice.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06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Revelation 5:8</a:t>
            </a:r>
          </a:p>
        </p:txBody>
      </p:sp>
      <p:sp>
        <p:nvSpPr>
          <p:cNvPr id="240644"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And when he had taken the book, the four beasts and four and twenty elders fell down before the Lamb, having every one of them harps, and golden vials full of odours, which are the prayers of saints.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fade">
                                      <p:cBhvr>
                                        <p:cTn id="7" dur="2000"/>
                                        <p:tgtEl>
                                          <p:spTgt spid="240643"/>
                                        </p:tgtEl>
                                      </p:cBhvr>
                                    </p:animEffect>
                                    <p:anim calcmode="lin" valueType="num">
                                      <p:cBhvr>
                                        <p:cTn id="8" dur="2000" fill="hold"/>
                                        <p:tgtEl>
                                          <p:spTgt spid="240643"/>
                                        </p:tgtEl>
                                        <p:attrNameLst>
                                          <p:attrName>ppt_x</p:attrName>
                                        </p:attrNameLst>
                                      </p:cBhvr>
                                      <p:tavLst>
                                        <p:tav tm="0">
                                          <p:val>
                                            <p:strVal val="#ppt_x"/>
                                          </p:val>
                                        </p:tav>
                                        <p:tav tm="100000">
                                          <p:val>
                                            <p:strVal val="#ppt_x"/>
                                          </p:val>
                                        </p:tav>
                                      </p:tavLst>
                                    </p:anim>
                                    <p:anim calcmode="lin" valueType="num">
                                      <p:cBhvr>
                                        <p:cTn id="9" dur="2000" fill="hold"/>
                                        <p:tgtEl>
                                          <p:spTgt spid="2406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0644"/>
                                        </p:tgtEl>
                                        <p:attrNameLst>
                                          <p:attrName>style.visibility</p:attrName>
                                        </p:attrNameLst>
                                      </p:cBhvr>
                                      <p:to>
                                        <p:strVal val="visible"/>
                                      </p:to>
                                    </p:set>
                                    <p:animEffect transition="in" filter="fade">
                                      <p:cBhvr>
                                        <p:cTn id="12" dur="2000"/>
                                        <p:tgtEl>
                                          <p:spTgt spid="240644"/>
                                        </p:tgtEl>
                                      </p:cBhvr>
                                    </p:animEffect>
                                    <p:anim calcmode="lin" valueType="num">
                                      <p:cBhvr>
                                        <p:cTn id="13" dur="2000" fill="hold"/>
                                        <p:tgtEl>
                                          <p:spTgt spid="240644"/>
                                        </p:tgtEl>
                                        <p:attrNameLst>
                                          <p:attrName>ppt_x</p:attrName>
                                        </p:attrNameLst>
                                      </p:cBhvr>
                                      <p:tavLst>
                                        <p:tav tm="0">
                                          <p:val>
                                            <p:strVal val="#ppt_x"/>
                                          </p:val>
                                        </p:tav>
                                        <p:tav tm="100000">
                                          <p:val>
                                            <p:strVal val="#ppt_x"/>
                                          </p:val>
                                        </p:tav>
                                      </p:tavLst>
                                    </p:anim>
                                    <p:anim calcmode="lin" valueType="num">
                                      <p:cBhvr>
                                        <p:cTn id="14" dur="2000" fill="hold"/>
                                        <p:tgtEl>
                                          <p:spTgt spid="2406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P spid="2406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38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10:4</a:t>
            </a:r>
          </a:p>
        </p:txBody>
      </p:sp>
      <p:sp>
        <p:nvSpPr>
          <p:cNvPr id="293892" name="Text Box 4"/>
          <p:cNvSpPr txBox="1">
            <a:spLocks noChangeArrowheads="1"/>
          </p:cNvSpPr>
          <p:nvPr/>
        </p:nvSpPr>
        <p:spPr bwMode="auto">
          <a:xfrm>
            <a:off x="328613" y="1035050"/>
            <a:ext cx="8501062" cy="56372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And when he looked on him, he was afraid, and said, What is it, Lord? And he said unto him, Thy prayers and thine alms are come up for a memorial before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3891"/>
                                        </p:tgtEl>
                                        <p:attrNameLst>
                                          <p:attrName>style.visibility</p:attrName>
                                        </p:attrNameLst>
                                      </p:cBhvr>
                                      <p:to>
                                        <p:strVal val="visible"/>
                                      </p:to>
                                    </p:set>
                                    <p:animEffect transition="in" filter="fade">
                                      <p:cBhvr>
                                        <p:cTn id="7" dur="2000"/>
                                        <p:tgtEl>
                                          <p:spTgt spid="293891"/>
                                        </p:tgtEl>
                                      </p:cBhvr>
                                    </p:animEffect>
                                    <p:anim calcmode="lin" valueType="num">
                                      <p:cBhvr>
                                        <p:cTn id="8" dur="2000" fill="hold"/>
                                        <p:tgtEl>
                                          <p:spTgt spid="293891"/>
                                        </p:tgtEl>
                                        <p:attrNameLst>
                                          <p:attrName>ppt_x</p:attrName>
                                        </p:attrNameLst>
                                      </p:cBhvr>
                                      <p:tavLst>
                                        <p:tav tm="0">
                                          <p:val>
                                            <p:strVal val="#ppt_x"/>
                                          </p:val>
                                        </p:tav>
                                        <p:tav tm="100000">
                                          <p:val>
                                            <p:strVal val="#ppt_x"/>
                                          </p:val>
                                        </p:tav>
                                      </p:tavLst>
                                    </p:anim>
                                    <p:anim calcmode="lin" valueType="num">
                                      <p:cBhvr>
                                        <p:cTn id="9" dur="2000" fill="hold"/>
                                        <p:tgtEl>
                                          <p:spTgt spid="2938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3892"/>
                                        </p:tgtEl>
                                        <p:attrNameLst>
                                          <p:attrName>style.visibility</p:attrName>
                                        </p:attrNameLst>
                                      </p:cBhvr>
                                      <p:to>
                                        <p:strVal val="visible"/>
                                      </p:to>
                                    </p:set>
                                    <p:animEffect transition="in" filter="fade">
                                      <p:cBhvr>
                                        <p:cTn id="12" dur="2000"/>
                                        <p:tgtEl>
                                          <p:spTgt spid="293892"/>
                                        </p:tgtEl>
                                      </p:cBhvr>
                                    </p:animEffect>
                                    <p:anim calcmode="lin" valueType="num">
                                      <p:cBhvr>
                                        <p:cTn id="13" dur="2000" fill="hold"/>
                                        <p:tgtEl>
                                          <p:spTgt spid="293892"/>
                                        </p:tgtEl>
                                        <p:attrNameLst>
                                          <p:attrName>ppt_x</p:attrName>
                                        </p:attrNameLst>
                                      </p:cBhvr>
                                      <p:tavLst>
                                        <p:tav tm="0">
                                          <p:val>
                                            <p:strVal val="#ppt_x"/>
                                          </p:val>
                                        </p:tav>
                                        <p:tav tm="100000">
                                          <p:val>
                                            <p:strVal val="#ppt_x"/>
                                          </p:val>
                                        </p:tav>
                                      </p:tavLst>
                                    </p:anim>
                                    <p:anim calcmode="lin" valueType="num">
                                      <p:cBhvr>
                                        <p:cTn id="14" dur="2000" fill="hold"/>
                                        <p:tgtEl>
                                          <p:spTgt spid="2938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p:bldP spid="2938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9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Revelation 8:3-5</a:t>
            </a:r>
          </a:p>
        </p:txBody>
      </p:sp>
      <p:sp>
        <p:nvSpPr>
          <p:cNvPr id="297988" name="Text Box 4"/>
          <p:cNvSpPr txBox="1">
            <a:spLocks noChangeArrowheads="1"/>
          </p:cNvSpPr>
          <p:nvPr/>
        </p:nvSpPr>
        <p:spPr bwMode="auto">
          <a:xfrm>
            <a:off x="328613" y="1035050"/>
            <a:ext cx="8501062" cy="51212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000">
                <a:solidFill>
                  <a:srgbClr val="FFFF00"/>
                </a:solidFill>
              </a:rPr>
              <a:t>And another angel came and stood at the altar, having a golden censer; and there was given unto him much incense, that he should offer it with the prayers of all saints upon the golden altar which was before the throne. And the smoke of the incense, which came with the prayers of the saints, ascended up before God out of the angel's hand. And the angel took the censer, and filled it with fire of the altar, and cast it into the earth: and there were voices, and thunderings, and lightnings, and an earthquake.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fade">
                                      <p:cBhvr>
                                        <p:cTn id="7" dur="2000"/>
                                        <p:tgtEl>
                                          <p:spTgt spid="297987"/>
                                        </p:tgtEl>
                                      </p:cBhvr>
                                    </p:animEffect>
                                    <p:anim calcmode="lin" valueType="num">
                                      <p:cBhvr>
                                        <p:cTn id="8" dur="2000" fill="hold"/>
                                        <p:tgtEl>
                                          <p:spTgt spid="297987"/>
                                        </p:tgtEl>
                                        <p:attrNameLst>
                                          <p:attrName>ppt_x</p:attrName>
                                        </p:attrNameLst>
                                      </p:cBhvr>
                                      <p:tavLst>
                                        <p:tav tm="0">
                                          <p:val>
                                            <p:strVal val="#ppt_x"/>
                                          </p:val>
                                        </p:tav>
                                        <p:tav tm="100000">
                                          <p:val>
                                            <p:strVal val="#ppt_x"/>
                                          </p:val>
                                        </p:tav>
                                      </p:tavLst>
                                    </p:anim>
                                    <p:anim calcmode="lin" valueType="num">
                                      <p:cBhvr>
                                        <p:cTn id="9" dur="2000" fill="hold"/>
                                        <p:tgtEl>
                                          <p:spTgt spid="2979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988"/>
                                        </p:tgtEl>
                                        <p:attrNameLst>
                                          <p:attrName>style.visibility</p:attrName>
                                        </p:attrNameLst>
                                      </p:cBhvr>
                                      <p:to>
                                        <p:strVal val="visible"/>
                                      </p:to>
                                    </p:set>
                                    <p:animEffect transition="in" filter="fade">
                                      <p:cBhvr>
                                        <p:cTn id="12" dur="2000"/>
                                        <p:tgtEl>
                                          <p:spTgt spid="297988"/>
                                        </p:tgtEl>
                                      </p:cBhvr>
                                    </p:animEffect>
                                    <p:anim calcmode="lin" valueType="num">
                                      <p:cBhvr>
                                        <p:cTn id="13" dur="2000" fill="hold"/>
                                        <p:tgtEl>
                                          <p:spTgt spid="297988"/>
                                        </p:tgtEl>
                                        <p:attrNameLst>
                                          <p:attrName>ppt_x</p:attrName>
                                        </p:attrNameLst>
                                      </p:cBhvr>
                                      <p:tavLst>
                                        <p:tav tm="0">
                                          <p:val>
                                            <p:strVal val="#ppt_x"/>
                                          </p:val>
                                        </p:tav>
                                        <p:tav tm="100000">
                                          <p:val>
                                            <p:strVal val="#ppt_x"/>
                                          </p:val>
                                        </p:tav>
                                      </p:tavLst>
                                    </p:anim>
                                    <p:anim calcmode="lin" valueType="num">
                                      <p:cBhvr>
                                        <p:cTn id="14" dur="2000" fill="hold"/>
                                        <p:tgtEl>
                                          <p:spTgt spid="2979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p:bldP spid="2979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0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James 5:16</a:t>
            </a:r>
          </a:p>
        </p:txBody>
      </p:sp>
      <p:sp>
        <p:nvSpPr>
          <p:cNvPr id="300036"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Confess your faults one to another, and pray one for another, that ye may be healed. The effectual fervent prayer of a righteous man availeth much.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0035"/>
                                        </p:tgtEl>
                                        <p:attrNameLst>
                                          <p:attrName>style.visibility</p:attrName>
                                        </p:attrNameLst>
                                      </p:cBhvr>
                                      <p:to>
                                        <p:strVal val="visible"/>
                                      </p:to>
                                    </p:set>
                                    <p:animEffect transition="in" filter="fade">
                                      <p:cBhvr>
                                        <p:cTn id="7" dur="2000"/>
                                        <p:tgtEl>
                                          <p:spTgt spid="300035"/>
                                        </p:tgtEl>
                                      </p:cBhvr>
                                    </p:animEffect>
                                    <p:anim calcmode="lin" valueType="num">
                                      <p:cBhvr>
                                        <p:cTn id="8" dur="2000" fill="hold"/>
                                        <p:tgtEl>
                                          <p:spTgt spid="300035"/>
                                        </p:tgtEl>
                                        <p:attrNameLst>
                                          <p:attrName>ppt_x</p:attrName>
                                        </p:attrNameLst>
                                      </p:cBhvr>
                                      <p:tavLst>
                                        <p:tav tm="0">
                                          <p:val>
                                            <p:strVal val="#ppt_x"/>
                                          </p:val>
                                        </p:tav>
                                        <p:tav tm="100000">
                                          <p:val>
                                            <p:strVal val="#ppt_x"/>
                                          </p:val>
                                        </p:tav>
                                      </p:tavLst>
                                    </p:anim>
                                    <p:anim calcmode="lin" valueType="num">
                                      <p:cBhvr>
                                        <p:cTn id="9" dur="2000" fill="hold"/>
                                        <p:tgtEl>
                                          <p:spTgt spid="3000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0036"/>
                                        </p:tgtEl>
                                        <p:attrNameLst>
                                          <p:attrName>style.visibility</p:attrName>
                                        </p:attrNameLst>
                                      </p:cBhvr>
                                      <p:to>
                                        <p:strVal val="visible"/>
                                      </p:to>
                                    </p:set>
                                    <p:animEffect transition="in" filter="fade">
                                      <p:cBhvr>
                                        <p:cTn id="12" dur="2000"/>
                                        <p:tgtEl>
                                          <p:spTgt spid="300036"/>
                                        </p:tgtEl>
                                      </p:cBhvr>
                                    </p:animEffect>
                                    <p:anim calcmode="lin" valueType="num">
                                      <p:cBhvr>
                                        <p:cTn id="13" dur="2000" fill="hold"/>
                                        <p:tgtEl>
                                          <p:spTgt spid="300036"/>
                                        </p:tgtEl>
                                        <p:attrNameLst>
                                          <p:attrName>ppt_x</p:attrName>
                                        </p:attrNameLst>
                                      </p:cBhvr>
                                      <p:tavLst>
                                        <p:tav tm="0">
                                          <p:val>
                                            <p:strVal val="#ppt_x"/>
                                          </p:val>
                                        </p:tav>
                                        <p:tav tm="100000">
                                          <p:val>
                                            <p:strVal val="#ppt_x"/>
                                          </p:val>
                                        </p:tav>
                                      </p:tavLst>
                                    </p:anim>
                                    <p:anim calcmode="lin" valueType="num">
                                      <p:cBhvr>
                                        <p:cTn id="14" dur="2000" fill="hold"/>
                                        <p:tgtEl>
                                          <p:spTgt spid="300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p:bldP spid="3000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810" name="Picture 2"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75812" name="Rectangle 4"/>
          <p:cNvSpPr>
            <a:spLocks noChangeArrowheads="1"/>
          </p:cNvSpPr>
          <p:nvPr/>
        </p:nvSpPr>
        <p:spPr bwMode="auto">
          <a:xfrm>
            <a:off x="5557838" y="0"/>
            <a:ext cx="3025775" cy="40544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5811" name="Text Box 3"/>
          <p:cNvSpPr txBox="1">
            <a:spLocks noChangeArrowheads="1"/>
          </p:cNvSpPr>
          <p:nvPr/>
        </p:nvSpPr>
        <p:spPr bwMode="auto">
          <a:xfrm>
            <a:off x="5837238" y="931863"/>
            <a:ext cx="2422525"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4800" b="1"/>
              <a:t>Highest</a:t>
            </a:r>
          </a:p>
          <a:p>
            <a:pPr algn="ctr"/>
            <a:r>
              <a:rPr lang="en-US" sz="4800" b="1"/>
              <a:t>Central</a:t>
            </a:r>
          </a:p>
          <a:p>
            <a:pPr algn="ctr"/>
            <a:r>
              <a:rPr lang="en-US" sz="4800" b="1"/>
              <a:t>Nearest</a:t>
            </a:r>
          </a:p>
          <a:p>
            <a:pPr algn="ctr"/>
            <a:endParaRPr lang="en-US" sz="4800" b="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75812"/>
                                        </p:tgtEl>
                                        <p:attrNameLst>
                                          <p:attrName>style.visibility</p:attrName>
                                        </p:attrNameLst>
                                      </p:cBhvr>
                                      <p:to>
                                        <p:strVal val="visible"/>
                                      </p:to>
                                    </p:set>
                                    <p:animEffect transition="in" filter="wipe(up)">
                                      <p:cBhvr>
                                        <p:cTn id="7" dur="3000"/>
                                        <p:tgtEl>
                                          <p:spTgt spid="3758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5811">
                                            <p:txEl>
                                              <p:pRg st="0" end="0"/>
                                            </p:txEl>
                                          </p:spTgt>
                                        </p:tgtEl>
                                        <p:attrNameLst>
                                          <p:attrName>style.visibility</p:attrName>
                                        </p:attrNameLst>
                                      </p:cBhvr>
                                      <p:to>
                                        <p:strVal val="visible"/>
                                      </p:to>
                                    </p:set>
                                    <p:animEffect transition="in" filter="wipe(left)">
                                      <p:cBhvr>
                                        <p:cTn id="12" dur="2000"/>
                                        <p:tgtEl>
                                          <p:spTgt spid="3758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75811">
                                            <p:txEl>
                                              <p:pRg st="1" end="1"/>
                                            </p:txEl>
                                          </p:spTgt>
                                        </p:tgtEl>
                                        <p:attrNameLst>
                                          <p:attrName>style.visibility</p:attrName>
                                        </p:attrNameLst>
                                      </p:cBhvr>
                                      <p:to>
                                        <p:strVal val="visible"/>
                                      </p:to>
                                    </p:set>
                                    <p:animEffect transition="in" filter="wipe(left)">
                                      <p:cBhvr>
                                        <p:cTn id="17" dur="2000"/>
                                        <p:tgtEl>
                                          <p:spTgt spid="37581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75811">
                                            <p:txEl>
                                              <p:pRg st="2" end="2"/>
                                            </p:txEl>
                                          </p:spTgt>
                                        </p:tgtEl>
                                        <p:attrNameLst>
                                          <p:attrName>style.visibility</p:attrName>
                                        </p:attrNameLst>
                                      </p:cBhvr>
                                      <p:to>
                                        <p:strVal val="visible"/>
                                      </p:to>
                                    </p:set>
                                    <p:animEffect transition="in" filter="wipe(left)">
                                      <p:cBhvr>
                                        <p:cTn id="22" dur="2000"/>
                                        <p:tgtEl>
                                          <p:spTgt spid="3758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2" grpId="0" animBg="1"/>
      <p:bldP spid="3758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Leviticus 16:12</a:t>
            </a:r>
          </a:p>
        </p:txBody>
      </p:sp>
      <p:sp>
        <p:nvSpPr>
          <p:cNvPr id="302084"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And he shall take a censer full of burning coals of fire from off the altar before the LORD, and his hands full of sweet incense beaten small, and bring it within the vail: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2083"/>
                                        </p:tgtEl>
                                        <p:attrNameLst>
                                          <p:attrName>style.visibility</p:attrName>
                                        </p:attrNameLst>
                                      </p:cBhvr>
                                      <p:to>
                                        <p:strVal val="visible"/>
                                      </p:to>
                                    </p:set>
                                    <p:animEffect transition="in" filter="fade">
                                      <p:cBhvr>
                                        <p:cTn id="7" dur="2000"/>
                                        <p:tgtEl>
                                          <p:spTgt spid="302083"/>
                                        </p:tgtEl>
                                      </p:cBhvr>
                                    </p:animEffect>
                                    <p:anim calcmode="lin" valueType="num">
                                      <p:cBhvr>
                                        <p:cTn id="8" dur="2000" fill="hold"/>
                                        <p:tgtEl>
                                          <p:spTgt spid="302083"/>
                                        </p:tgtEl>
                                        <p:attrNameLst>
                                          <p:attrName>ppt_x</p:attrName>
                                        </p:attrNameLst>
                                      </p:cBhvr>
                                      <p:tavLst>
                                        <p:tav tm="0">
                                          <p:val>
                                            <p:strVal val="#ppt_x"/>
                                          </p:val>
                                        </p:tav>
                                        <p:tav tm="100000">
                                          <p:val>
                                            <p:strVal val="#ppt_x"/>
                                          </p:val>
                                        </p:tav>
                                      </p:tavLst>
                                    </p:anim>
                                    <p:anim calcmode="lin" valueType="num">
                                      <p:cBhvr>
                                        <p:cTn id="9" dur="2000" fill="hold"/>
                                        <p:tgtEl>
                                          <p:spTgt spid="3020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2084"/>
                                        </p:tgtEl>
                                        <p:attrNameLst>
                                          <p:attrName>style.visibility</p:attrName>
                                        </p:attrNameLst>
                                      </p:cBhvr>
                                      <p:to>
                                        <p:strVal val="visible"/>
                                      </p:to>
                                    </p:set>
                                    <p:animEffect transition="in" filter="fade">
                                      <p:cBhvr>
                                        <p:cTn id="12" dur="2000"/>
                                        <p:tgtEl>
                                          <p:spTgt spid="302084"/>
                                        </p:tgtEl>
                                      </p:cBhvr>
                                    </p:animEffect>
                                    <p:anim calcmode="lin" valueType="num">
                                      <p:cBhvr>
                                        <p:cTn id="13" dur="2000" fill="hold"/>
                                        <p:tgtEl>
                                          <p:spTgt spid="302084"/>
                                        </p:tgtEl>
                                        <p:attrNameLst>
                                          <p:attrName>ppt_x</p:attrName>
                                        </p:attrNameLst>
                                      </p:cBhvr>
                                      <p:tavLst>
                                        <p:tav tm="0">
                                          <p:val>
                                            <p:strVal val="#ppt_x"/>
                                          </p:val>
                                        </p:tav>
                                        <p:tav tm="100000">
                                          <p:val>
                                            <p:strVal val="#ppt_x"/>
                                          </p:val>
                                        </p:tav>
                                      </p:tavLst>
                                    </p:anim>
                                    <p:anim calcmode="lin" valueType="num">
                                      <p:cBhvr>
                                        <p:cTn id="14" dur="2000" fill="hold"/>
                                        <p:tgtEl>
                                          <p:spTgt spid="3020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p:bldP spid="3020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2194" name="Picture 2"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92195" name="Rectangle 3"/>
          <p:cNvSpPr>
            <a:spLocks noChangeArrowheads="1"/>
          </p:cNvSpPr>
          <p:nvPr/>
        </p:nvSpPr>
        <p:spPr bwMode="auto">
          <a:xfrm>
            <a:off x="5557838" y="0"/>
            <a:ext cx="3025775" cy="40544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2197" name="Text Box 5"/>
          <p:cNvSpPr txBox="1">
            <a:spLocks noChangeArrowheads="1"/>
          </p:cNvSpPr>
          <p:nvPr/>
        </p:nvSpPr>
        <p:spPr bwMode="auto">
          <a:xfrm>
            <a:off x="5846763" y="941388"/>
            <a:ext cx="2422525"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4800" b="1"/>
              <a:t>Highest</a:t>
            </a:r>
          </a:p>
          <a:p>
            <a:pPr algn="ctr"/>
            <a:r>
              <a:rPr lang="en-US" sz="4800" b="1"/>
              <a:t>Central</a:t>
            </a:r>
          </a:p>
          <a:p>
            <a:pPr algn="ctr"/>
            <a:r>
              <a:rPr lang="en-US" sz="4800" b="1"/>
              <a:t>Nearest</a:t>
            </a:r>
          </a:p>
          <a:p>
            <a:pPr algn="ctr"/>
            <a:r>
              <a:rPr lang="en-US" sz="4800" b="1"/>
              <a:t> </a:t>
            </a:r>
          </a:p>
        </p:txBody>
      </p:sp>
      <p:sp>
        <p:nvSpPr>
          <p:cNvPr id="392196" name="Text Box 4"/>
          <p:cNvSpPr txBox="1">
            <a:spLocks noChangeArrowheads="1"/>
          </p:cNvSpPr>
          <p:nvPr/>
        </p:nvSpPr>
        <p:spPr bwMode="auto">
          <a:xfrm>
            <a:off x="5846763" y="941388"/>
            <a:ext cx="2422525"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n-US" sz="4800" b="1"/>
              <a:t>Highest</a:t>
            </a:r>
          </a:p>
          <a:p>
            <a:pPr algn="ctr"/>
            <a:r>
              <a:rPr lang="en-US" sz="4800" b="1"/>
              <a:t>Central</a:t>
            </a:r>
          </a:p>
          <a:p>
            <a:pPr algn="ctr"/>
            <a:r>
              <a:rPr lang="en-US" sz="4800" b="1"/>
              <a:t>Nearest</a:t>
            </a:r>
          </a:p>
          <a:p>
            <a:pPr algn="ctr"/>
            <a:r>
              <a:rPr lang="en-US" sz="4800" b="1"/>
              <a:t>Power</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2196"/>
                                        </p:tgtEl>
                                        <p:attrNameLst>
                                          <p:attrName>style.visibility</p:attrName>
                                        </p:attrNameLst>
                                      </p:cBhvr>
                                      <p:to>
                                        <p:strVal val="visible"/>
                                      </p:to>
                                    </p:set>
                                    <p:animEffect transition="in" filter="wipe(left)">
                                      <p:cBhvr>
                                        <p:cTn id="7" dur="2000"/>
                                        <p:tgtEl>
                                          <p:spTgt spid="392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1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18:1-2</a:t>
            </a:r>
          </a:p>
        </p:txBody>
      </p:sp>
      <p:sp>
        <p:nvSpPr>
          <p:cNvPr id="306180" name="Text Box 4"/>
          <p:cNvSpPr txBox="1">
            <a:spLocks noChangeArrowheads="1"/>
          </p:cNvSpPr>
          <p:nvPr/>
        </p:nvSpPr>
        <p:spPr bwMode="auto">
          <a:xfrm>
            <a:off x="328613" y="1035050"/>
            <a:ext cx="8501062" cy="50038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I will love thee, O LORD, my strength. The LORD is my rock, and my fortress, and my deliverer; my God, my strength, in whom I will trust; my buckler, and the horn of my salvation, and my high tower.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6179"/>
                                        </p:tgtEl>
                                        <p:attrNameLst>
                                          <p:attrName>style.visibility</p:attrName>
                                        </p:attrNameLst>
                                      </p:cBhvr>
                                      <p:to>
                                        <p:strVal val="visible"/>
                                      </p:to>
                                    </p:set>
                                    <p:animEffect transition="in" filter="fade">
                                      <p:cBhvr>
                                        <p:cTn id="7" dur="2000"/>
                                        <p:tgtEl>
                                          <p:spTgt spid="306179"/>
                                        </p:tgtEl>
                                      </p:cBhvr>
                                    </p:animEffect>
                                    <p:anim calcmode="lin" valueType="num">
                                      <p:cBhvr>
                                        <p:cTn id="8" dur="2000" fill="hold"/>
                                        <p:tgtEl>
                                          <p:spTgt spid="306179"/>
                                        </p:tgtEl>
                                        <p:attrNameLst>
                                          <p:attrName>ppt_x</p:attrName>
                                        </p:attrNameLst>
                                      </p:cBhvr>
                                      <p:tavLst>
                                        <p:tav tm="0">
                                          <p:val>
                                            <p:strVal val="#ppt_x"/>
                                          </p:val>
                                        </p:tav>
                                        <p:tav tm="100000">
                                          <p:val>
                                            <p:strVal val="#ppt_x"/>
                                          </p:val>
                                        </p:tav>
                                      </p:tavLst>
                                    </p:anim>
                                    <p:anim calcmode="lin" valueType="num">
                                      <p:cBhvr>
                                        <p:cTn id="9" dur="2000" fill="hold"/>
                                        <p:tgtEl>
                                          <p:spTgt spid="3061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6180"/>
                                        </p:tgtEl>
                                        <p:attrNameLst>
                                          <p:attrName>style.visibility</p:attrName>
                                        </p:attrNameLst>
                                      </p:cBhvr>
                                      <p:to>
                                        <p:strVal val="visible"/>
                                      </p:to>
                                    </p:set>
                                    <p:animEffect transition="in" filter="fade">
                                      <p:cBhvr>
                                        <p:cTn id="12" dur="2000"/>
                                        <p:tgtEl>
                                          <p:spTgt spid="306180"/>
                                        </p:tgtEl>
                                      </p:cBhvr>
                                    </p:animEffect>
                                    <p:anim calcmode="lin" valueType="num">
                                      <p:cBhvr>
                                        <p:cTn id="13" dur="2000" fill="hold"/>
                                        <p:tgtEl>
                                          <p:spTgt spid="306180"/>
                                        </p:tgtEl>
                                        <p:attrNameLst>
                                          <p:attrName>ppt_x</p:attrName>
                                        </p:attrNameLst>
                                      </p:cBhvr>
                                      <p:tavLst>
                                        <p:tav tm="0">
                                          <p:val>
                                            <p:strVal val="#ppt_x"/>
                                          </p:val>
                                        </p:tav>
                                        <p:tav tm="100000">
                                          <p:val>
                                            <p:strVal val="#ppt_x"/>
                                          </p:val>
                                        </p:tav>
                                      </p:tavLst>
                                    </p:anim>
                                    <p:anim calcmode="lin" valueType="num">
                                      <p:cBhvr>
                                        <p:cTn id="14" dur="2000" fill="hold"/>
                                        <p:tgtEl>
                                          <p:spTgt spid="3061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p:bldP spid="30618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7861" name="Group 5"/>
          <p:cNvGrpSpPr>
            <a:grpSpLocks/>
          </p:cNvGrpSpPr>
          <p:nvPr/>
        </p:nvGrpSpPr>
        <p:grpSpPr bwMode="auto">
          <a:xfrm>
            <a:off x="2532063" y="-479425"/>
            <a:ext cx="9164637" cy="7337425"/>
            <a:chOff x="1595" y="-302"/>
            <a:chExt cx="5773" cy="4622"/>
          </a:xfrm>
        </p:grpSpPr>
        <p:pic>
          <p:nvPicPr>
            <p:cNvPr id="377862" name="Picture 6"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377863" name="Oval 7"/>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77859"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7860" name="Text Box 4"/>
          <p:cNvSpPr txBox="1">
            <a:spLocks noChangeArrowheads="1"/>
          </p:cNvSpPr>
          <p:nvPr/>
        </p:nvSpPr>
        <p:spPr bwMode="auto">
          <a:xfrm>
            <a:off x="241300" y="368300"/>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a:solidFill>
                  <a:srgbClr val="FFFF00"/>
                </a:solidFill>
                <a:latin typeface="High Tower Text" charset="0"/>
              </a:rPr>
              <a:t>Each morning and evening the High Priest had </a:t>
            </a:r>
            <a:r>
              <a:rPr lang="en-US" sz="4200" u="sng">
                <a:solidFill>
                  <a:srgbClr val="FFFF00"/>
                </a:solidFill>
                <a:latin typeface="High Tower Text" charset="0"/>
              </a:rPr>
              <a:t>TWO TASKS</a:t>
            </a:r>
            <a:r>
              <a:rPr lang="en-US" sz="4200">
                <a:solidFill>
                  <a:srgbClr val="FFFF00"/>
                </a:solidFill>
                <a:latin typeface="High Tower Text" charset="0"/>
              </a:rPr>
              <a:t>:</a:t>
            </a:r>
          </a:p>
          <a:p>
            <a:endParaRPr lang="en-US" sz="3000">
              <a:solidFill>
                <a:srgbClr val="FFFF00"/>
              </a:solidFill>
              <a:latin typeface="High Tower Text" charset="0"/>
            </a:endParaRPr>
          </a:p>
          <a:p>
            <a:r>
              <a:rPr lang="en-US" sz="4200">
                <a:solidFill>
                  <a:srgbClr val="FFFF00"/>
                </a:solidFill>
                <a:latin typeface="High Tower Text" charset="0"/>
              </a:rPr>
              <a:t>To replenish                the </a:t>
            </a:r>
            <a:r>
              <a:rPr lang="en-US" sz="4200" u="sng">
                <a:solidFill>
                  <a:srgbClr val="FFFF00"/>
                </a:solidFill>
                <a:latin typeface="High Tower Text" charset="0"/>
              </a:rPr>
              <a:t>OIL</a:t>
            </a:r>
          </a:p>
          <a:p>
            <a:endParaRPr lang="en-US" sz="3000">
              <a:solidFill>
                <a:srgbClr val="FFFF00"/>
              </a:solidFill>
              <a:latin typeface="High Tower Text" charset="0"/>
            </a:endParaRPr>
          </a:p>
          <a:p>
            <a:r>
              <a:rPr lang="en-US" sz="4200">
                <a:solidFill>
                  <a:srgbClr val="FFFF00"/>
                </a:solidFill>
                <a:latin typeface="High Tower Text" charset="0"/>
              </a:rPr>
              <a:t>To burn </a:t>
            </a:r>
            <a:r>
              <a:rPr lang="en-US" sz="4200" u="sng">
                <a:solidFill>
                  <a:srgbClr val="FFFF00"/>
                </a:solidFill>
                <a:latin typeface="High Tower Text" charset="0"/>
              </a:rPr>
              <a:t>INCENSE</a:t>
            </a:r>
            <a:endParaRPr lang="en-US" sz="42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7860">
                                            <p:txEl>
                                              <p:pRg st="0" end="0"/>
                                            </p:txEl>
                                          </p:spTgt>
                                        </p:tgtEl>
                                        <p:attrNameLst>
                                          <p:attrName>style.visibility</p:attrName>
                                        </p:attrNameLst>
                                      </p:cBhvr>
                                      <p:to>
                                        <p:strVal val="visible"/>
                                      </p:to>
                                    </p:set>
                                    <p:animEffect transition="in" filter="fade">
                                      <p:cBhvr>
                                        <p:cTn id="7" dur="3000"/>
                                        <p:tgtEl>
                                          <p:spTgt spid="377860">
                                            <p:txEl>
                                              <p:pRg st="0" end="0"/>
                                            </p:txEl>
                                          </p:spTgt>
                                        </p:tgtEl>
                                      </p:cBhvr>
                                    </p:animEffect>
                                    <p:anim calcmode="lin" valueType="num">
                                      <p:cBhvr>
                                        <p:cTn id="8" dur="3000" fill="hold"/>
                                        <p:tgtEl>
                                          <p:spTgt spid="377860">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778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77860">
                                            <p:txEl>
                                              <p:pRg st="2" end="2"/>
                                            </p:txEl>
                                          </p:spTgt>
                                        </p:tgtEl>
                                        <p:attrNameLst>
                                          <p:attrName>style.visibility</p:attrName>
                                        </p:attrNameLst>
                                      </p:cBhvr>
                                      <p:to>
                                        <p:strVal val="visible"/>
                                      </p:to>
                                    </p:set>
                                    <p:animEffect transition="in" filter="fade">
                                      <p:cBhvr>
                                        <p:cTn id="14" dur="3000"/>
                                        <p:tgtEl>
                                          <p:spTgt spid="377860">
                                            <p:txEl>
                                              <p:pRg st="2" end="2"/>
                                            </p:txEl>
                                          </p:spTgt>
                                        </p:tgtEl>
                                      </p:cBhvr>
                                    </p:animEffect>
                                    <p:anim calcmode="lin" valueType="num">
                                      <p:cBhvr>
                                        <p:cTn id="15" dur="3000" fill="hold"/>
                                        <p:tgtEl>
                                          <p:spTgt spid="377860">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37786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77860">
                                            <p:txEl>
                                              <p:pRg st="4" end="4"/>
                                            </p:txEl>
                                          </p:spTgt>
                                        </p:tgtEl>
                                        <p:attrNameLst>
                                          <p:attrName>style.visibility</p:attrName>
                                        </p:attrNameLst>
                                      </p:cBhvr>
                                      <p:to>
                                        <p:strVal val="visible"/>
                                      </p:to>
                                    </p:set>
                                    <p:animEffect transition="in" filter="fade">
                                      <p:cBhvr>
                                        <p:cTn id="21" dur="3000"/>
                                        <p:tgtEl>
                                          <p:spTgt spid="377860">
                                            <p:txEl>
                                              <p:pRg st="4" end="4"/>
                                            </p:txEl>
                                          </p:spTgt>
                                        </p:tgtEl>
                                      </p:cBhvr>
                                    </p:animEffect>
                                    <p:anim calcmode="lin" valueType="num">
                                      <p:cBhvr>
                                        <p:cTn id="22" dur="3000" fill="hold"/>
                                        <p:tgtEl>
                                          <p:spTgt spid="377860">
                                            <p:txEl>
                                              <p:pRg st="4" end="4"/>
                                            </p:txEl>
                                          </p:spTgt>
                                        </p:tgtEl>
                                        <p:attrNameLst>
                                          <p:attrName>ppt_x</p:attrName>
                                        </p:attrNameLst>
                                      </p:cBhvr>
                                      <p:tavLst>
                                        <p:tav tm="0">
                                          <p:val>
                                            <p:strVal val="#ppt_x"/>
                                          </p:val>
                                        </p:tav>
                                        <p:tav tm="100000">
                                          <p:val>
                                            <p:strVal val="#ppt_x"/>
                                          </p:val>
                                        </p:tav>
                                      </p:tavLst>
                                    </p:anim>
                                    <p:anim calcmode="lin" valueType="num">
                                      <p:cBhvr>
                                        <p:cTn id="23" dur="3000" fill="hold"/>
                                        <p:tgtEl>
                                          <p:spTgt spid="37786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6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90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90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30:7-8</a:t>
            </a:r>
          </a:p>
        </p:txBody>
      </p:sp>
      <p:sp>
        <p:nvSpPr>
          <p:cNvPr id="379908" name="Text Box 4"/>
          <p:cNvSpPr txBox="1">
            <a:spLocks noChangeArrowheads="1"/>
          </p:cNvSpPr>
          <p:nvPr/>
        </p:nvSpPr>
        <p:spPr bwMode="auto">
          <a:xfrm>
            <a:off x="328613" y="1035050"/>
            <a:ext cx="8501062" cy="5095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100">
                <a:solidFill>
                  <a:srgbClr val="FFFF00"/>
                </a:solidFill>
              </a:rPr>
              <a:t>And Aaron shall burn thereon sweet incense every morning: when he dresseth the lamps, he shall burn incense upon it. And when Aaron lighteth the lamps at even, he shall burn incense upon it, a perpetual incense before the LORD throughout your generations.</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79907"/>
                                        </p:tgtEl>
                                        <p:attrNameLst>
                                          <p:attrName>style.visibility</p:attrName>
                                        </p:attrNameLst>
                                      </p:cBhvr>
                                      <p:to>
                                        <p:strVal val="visible"/>
                                      </p:to>
                                    </p:set>
                                    <p:animEffect transition="in" filter="fade">
                                      <p:cBhvr>
                                        <p:cTn id="7" dur="2000"/>
                                        <p:tgtEl>
                                          <p:spTgt spid="379907"/>
                                        </p:tgtEl>
                                      </p:cBhvr>
                                    </p:animEffect>
                                    <p:anim calcmode="lin" valueType="num">
                                      <p:cBhvr>
                                        <p:cTn id="8" dur="2000" fill="hold"/>
                                        <p:tgtEl>
                                          <p:spTgt spid="379907"/>
                                        </p:tgtEl>
                                        <p:attrNameLst>
                                          <p:attrName>ppt_x</p:attrName>
                                        </p:attrNameLst>
                                      </p:cBhvr>
                                      <p:tavLst>
                                        <p:tav tm="0">
                                          <p:val>
                                            <p:strVal val="#ppt_x"/>
                                          </p:val>
                                        </p:tav>
                                        <p:tav tm="100000">
                                          <p:val>
                                            <p:strVal val="#ppt_x"/>
                                          </p:val>
                                        </p:tav>
                                      </p:tavLst>
                                    </p:anim>
                                    <p:anim calcmode="lin" valueType="num">
                                      <p:cBhvr>
                                        <p:cTn id="9" dur="2000" fill="hold"/>
                                        <p:tgtEl>
                                          <p:spTgt spid="37990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79908"/>
                                        </p:tgtEl>
                                        <p:attrNameLst>
                                          <p:attrName>style.visibility</p:attrName>
                                        </p:attrNameLst>
                                      </p:cBhvr>
                                      <p:to>
                                        <p:strVal val="visible"/>
                                      </p:to>
                                    </p:set>
                                    <p:animEffect transition="in" filter="fade">
                                      <p:cBhvr>
                                        <p:cTn id="12" dur="2000"/>
                                        <p:tgtEl>
                                          <p:spTgt spid="379908"/>
                                        </p:tgtEl>
                                      </p:cBhvr>
                                    </p:animEffect>
                                    <p:anim calcmode="lin" valueType="num">
                                      <p:cBhvr>
                                        <p:cTn id="13" dur="2000" fill="hold"/>
                                        <p:tgtEl>
                                          <p:spTgt spid="379908"/>
                                        </p:tgtEl>
                                        <p:attrNameLst>
                                          <p:attrName>ppt_x</p:attrName>
                                        </p:attrNameLst>
                                      </p:cBhvr>
                                      <p:tavLst>
                                        <p:tav tm="0">
                                          <p:val>
                                            <p:strVal val="#ppt_x"/>
                                          </p:val>
                                        </p:tav>
                                        <p:tav tm="100000">
                                          <p:val>
                                            <p:strVal val="#ppt_x"/>
                                          </p:val>
                                        </p:tav>
                                      </p:tavLst>
                                    </p:anim>
                                    <p:anim calcmode="lin" valueType="num">
                                      <p:cBhvr>
                                        <p:cTn id="14" dur="2000" fill="hold"/>
                                        <p:tgtEl>
                                          <p:spTgt spid="3799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7" grpId="0"/>
      <p:bldP spid="37990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95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195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2:42</a:t>
            </a:r>
          </a:p>
        </p:txBody>
      </p:sp>
      <p:sp>
        <p:nvSpPr>
          <p:cNvPr id="38195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they continued stedfastly in the apostles' doctrine and fellowship, and in breaking of bread, and in prayers.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1955"/>
                                        </p:tgtEl>
                                        <p:attrNameLst>
                                          <p:attrName>style.visibility</p:attrName>
                                        </p:attrNameLst>
                                      </p:cBhvr>
                                      <p:to>
                                        <p:strVal val="visible"/>
                                      </p:to>
                                    </p:set>
                                    <p:animEffect transition="in" filter="fade">
                                      <p:cBhvr>
                                        <p:cTn id="7" dur="2000"/>
                                        <p:tgtEl>
                                          <p:spTgt spid="381955"/>
                                        </p:tgtEl>
                                      </p:cBhvr>
                                    </p:animEffect>
                                    <p:anim calcmode="lin" valueType="num">
                                      <p:cBhvr>
                                        <p:cTn id="8" dur="2000" fill="hold"/>
                                        <p:tgtEl>
                                          <p:spTgt spid="381955"/>
                                        </p:tgtEl>
                                        <p:attrNameLst>
                                          <p:attrName>ppt_x</p:attrName>
                                        </p:attrNameLst>
                                      </p:cBhvr>
                                      <p:tavLst>
                                        <p:tav tm="0">
                                          <p:val>
                                            <p:strVal val="#ppt_x"/>
                                          </p:val>
                                        </p:tav>
                                        <p:tav tm="100000">
                                          <p:val>
                                            <p:strVal val="#ppt_x"/>
                                          </p:val>
                                        </p:tav>
                                      </p:tavLst>
                                    </p:anim>
                                    <p:anim calcmode="lin" valueType="num">
                                      <p:cBhvr>
                                        <p:cTn id="9" dur="2000" fill="hold"/>
                                        <p:tgtEl>
                                          <p:spTgt spid="38195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1956"/>
                                        </p:tgtEl>
                                        <p:attrNameLst>
                                          <p:attrName>style.visibility</p:attrName>
                                        </p:attrNameLst>
                                      </p:cBhvr>
                                      <p:to>
                                        <p:strVal val="visible"/>
                                      </p:to>
                                    </p:set>
                                    <p:animEffect transition="in" filter="fade">
                                      <p:cBhvr>
                                        <p:cTn id="12" dur="2000"/>
                                        <p:tgtEl>
                                          <p:spTgt spid="381956"/>
                                        </p:tgtEl>
                                      </p:cBhvr>
                                    </p:animEffect>
                                    <p:anim calcmode="lin" valueType="num">
                                      <p:cBhvr>
                                        <p:cTn id="13" dur="2000" fill="hold"/>
                                        <p:tgtEl>
                                          <p:spTgt spid="381956"/>
                                        </p:tgtEl>
                                        <p:attrNameLst>
                                          <p:attrName>ppt_x</p:attrName>
                                        </p:attrNameLst>
                                      </p:cBhvr>
                                      <p:tavLst>
                                        <p:tav tm="0">
                                          <p:val>
                                            <p:strVal val="#ppt_x"/>
                                          </p:val>
                                        </p:tav>
                                        <p:tav tm="100000">
                                          <p:val>
                                            <p:strVal val="#ppt_x"/>
                                          </p:val>
                                        </p:tav>
                                      </p:tavLst>
                                    </p:anim>
                                    <p:anim calcmode="lin" valueType="num">
                                      <p:cBhvr>
                                        <p:cTn id="14" dur="2000" fill="hold"/>
                                        <p:tgtEl>
                                          <p:spTgt spid="3819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5" grpId="0"/>
      <p:bldP spid="3819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400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40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Colossians 4:2</a:t>
            </a:r>
          </a:p>
        </p:txBody>
      </p:sp>
      <p:sp>
        <p:nvSpPr>
          <p:cNvPr id="384004" name="Text Box 4"/>
          <p:cNvSpPr txBox="1">
            <a:spLocks noChangeArrowheads="1"/>
          </p:cNvSpPr>
          <p:nvPr/>
        </p:nvSpPr>
        <p:spPr bwMode="auto">
          <a:xfrm>
            <a:off x="328613" y="1035050"/>
            <a:ext cx="8501062" cy="4968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8000">
                <a:solidFill>
                  <a:srgbClr val="FFFF00"/>
                </a:solidFill>
              </a:rPr>
              <a:t>Continue in prayer, and watch in the same with thanksgiving;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4003"/>
                                        </p:tgtEl>
                                        <p:attrNameLst>
                                          <p:attrName>style.visibility</p:attrName>
                                        </p:attrNameLst>
                                      </p:cBhvr>
                                      <p:to>
                                        <p:strVal val="visible"/>
                                      </p:to>
                                    </p:set>
                                    <p:animEffect transition="in" filter="fade">
                                      <p:cBhvr>
                                        <p:cTn id="7" dur="2000"/>
                                        <p:tgtEl>
                                          <p:spTgt spid="384003"/>
                                        </p:tgtEl>
                                      </p:cBhvr>
                                    </p:animEffect>
                                    <p:anim calcmode="lin" valueType="num">
                                      <p:cBhvr>
                                        <p:cTn id="8" dur="2000" fill="hold"/>
                                        <p:tgtEl>
                                          <p:spTgt spid="384003"/>
                                        </p:tgtEl>
                                        <p:attrNameLst>
                                          <p:attrName>ppt_x</p:attrName>
                                        </p:attrNameLst>
                                      </p:cBhvr>
                                      <p:tavLst>
                                        <p:tav tm="0">
                                          <p:val>
                                            <p:strVal val="#ppt_x"/>
                                          </p:val>
                                        </p:tav>
                                        <p:tav tm="100000">
                                          <p:val>
                                            <p:strVal val="#ppt_x"/>
                                          </p:val>
                                        </p:tav>
                                      </p:tavLst>
                                    </p:anim>
                                    <p:anim calcmode="lin" valueType="num">
                                      <p:cBhvr>
                                        <p:cTn id="9" dur="2000" fill="hold"/>
                                        <p:tgtEl>
                                          <p:spTgt spid="3840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4004"/>
                                        </p:tgtEl>
                                        <p:attrNameLst>
                                          <p:attrName>style.visibility</p:attrName>
                                        </p:attrNameLst>
                                      </p:cBhvr>
                                      <p:to>
                                        <p:strVal val="visible"/>
                                      </p:to>
                                    </p:set>
                                    <p:animEffect transition="in" filter="fade">
                                      <p:cBhvr>
                                        <p:cTn id="12" dur="2000"/>
                                        <p:tgtEl>
                                          <p:spTgt spid="384004"/>
                                        </p:tgtEl>
                                      </p:cBhvr>
                                    </p:animEffect>
                                    <p:anim calcmode="lin" valueType="num">
                                      <p:cBhvr>
                                        <p:cTn id="13" dur="2000" fill="hold"/>
                                        <p:tgtEl>
                                          <p:spTgt spid="384004"/>
                                        </p:tgtEl>
                                        <p:attrNameLst>
                                          <p:attrName>ppt_x</p:attrName>
                                        </p:attrNameLst>
                                      </p:cBhvr>
                                      <p:tavLst>
                                        <p:tav tm="0">
                                          <p:val>
                                            <p:strVal val="#ppt_x"/>
                                          </p:val>
                                        </p:tav>
                                        <p:tav tm="100000">
                                          <p:val>
                                            <p:strVal val="#ppt_x"/>
                                          </p:val>
                                        </p:tav>
                                      </p:tavLst>
                                    </p:anim>
                                    <p:anim calcmode="lin" valueType="num">
                                      <p:cBhvr>
                                        <p:cTn id="14" dur="2000" fill="hold"/>
                                        <p:tgtEl>
                                          <p:spTgt spid="3840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3" grpId="0"/>
      <p:bldP spid="38400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605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605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12:12</a:t>
            </a:r>
          </a:p>
        </p:txBody>
      </p:sp>
      <p:sp>
        <p:nvSpPr>
          <p:cNvPr id="386052" name="Text Box 4"/>
          <p:cNvSpPr txBox="1">
            <a:spLocks noChangeArrowheads="1"/>
          </p:cNvSpPr>
          <p:nvPr/>
        </p:nvSpPr>
        <p:spPr bwMode="auto">
          <a:xfrm>
            <a:off x="328613" y="1035050"/>
            <a:ext cx="8501062" cy="45434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300">
                <a:solidFill>
                  <a:srgbClr val="FFFF00"/>
                </a:solidFill>
              </a:rPr>
              <a:t>Rejoicing in hope; patient in tribulation; continuing instant in prayer;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6051"/>
                                        </p:tgtEl>
                                        <p:attrNameLst>
                                          <p:attrName>style.visibility</p:attrName>
                                        </p:attrNameLst>
                                      </p:cBhvr>
                                      <p:to>
                                        <p:strVal val="visible"/>
                                      </p:to>
                                    </p:set>
                                    <p:animEffect transition="in" filter="fade">
                                      <p:cBhvr>
                                        <p:cTn id="7" dur="2000"/>
                                        <p:tgtEl>
                                          <p:spTgt spid="386051"/>
                                        </p:tgtEl>
                                      </p:cBhvr>
                                    </p:animEffect>
                                    <p:anim calcmode="lin" valueType="num">
                                      <p:cBhvr>
                                        <p:cTn id="8" dur="2000" fill="hold"/>
                                        <p:tgtEl>
                                          <p:spTgt spid="386051"/>
                                        </p:tgtEl>
                                        <p:attrNameLst>
                                          <p:attrName>ppt_x</p:attrName>
                                        </p:attrNameLst>
                                      </p:cBhvr>
                                      <p:tavLst>
                                        <p:tav tm="0">
                                          <p:val>
                                            <p:strVal val="#ppt_x"/>
                                          </p:val>
                                        </p:tav>
                                        <p:tav tm="100000">
                                          <p:val>
                                            <p:strVal val="#ppt_x"/>
                                          </p:val>
                                        </p:tav>
                                      </p:tavLst>
                                    </p:anim>
                                    <p:anim calcmode="lin" valueType="num">
                                      <p:cBhvr>
                                        <p:cTn id="9" dur="2000" fill="hold"/>
                                        <p:tgtEl>
                                          <p:spTgt spid="386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6052"/>
                                        </p:tgtEl>
                                        <p:attrNameLst>
                                          <p:attrName>style.visibility</p:attrName>
                                        </p:attrNameLst>
                                      </p:cBhvr>
                                      <p:to>
                                        <p:strVal val="visible"/>
                                      </p:to>
                                    </p:set>
                                    <p:animEffect transition="in" filter="fade">
                                      <p:cBhvr>
                                        <p:cTn id="12" dur="2000"/>
                                        <p:tgtEl>
                                          <p:spTgt spid="386052"/>
                                        </p:tgtEl>
                                      </p:cBhvr>
                                    </p:animEffect>
                                    <p:anim calcmode="lin" valueType="num">
                                      <p:cBhvr>
                                        <p:cTn id="13" dur="2000" fill="hold"/>
                                        <p:tgtEl>
                                          <p:spTgt spid="386052"/>
                                        </p:tgtEl>
                                        <p:attrNameLst>
                                          <p:attrName>ppt_x</p:attrName>
                                        </p:attrNameLst>
                                      </p:cBhvr>
                                      <p:tavLst>
                                        <p:tav tm="0">
                                          <p:val>
                                            <p:strVal val="#ppt_x"/>
                                          </p:val>
                                        </p:tav>
                                        <p:tav tm="100000">
                                          <p:val>
                                            <p:strVal val="#ppt_x"/>
                                          </p:val>
                                        </p:tav>
                                      </p:tavLst>
                                    </p:anim>
                                    <p:anim calcmode="lin" valueType="num">
                                      <p:cBhvr>
                                        <p:cTn id="14" dur="2000" fill="hold"/>
                                        <p:tgtEl>
                                          <p:spTgt spid="386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p:bldP spid="3860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80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80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Ephesians 6:18</a:t>
            </a:r>
          </a:p>
        </p:txBody>
      </p:sp>
      <p:sp>
        <p:nvSpPr>
          <p:cNvPr id="388100"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Praying always with all prayer and supplication in the Spirit, and watching thereunto with all perseverance and supplication for all saints;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88099"/>
                                        </p:tgtEl>
                                        <p:attrNameLst>
                                          <p:attrName>style.visibility</p:attrName>
                                        </p:attrNameLst>
                                      </p:cBhvr>
                                      <p:to>
                                        <p:strVal val="visible"/>
                                      </p:to>
                                    </p:set>
                                    <p:animEffect transition="in" filter="fade">
                                      <p:cBhvr>
                                        <p:cTn id="7" dur="2000"/>
                                        <p:tgtEl>
                                          <p:spTgt spid="388099"/>
                                        </p:tgtEl>
                                      </p:cBhvr>
                                    </p:animEffect>
                                    <p:anim calcmode="lin" valueType="num">
                                      <p:cBhvr>
                                        <p:cTn id="8" dur="2000" fill="hold"/>
                                        <p:tgtEl>
                                          <p:spTgt spid="388099"/>
                                        </p:tgtEl>
                                        <p:attrNameLst>
                                          <p:attrName>ppt_x</p:attrName>
                                        </p:attrNameLst>
                                      </p:cBhvr>
                                      <p:tavLst>
                                        <p:tav tm="0">
                                          <p:val>
                                            <p:strVal val="#ppt_x"/>
                                          </p:val>
                                        </p:tav>
                                        <p:tav tm="100000">
                                          <p:val>
                                            <p:strVal val="#ppt_x"/>
                                          </p:val>
                                        </p:tav>
                                      </p:tavLst>
                                    </p:anim>
                                    <p:anim calcmode="lin" valueType="num">
                                      <p:cBhvr>
                                        <p:cTn id="9" dur="2000" fill="hold"/>
                                        <p:tgtEl>
                                          <p:spTgt spid="3880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8100"/>
                                        </p:tgtEl>
                                        <p:attrNameLst>
                                          <p:attrName>style.visibility</p:attrName>
                                        </p:attrNameLst>
                                      </p:cBhvr>
                                      <p:to>
                                        <p:strVal val="visible"/>
                                      </p:to>
                                    </p:set>
                                    <p:animEffect transition="in" filter="fade">
                                      <p:cBhvr>
                                        <p:cTn id="12" dur="2000"/>
                                        <p:tgtEl>
                                          <p:spTgt spid="388100"/>
                                        </p:tgtEl>
                                      </p:cBhvr>
                                    </p:animEffect>
                                    <p:anim calcmode="lin" valueType="num">
                                      <p:cBhvr>
                                        <p:cTn id="13" dur="2000" fill="hold"/>
                                        <p:tgtEl>
                                          <p:spTgt spid="388100"/>
                                        </p:tgtEl>
                                        <p:attrNameLst>
                                          <p:attrName>ppt_x</p:attrName>
                                        </p:attrNameLst>
                                      </p:cBhvr>
                                      <p:tavLst>
                                        <p:tav tm="0">
                                          <p:val>
                                            <p:strVal val="#ppt_x"/>
                                          </p:val>
                                        </p:tav>
                                        <p:tav tm="100000">
                                          <p:val>
                                            <p:strVal val="#ppt_x"/>
                                          </p:val>
                                        </p:tav>
                                      </p:tavLst>
                                    </p:anim>
                                    <p:anim calcmode="lin" valueType="num">
                                      <p:cBhvr>
                                        <p:cTn id="14" dur="2000" fill="hold"/>
                                        <p:tgtEl>
                                          <p:spTgt spid="388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p:bldP spid="38810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0149" name="Group 5"/>
          <p:cNvGrpSpPr>
            <a:grpSpLocks/>
          </p:cNvGrpSpPr>
          <p:nvPr/>
        </p:nvGrpSpPr>
        <p:grpSpPr bwMode="auto">
          <a:xfrm>
            <a:off x="2532063" y="-479425"/>
            <a:ext cx="9164637" cy="7337425"/>
            <a:chOff x="1595" y="-302"/>
            <a:chExt cx="5773" cy="4622"/>
          </a:xfrm>
        </p:grpSpPr>
        <p:pic>
          <p:nvPicPr>
            <p:cNvPr id="390150" name="Picture 6"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390151" name="Oval 7"/>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90147"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90148" name="Text Box 4"/>
          <p:cNvSpPr txBox="1">
            <a:spLocks noChangeArrowheads="1"/>
          </p:cNvSpPr>
          <p:nvPr/>
        </p:nvSpPr>
        <p:spPr bwMode="auto">
          <a:xfrm>
            <a:off x="241300" y="368300"/>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a:solidFill>
                  <a:srgbClr val="FFFF00"/>
                </a:solidFill>
                <a:latin typeface="High Tower Text" charset="0"/>
              </a:rPr>
              <a:t>It is best to have a specific …</a:t>
            </a:r>
          </a:p>
          <a:p>
            <a:endParaRPr lang="en-US" sz="2400">
              <a:solidFill>
                <a:srgbClr val="FFFF00"/>
              </a:solidFill>
            </a:endParaRPr>
          </a:p>
          <a:p>
            <a:r>
              <a:rPr lang="en-US" sz="4100" u="sng">
                <a:solidFill>
                  <a:srgbClr val="FFFF00"/>
                </a:solidFill>
                <a:latin typeface="High Tower Text" charset="0"/>
              </a:rPr>
              <a:t>TIME</a:t>
            </a:r>
            <a:r>
              <a:rPr lang="en-US" sz="4100">
                <a:solidFill>
                  <a:srgbClr val="FFFF00"/>
                </a:solidFill>
                <a:latin typeface="High Tower Text" charset="0"/>
              </a:rPr>
              <a:t>                 for prayer</a:t>
            </a:r>
            <a:endParaRPr lang="en-US" sz="2400">
              <a:solidFill>
                <a:srgbClr val="FFFF00"/>
              </a:solidFill>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0148">
                                            <p:txEl>
                                              <p:pRg st="0" end="0"/>
                                            </p:txEl>
                                          </p:spTgt>
                                        </p:tgtEl>
                                        <p:attrNameLst>
                                          <p:attrName>style.visibility</p:attrName>
                                        </p:attrNameLst>
                                      </p:cBhvr>
                                      <p:to>
                                        <p:strVal val="visible"/>
                                      </p:to>
                                    </p:set>
                                    <p:animEffect transition="in" filter="wipe(left)">
                                      <p:cBhvr>
                                        <p:cTn id="7" dur="2000"/>
                                        <p:tgtEl>
                                          <p:spTgt spid="3901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0148">
                                            <p:txEl>
                                              <p:pRg st="2" end="2"/>
                                            </p:txEl>
                                          </p:spTgt>
                                        </p:tgtEl>
                                        <p:attrNameLst>
                                          <p:attrName>style.visibility</p:attrName>
                                        </p:attrNameLst>
                                      </p:cBhvr>
                                      <p:to>
                                        <p:strVal val="visible"/>
                                      </p:to>
                                    </p:set>
                                    <p:animEffect transition="in" filter="wipe(left)">
                                      <p:cBhvr>
                                        <p:cTn id="12" dur="2000"/>
                                        <p:tgtEl>
                                          <p:spTgt spid="3901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7" name="Picture 9" descr="SETTING-UP-THE-TABERNA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2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42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55:17</a:t>
            </a:r>
          </a:p>
        </p:txBody>
      </p:sp>
      <p:sp>
        <p:nvSpPr>
          <p:cNvPr id="394244"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Evening, and morning, and at noon, will I pray, and cry aloud: and he shall hear my voice.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4243"/>
                                        </p:tgtEl>
                                        <p:attrNameLst>
                                          <p:attrName>style.visibility</p:attrName>
                                        </p:attrNameLst>
                                      </p:cBhvr>
                                      <p:to>
                                        <p:strVal val="visible"/>
                                      </p:to>
                                    </p:set>
                                    <p:animEffect transition="in" filter="fade">
                                      <p:cBhvr>
                                        <p:cTn id="7" dur="2000"/>
                                        <p:tgtEl>
                                          <p:spTgt spid="394243"/>
                                        </p:tgtEl>
                                      </p:cBhvr>
                                    </p:animEffect>
                                    <p:anim calcmode="lin" valueType="num">
                                      <p:cBhvr>
                                        <p:cTn id="8" dur="2000" fill="hold"/>
                                        <p:tgtEl>
                                          <p:spTgt spid="394243"/>
                                        </p:tgtEl>
                                        <p:attrNameLst>
                                          <p:attrName>ppt_x</p:attrName>
                                        </p:attrNameLst>
                                      </p:cBhvr>
                                      <p:tavLst>
                                        <p:tav tm="0">
                                          <p:val>
                                            <p:strVal val="#ppt_x"/>
                                          </p:val>
                                        </p:tav>
                                        <p:tav tm="100000">
                                          <p:val>
                                            <p:strVal val="#ppt_x"/>
                                          </p:val>
                                        </p:tav>
                                      </p:tavLst>
                                    </p:anim>
                                    <p:anim calcmode="lin" valueType="num">
                                      <p:cBhvr>
                                        <p:cTn id="9" dur="2000" fill="hold"/>
                                        <p:tgtEl>
                                          <p:spTgt spid="3942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4244"/>
                                        </p:tgtEl>
                                        <p:attrNameLst>
                                          <p:attrName>style.visibility</p:attrName>
                                        </p:attrNameLst>
                                      </p:cBhvr>
                                      <p:to>
                                        <p:strVal val="visible"/>
                                      </p:to>
                                    </p:set>
                                    <p:animEffect transition="in" filter="fade">
                                      <p:cBhvr>
                                        <p:cTn id="12" dur="2000"/>
                                        <p:tgtEl>
                                          <p:spTgt spid="394244"/>
                                        </p:tgtEl>
                                      </p:cBhvr>
                                    </p:animEffect>
                                    <p:anim calcmode="lin" valueType="num">
                                      <p:cBhvr>
                                        <p:cTn id="13" dur="2000" fill="hold"/>
                                        <p:tgtEl>
                                          <p:spTgt spid="394244"/>
                                        </p:tgtEl>
                                        <p:attrNameLst>
                                          <p:attrName>ppt_x</p:attrName>
                                        </p:attrNameLst>
                                      </p:cBhvr>
                                      <p:tavLst>
                                        <p:tav tm="0">
                                          <p:val>
                                            <p:strVal val="#ppt_x"/>
                                          </p:val>
                                        </p:tav>
                                        <p:tav tm="100000">
                                          <p:val>
                                            <p:strVal val="#ppt_x"/>
                                          </p:val>
                                        </p:tav>
                                      </p:tavLst>
                                    </p:anim>
                                    <p:anim calcmode="lin" valueType="num">
                                      <p:cBhvr>
                                        <p:cTn id="14" dur="2000" fill="hold"/>
                                        <p:tgtEl>
                                          <p:spTgt spid="3942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3" grpId="0"/>
      <p:bldP spid="3942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0392" name="Group 8"/>
          <p:cNvGrpSpPr>
            <a:grpSpLocks/>
          </p:cNvGrpSpPr>
          <p:nvPr/>
        </p:nvGrpSpPr>
        <p:grpSpPr bwMode="auto">
          <a:xfrm>
            <a:off x="2532063" y="-479425"/>
            <a:ext cx="9164637" cy="7337425"/>
            <a:chOff x="1595" y="-302"/>
            <a:chExt cx="5773" cy="4622"/>
          </a:xfrm>
        </p:grpSpPr>
        <p:pic>
          <p:nvPicPr>
            <p:cNvPr id="400393" name="Picture 9"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400394" name="Oval 10"/>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400387"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0390" name="Text Box 6"/>
          <p:cNvSpPr txBox="1">
            <a:spLocks noChangeArrowheads="1"/>
          </p:cNvSpPr>
          <p:nvPr/>
        </p:nvSpPr>
        <p:spPr bwMode="auto">
          <a:xfrm>
            <a:off x="242888" y="369888"/>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a:solidFill>
                  <a:srgbClr val="FFFF00"/>
                </a:solidFill>
                <a:latin typeface="High Tower Text" charset="0"/>
              </a:rPr>
              <a:t>It is best to have a specific …</a:t>
            </a:r>
          </a:p>
          <a:p>
            <a:endParaRPr lang="en-US" sz="2400">
              <a:solidFill>
                <a:srgbClr val="FFFF00"/>
              </a:solidFill>
            </a:endParaRPr>
          </a:p>
          <a:p>
            <a:r>
              <a:rPr lang="en-US" sz="4100" u="sng">
                <a:solidFill>
                  <a:srgbClr val="FFFF00"/>
                </a:solidFill>
                <a:latin typeface="High Tower Text" charset="0"/>
              </a:rPr>
              <a:t>TIME</a:t>
            </a:r>
            <a:r>
              <a:rPr lang="en-US" sz="4100">
                <a:solidFill>
                  <a:srgbClr val="FFFF00"/>
                </a:solidFill>
                <a:latin typeface="High Tower Text" charset="0"/>
              </a:rPr>
              <a:t>                 for prayer</a:t>
            </a:r>
            <a:endParaRPr lang="en-US" sz="2400" u="sng">
              <a:solidFill>
                <a:srgbClr val="FFFF00"/>
              </a:solidFill>
            </a:endParaRPr>
          </a:p>
        </p:txBody>
      </p:sp>
      <p:sp>
        <p:nvSpPr>
          <p:cNvPr id="400391" name="Text Box 7"/>
          <p:cNvSpPr txBox="1">
            <a:spLocks noChangeArrowheads="1"/>
          </p:cNvSpPr>
          <p:nvPr/>
        </p:nvSpPr>
        <p:spPr bwMode="auto">
          <a:xfrm>
            <a:off x="241300" y="369888"/>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a:solidFill>
                  <a:srgbClr val="FFFF00"/>
                </a:solidFill>
                <a:latin typeface="High Tower Text" charset="0"/>
              </a:rPr>
              <a:t>It is best to have a specific …</a:t>
            </a:r>
          </a:p>
          <a:p>
            <a:endParaRPr lang="en-US" sz="2400">
              <a:solidFill>
                <a:srgbClr val="FFFF00"/>
              </a:solidFill>
            </a:endParaRPr>
          </a:p>
          <a:p>
            <a:r>
              <a:rPr lang="en-US" sz="4100" u="sng">
                <a:solidFill>
                  <a:srgbClr val="FFFF00"/>
                </a:solidFill>
                <a:latin typeface="High Tower Text" charset="0"/>
              </a:rPr>
              <a:t>TIME</a:t>
            </a:r>
            <a:r>
              <a:rPr lang="en-US" sz="4100">
                <a:solidFill>
                  <a:srgbClr val="FFFF00"/>
                </a:solidFill>
                <a:latin typeface="High Tower Text" charset="0"/>
              </a:rPr>
              <a:t>                 for prayer</a:t>
            </a:r>
          </a:p>
          <a:p>
            <a:endParaRPr lang="en-US" sz="2400">
              <a:solidFill>
                <a:srgbClr val="FFFF00"/>
              </a:solidFill>
            </a:endParaRPr>
          </a:p>
          <a:p>
            <a:r>
              <a:rPr lang="en-US" sz="4100" u="sng">
                <a:solidFill>
                  <a:srgbClr val="FFFF00"/>
                </a:solidFill>
                <a:latin typeface="High Tower Text" charset="0"/>
              </a:rPr>
              <a:t>PLACE</a:t>
            </a:r>
            <a:r>
              <a:rPr lang="en-US" sz="4100">
                <a:solidFill>
                  <a:srgbClr val="FFFF00"/>
                </a:solidFill>
                <a:latin typeface="High Tower Text" charset="0"/>
              </a:rPr>
              <a:t>                    for prayer</a:t>
            </a:r>
            <a:endParaRPr lang="en-US" sz="2400" u="sng">
              <a:solidFill>
                <a:srgbClr val="FFFF00"/>
              </a:solidFill>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0391"/>
                                        </p:tgtEl>
                                        <p:attrNameLst>
                                          <p:attrName>style.visibility</p:attrName>
                                        </p:attrNameLst>
                                      </p:cBhvr>
                                      <p:to>
                                        <p:strVal val="visible"/>
                                      </p:to>
                                    </p:set>
                                    <p:animEffect transition="in" filter="wipe(left)">
                                      <p:cBhvr>
                                        <p:cTn id="7" dur="2000"/>
                                        <p:tgtEl>
                                          <p:spTgt spid="400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9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62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62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Mark 1:35 </a:t>
            </a:r>
          </a:p>
        </p:txBody>
      </p:sp>
      <p:sp>
        <p:nvSpPr>
          <p:cNvPr id="396292"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in the morning, rising up a great while before day, he went out, and departed into a solitary place, and there prayed.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6291"/>
                                        </p:tgtEl>
                                        <p:attrNameLst>
                                          <p:attrName>style.visibility</p:attrName>
                                        </p:attrNameLst>
                                      </p:cBhvr>
                                      <p:to>
                                        <p:strVal val="visible"/>
                                      </p:to>
                                    </p:set>
                                    <p:animEffect transition="in" filter="fade">
                                      <p:cBhvr>
                                        <p:cTn id="7" dur="2000"/>
                                        <p:tgtEl>
                                          <p:spTgt spid="396291"/>
                                        </p:tgtEl>
                                      </p:cBhvr>
                                    </p:animEffect>
                                    <p:anim calcmode="lin" valueType="num">
                                      <p:cBhvr>
                                        <p:cTn id="8" dur="2000" fill="hold"/>
                                        <p:tgtEl>
                                          <p:spTgt spid="396291"/>
                                        </p:tgtEl>
                                        <p:attrNameLst>
                                          <p:attrName>ppt_x</p:attrName>
                                        </p:attrNameLst>
                                      </p:cBhvr>
                                      <p:tavLst>
                                        <p:tav tm="0">
                                          <p:val>
                                            <p:strVal val="#ppt_x"/>
                                          </p:val>
                                        </p:tav>
                                        <p:tav tm="100000">
                                          <p:val>
                                            <p:strVal val="#ppt_x"/>
                                          </p:val>
                                        </p:tav>
                                      </p:tavLst>
                                    </p:anim>
                                    <p:anim calcmode="lin" valueType="num">
                                      <p:cBhvr>
                                        <p:cTn id="9" dur="2000" fill="hold"/>
                                        <p:tgtEl>
                                          <p:spTgt spid="3962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6292"/>
                                        </p:tgtEl>
                                        <p:attrNameLst>
                                          <p:attrName>style.visibility</p:attrName>
                                        </p:attrNameLst>
                                      </p:cBhvr>
                                      <p:to>
                                        <p:strVal val="visible"/>
                                      </p:to>
                                    </p:set>
                                    <p:animEffect transition="in" filter="fade">
                                      <p:cBhvr>
                                        <p:cTn id="12" dur="2000"/>
                                        <p:tgtEl>
                                          <p:spTgt spid="396292"/>
                                        </p:tgtEl>
                                      </p:cBhvr>
                                    </p:animEffect>
                                    <p:anim calcmode="lin" valueType="num">
                                      <p:cBhvr>
                                        <p:cTn id="13" dur="2000" fill="hold"/>
                                        <p:tgtEl>
                                          <p:spTgt spid="396292"/>
                                        </p:tgtEl>
                                        <p:attrNameLst>
                                          <p:attrName>ppt_x</p:attrName>
                                        </p:attrNameLst>
                                      </p:cBhvr>
                                      <p:tavLst>
                                        <p:tav tm="0">
                                          <p:val>
                                            <p:strVal val="#ppt_x"/>
                                          </p:val>
                                        </p:tav>
                                        <p:tav tm="100000">
                                          <p:val>
                                            <p:strVal val="#ppt_x"/>
                                          </p:val>
                                        </p:tav>
                                      </p:tavLst>
                                    </p:anim>
                                    <p:anim calcmode="lin" valueType="num">
                                      <p:cBhvr>
                                        <p:cTn id="14" dur="2000" fill="hold"/>
                                        <p:tgtEl>
                                          <p:spTgt spid="3962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1" grpId="0"/>
      <p:bldP spid="39629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2440" name="Group 8"/>
          <p:cNvGrpSpPr>
            <a:grpSpLocks/>
          </p:cNvGrpSpPr>
          <p:nvPr/>
        </p:nvGrpSpPr>
        <p:grpSpPr bwMode="auto">
          <a:xfrm>
            <a:off x="2532063" y="-479425"/>
            <a:ext cx="9164637" cy="7337425"/>
            <a:chOff x="1595" y="-302"/>
            <a:chExt cx="5773" cy="4622"/>
          </a:xfrm>
        </p:grpSpPr>
        <p:pic>
          <p:nvPicPr>
            <p:cNvPr id="402441" name="Picture 9"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95" y="-10"/>
              <a:ext cx="5773" cy="4330"/>
            </a:xfrm>
            <a:prstGeom prst="rect">
              <a:avLst/>
            </a:prstGeom>
            <a:noFill/>
            <a:extLst>
              <a:ext uri="{909E8E84-426E-40dd-AFC4-6F175D3DCCD1}">
                <a14:hiddenFill xmlns:a14="http://schemas.microsoft.com/office/drawing/2010/main">
                  <a:solidFill>
                    <a:srgbClr val="FFFFFF"/>
                  </a:solidFill>
                </a14:hiddenFill>
              </a:ext>
            </a:extLst>
          </p:spPr>
        </p:pic>
        <p:sp>
          <p:nvSpPr>
            <p:cNvPr id="402442" name="Oval 10"/>
            <p:cNvSpPr>
              <a:spLocks noChangeArrowheads="1"/>
            </p:cNvSpPr>
            <p:nvPr/>
          </p:nvSpPr>
          <p:spPr bwMode="auto">
            <a:xfrm rot="929519">
              <a:off x="4662" y="-302"/>
              <a:ext cx="2196" cy="14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402435" name="Rectangle 3"/>
          <p:cNvSpPr>
            <a:spLocks noChangeArrowheads="1"/>
          </p:cNvSpPr>
          <p:nvPr/>
        </p:nvSpPr>
        <p:spPr bwMode="auto">
          <a:xfrm>
            <a:off x="0" y="-796925"/>
            <a:ext cx="4583113"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2436" name="Text Box 4"/>
          <p:cNvSpPr txBox="1">
            <a:spLocks noChangeArrowheads="1"/>
          </p:cNvSpPr>
          <p:nvPr/>
        </p:nvSpPr>
        <p:spPr bwMode="auto">
          <a:xfrm>
            <a:off x="241300" y="368300"/>
            <a:ext cx="41132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a:solidFill>
                  <a:srgbClr val="FFFF00"/>
                </a:solidFill>
                <a:latin typeface="High Tower Text" charset="0"/>
              </a:rPr>
              <a:t>It is best to have a specific …</a:t>
            </a:r>
          </a:p>
          <a:p>
            <a:endParaRPr lang="en-US" sz="2400">
              <a:solidFill>
                <a:srgbClr val="FFFF00"/>
              </a:solidFill>
            </a:endParaRPr>
          </a:p>
          <a:p>
            <a:r>
              <a:rPr lang="en-US" sz="4100" u="sng">
                <a:solidFill>
                  <a:srgbClr val="FFFF00"/>
                </a:solidFill>
                <a:latin typeface="High Tower Text" charset="0"/>
              </a:rPr>
              <a:t>TIME</a:t>
            </a:r>
            <a:r>
              <a:rPr lang="en-US" sz="4100">
                <a:solidFill>
                  <a:srgbClr val="FFFF00"/>
                </a:solidFill>
                <a:latin typeface="High Tower Text" charset="0"/>
              </a:rPr>
              <a:t>                 for prayer</a:t>
            </a:r>
          </a:p>
          <a:p>
            <a:endParaRPr lang="en-US" sz="2400">
              <a:solidFill>
                <a:srgbClr val="FFFF00"/>
              </a:solidFill>
            </a:endParaRPr>
          </a:p>
          <a:p>
            <a:r>
              <a:rPr lang="en-US" sz="4100" u="sng">
                <a:solidFill>
                  <a:srgbClr val="FFFF00"/>
                </a:solidFill>
                <a:latin typeface="High Tower Text" charset="0"/>
              </a:rPr>
              <a:t>PLACE</a:t>
            </a:r>
            <a:r>
              <a:rPr lang="en-US" sz="4100">
                <a:solidFill>
                  <a:srgbClr val="FFFF00"/>
                </a:solidFill>
                <a:latin typeface="High Tower Text" charset="0"/>
              </a:rPr>
              <a:t>                    for prayer</a:t>
            </a:r>
          </a:p>
          <a:p>
            <a:endParaRPr lang="en-US" sz="2400" u="sng">
              <a:solidFill>
                <a:srgbClr val="FFFF00"/>
              </a:solidFill>
            </a:endParaRPr>
          </a:p>
        </p:txBody>
      </p:sp>
      <p:sp>
        <p:nvSpPr>
          <p:cNvPr id="402439" name="Text Box 7"/>
          <p:cNvSpPr txBox="1">
            <a:spLocks noChangeArrowheads="1"/>
          </p:cNvSpPr>
          <p:nvPr/>
        </p:nvSpPr>
        <p:spPr bwMode="auto">
          <a:xfrm>
            <a:off x="239713" y="369888"/>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a:solidFill>
                  <a:srgbClr val="FFFF00"/>
                </a:solidFill>
                <a:latin typeface="High Tower Text" charset="0"/>
              </a:rPr>
              <a:t>It is best to have a specific …</a:t>
            </a:r>
          </a:p>
          <a:p>
            <a:endParaRPr lang="en-US" sz="2400">
              <a:solidFill>
                <a:srgbClr val="FFFF00"/>
              </a:solidFill>
            </a:endParaRPr>
          </a:p>
          <a:p>
            <a:r>
              <a:rPr lang="en-US" sz="4100" u="sng">
                <a:solidFill>
                  <a:srgbClr val="FFFF00"/>
                </a:solidFill>
                <a:latin typeface="High Tower Text" charset="0"/>
              </a:rPr>
              <a:t>TIME</a:t>
            </a:r>
            <a:r>
              <a:rPr lang="en-US" sz="4100">
                <a:solidFill>
                  <a:srgbClr val="FFFF00"/>
                </a:solidFill>
                <a:latin typeface="High Tower Text" charset="0"/>
              </a:rPr>
              <a:t>                 for prayer</a:t>
            </a:r>
          </a:p>
          <a:p>
            <a:endParaRPr lang="en-US" sz="2400">
              <a:solidFill>
                <a:srgbClr val="FFFF00"/>
              </a:solidFill>
            </a:endParaRPr>
          </a:p>
          <a:p>
            <a:r>
              <a:rPr lang="en-US" sz="4100" u="sng">
                <a:solidFill>
                  <a:srgbClr val="FFFF00"/>
                </a:solidFill>
                <a:latin typeface="High Tower Text" charset="0"/>
              </a:rPr>
              <a:t>PLACE</a:t>
            </a:r>
            <a:r>
              <a:rPr lang="en-US" sz="4100">
                <a:solidFill>
                  <a:srgbClr val="FFFF00"/>
                </a:solidFill>
                <a:latin typeface="High Tower Text" charset="0"/>
              </a:rPr>
              <a:t>                    for prayer</a:t>
            </a:r>
          </a:p>
          <a:p>
            <a:endParaRPr lang="en-US" sz="2400" u="sng">
              <a:solidFill>
                <a:srgbClr val="FFFF00"/>
              </a:solidFill>
            </a:endParaRPr>
          </a:p>
          <a:p>
            <a:r>
              <a:rPr lang="en-US" sz="4100" u="sng">
                <a:solidFill>
                  <a:srgbClr val="FFFF00"/>
                </a:solidFill>
                <a:latin typeface="High Tower Text" charset="0"/>
              </a:rPr>
              <a:t>ROUTINE</a:t>
            </a:r>
            <a:r>
              <a:rPr lang="en-US" sz="4100">
                <a:solidFill>
                  <a:srgbClr val="FFFF00"/>
                </a:solidFill>
                <a:latin typeface="High Tower Text" charset="0"/>
              </a:rPr>
              <a:t>                        for prayer</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2439"/>
                                        </p:tgtEl>
                                        <p:attrNameLst>
                                          <p:attrName>style.visibility</p:attrName>
                                        </p:attrNameLst>
                                      </p:cBhvr>
                                      <p:to>
                                        <p:strVal val="visible"/>
                                      </p:to>
                                    </p:set>
                                    <p:animEffect transition="in" filter="wipe(left)">
                                      <p:cBhvr>
                                        <p:cTn id="7" dur="2000"/>
                                        <p:tgtEl>
                                          <p:spTgt spid="402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833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833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Luke 22:39</a:t>
            </a:r>
          </a:p>
        </p:txBody>
      </p:sp>
      <p:sp>
        <p:nvSpPr>
          <p:cNvPr id="398340"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he came out, and went, as he was wont, to the mount of Olives; and his disciples also followed him.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8339"/>
                                        </p:tgtEl>
                                        <p:attrNameLst>
                                          <p:attrName>style.visibility</p:attrName>
                                        </p:attrNameLst>
                                      </p:cBhvr>
                                      <p:to>
                                        <p:strVal val="visible"/>
                                      </p:to>
                                    </p:set>
                                    <p:animEffect transition="in" filter="fade">
                                      <p:cBhvr>
                                        <p:cTn id="7" dur="2000"/>
                                        <p:tgtEl>
                                          <p:spTgt spid="398339"/>
                                        </p:tgtEl>
                                      </p:cBhvr>
                                    </p:animEffect>
                                    <p:anim calcmode="lin" valueType="num">
                                      <p:cBhvr>
                                        <p:cTn id="8" dur="2000" fill="hold"/>
                                        <p:tgtEl>
                                          <p:spTgt spid="398339"/>
                                        </p:tgtEl>
                                        <p:attrNameLst>
                                          <p:attrName>ppt_x</p:attrName>
                                        </p:attrNameLst>
                                      </p:cBhvr>
                                      <p:tavLst>
                                        <p:tav tm="0">
                                          <p:val>
                                            <p:strVal val="#ppt_x"/>
                                          </p:val>
                                        </p:tav>
                                        <p:tav tm="100000">
                                          <p:val>
                                            <p:strVal val="#ppt_x"/>
                                          </p:val>
                                        </p:tav>
                                      </p:tavLst>
                                    </p:anim>
                                    <p:anim calcmode="lin" valueType="num">
                                      <p:cBhvr>
                                        <p:cTn id="9" dur="2000" fill="hold"/>
                                        <p:tgtEl>
                                          <p:spTgt spid="39833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8340"/>
                                        </p:tgtEl>
                                        <p:attrNameLst>
                                          <p:attrName>style.visibility</p:attrName>
                                        </p:attrNameLst>
                                      </p:cBhvr>
                                      <p:to>
                                        <p:strVal val="visible"/>
                                      </p:to>
                                    </p:set>
                                    <p:animEffect transition="in" filter="fade">
                                      <p:cBhvr>
                                        <p:cTn id="12" dur="2000"/>
                                        <p:tgtEl>
                                          <p:spTgt spid="398340"/>
                                        </p:tgtEl>
                                      </p:cBhvr>
                                    </p:animEffect>
                                    <p:anim calcmode="lin" valueType="num">
                                      <p:cBhvr>
                                        <p:cTn id="13" dur="2000" fill="hold"/>
                                        <p:tgtEl>
                                          <p:spTgt spid="398340"/>
                                        </p:tgtEl>
                                        <p:attrNameLst>
                                          <p:attrName>ppt_x</p:attrName>
                                        </p:attrNameLst>
                                      </p:cBhvr>
                                      <p:tavLst>
                                        <p:tav tm="0">
                                          <p:val>
                                            <p:strVal val="#ppt_x"/>
                                          </p:val>
                                        </p:tav>
                                        <p:tav tm="100000">
                                          <p:val>
                                            <p:strVal val="#ppt_x"/>
                                          </p:val>
                                        </p:tav>
                                      </p:tavLst>
                                    </p:anim>
                                    <p:anim calcmode="lin" valueType="num">
                                      <p:cBhvr>
                                        <p:cTn id="14" dur="2000" fill="hold"/>
                                        <p:tgtEl>
                                          <p:spTgt spid="3983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9" grpId="0"/>
      <p:bldP spid="39834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3772" name="Group 12"/>
          <p:cNvGrpSpPr>
            <a:grpSpLocks/>
          </p:cNvGrpSpPr>
          <p:nvPr/>
        </p:nvGrpSpPr>
        <p:grpSpPr bwMode="auto">
          <a:xfrm>
            <a:off x="4183063" y="1079500"/>
            <a:ext cx="4999037" cy="5143500"/>
            <a:chOff x="2635" y="680"/>
            <a:chExt cx="3149" cy="3240"/>
          </a:xfrm>
        </p:grpSpPr>
        <p:graphicFrame>
          <p:nvGraphicFramePr>
            <p:cNvPr id="373763" name="Object 3"/>
            <p:cNvGraphicFramePr>
              <a:graphicFrameLocks noChangeAspect="1"/>
            </p:cNvGraphicFramePr>
            <p:nvPr/>
          </p:nvGraphicFramePr>
          <p:xfrm>
            <a:off x="2635" y="680"/>
            <a:ext cx="3149" cy="3240"/>
          </p:xfrm>
          <a:graphic>
            <a:graphicData uri="http://schemas.openxmlformats.org/presentationml/2006/ole">
              <mc:AlternateContent xmlns:mc="http://schemas.openxmlformats.org/markup-compatibility/2006">
                <mc:Choice xmlns:v="urn:schemas-microsoft-com:vml" Requires="v">
                  <p:oleObj spid="_x0000_s373773"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5" y="680"/>
                          <a:ext cx="3149" cy="32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3766" name="Rectangle 6"/>
            <p:cNvSpPr>
              <a:spLocks noChangeArrowheads="1"/>
            </p:cNvSpPr>
            <p:nvPr/>
          </p:nvSpPr>
          <p:spPr bwMode="auto">
            <a:xfrm rot="2147338">
              <a:off x="3648" y="2544"/>
              <a:ext cx="1120" cy="4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3767" name="Rectangle 7"/>
            <p:cNvSpPr>
              <a:spLocks noChangeArrowheads="1"/>
            </p:cNvSpPr>
            <p:nvPr/>
          </p:nvSpPr>
          <p:spPr bwMode="auto">
            <a:xfrm rot="2147338">
              <a:off x="2727" y="2510"/>
              <a:ext cx="1120" cy="1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3768" name="Rectangle 8"/>
            <p:cNvSpPr>
              <a:spLocks noChangeArrowheads="1"/>
            </p:cNvSpPr>
            <p:nvPr/>
          </p:nvSpPr>
          <p:spPr bwMode="auto">
            <a:xfrm rot="3888325">
              <a:off x="3011" y="1630"/>
              <a:ext cx="1120" cy="13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3769" name="Rectangle 9"/>
            <p:cNvSpPr>
              <a:spLocks noChangeArrowheads="1"/>
            </p:cNvSpPr>
            <p:nvPr/>
          </p:nvSpPr>
          <p:spPr bwMode="auto">
            <a:xfrm rot="4886558">
              <a:off x="3502" y="1345"/>
              <a:ext cx="1120" cy="17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3770" name="Rectangle 10"/>
            <p:cNvSpPr>
              <a:spLocks noChangeArrowheads="1"/>
            </p:cNvSpPr>
            <p:nvPr/>
          </p:nvSpPr>
          <p:spPr bwMode="auto">
            <a:xfrm rot="5993407">
              <a:off x="4111" y="1582"/>
              <a:ext cx="1120" cy="1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3771" name="Rectangle 11"/>
            <p:cNvSpPr>
              <a:spLocks noChangeArrowheads="1"/>
            </p:cNvSpPr>
            <p:nvPr/>
          </p:nvSpPr>
          <p:spPr bwMode="auto">
            <a:xfrm rot="7484103">
              <a:off x="4517" y="2018"/>
              <a:ext cx="1120" cy="13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373764" name="Rectangle 4"/>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sp>
        <p:nvSpPr>
          <p:cNvPr id="373765" name="Rectangle 5"/>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73772"/>
                                        </p:tgtEl>
                                        <p:attrNameLst>
                                          <p:attrName>style.visibility</p:attrName>
                                        </p:attrNameLst>
                                      </p:cBhvr>
                                      <p:to>
                                        <p:strVal val="visible"/>
                                      </p:to>
                                    </p:set>
                                    <p:animEffect transition="in" filter="fade">
                                      <p:cBhvr>
                                        <p:cTn id="7" dur="3000"/>
                                        <p:tgtEl>
                                          <p:spTgt spid="373772"/>
                                        </p:tgtEl>
                                      </p:cBhvr>
                                    </p:animEffect>
                                    <p:anim calcmode="lin" valueType="num">
                                      <p:cBhvr>
                                        <p:cTn id="8" dur="3000" fill="hold"/>
                                        <p:tgtEl>
                                          <p:spTgt spid="373772"/>
                                        </p:tgtEl>
                                        <p:attrNameLst>
                                          <p:attrName>ppt_x</p:attrName>
                                        </p:attrNameLst>
                                      </p:cBhvr>
                                      <p:tavLst>
                                        <p:tav tm="0">
                                          <p:val>
                                            <p:strVal val="#ppt_x"/>
                                          </p:val>
                                        </p:tav>
                                        <p:tav tm="100000">
                                          <p:val>
                                            <p:strVal val="#ppt_x"/>
                                          </p:val>
                                        </p:tav>
                                      </p:tavLst>
                                    </p:anim>
                                    <p:anim calcmode="lin" valueType="num">
                                      <p:cBhvr>
                                        <p:cTn id="9" dur="3000" fill="hold"/>
                                        <p:tgtEl>
                                          <p:spTgt spid="3737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06531"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06539"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6532"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p:txBody>
      </p:sp>
      <p:sp>
        <p:nvSpPr>
          <p:cNvPr id="406534" name="Rectangle 6"/>
          <p:cNvSpPr>
            <a:spLocks noChangeArrowheads="1"/>
          </p:cNvSpPr>
          <p:nvPr/>
        </p:nvSpPr>
        <p:spPr bwMode="auto">
          <a:xfrm rot="2147338">
            <a:off x="4329113" y="3984625"/>
            <a:ext cx="1778000" cy="171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6535" name="Rectangle 7"/>
          <p:cNvSpPr>
            <a:spLocks noChangeArrowheads="1"/>
          </p:cNvSpPr>
          <p:nvPr/>
        </p:nvSpPr>
        <p:spPr bwMode="auto">
          <a:xfrm rot="3888325">
            <a:off x="4779963" y="2587625"/>
            <a:ext cx="17780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6536" name="Rectangle 8"/>
          <p:cNvSpPr>
            <a:spLocks noChangeArrowheads="1"/>
          </p:cNvSpPr>
          <p:nvPr/>
        </p:nvSpPr>
        <p:spPr bwMode="auto">
          <a:xfrm rot="4886558">
            <a:off x="5558632" y="2135981"/>
            <a:ext cx="1778000" cy="2714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6537" name="Rectangle 9"/>
          <p:cNvSpPr>
            <a:spLocks noChangeArrowheads="1"/>
          </p:cNvSpPr>
          <p:nvPr/>
        </p:nvSpPr>
        <p:spPr bwMode="auto">
          <a:xfrm rot="5993407">
            <a:off x="6526213" y="2511425"/>
            <a:ext cx="1778000" cy="171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6538" name="Rectangle 10"/>
          <p:cNvSpPr>
            <a:spLocks noChangeArrowheads="1"/>
          </p:cNvSpPr>
          <p:nvPr/>
        </p:nvSpPr>
        <p:spPr bwMode="auto">
          <a:xfrm rot="7484103">
            <a:off x="7169944" y="3204369"/>
            <a:ext cx="1778000" cy="211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08579"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08587"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8580"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p:txBody>
      </p:sp>
      <p:sp>
        <p:nvSpPr>
          <p:cNvPr id="408583" name="Rectangle 7"/>
          <p:cNvSpPr>
            <a:spLocks noChangeArrowheads="1"/>
          </p:cNvSpPr>
          <p:nvPr/>
        </p:nvSpPr>
        <p:spPr bwMode="auto">
          <a:xfrm rot="3888325">
            <a:off x="4779963" y="2587625"/>
            <a:ext cx="1778000" cy="2127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8584" name="Rectangle 8"/>
          <p:cNvSpPr>
            <a:spLocks noChangeArrowheads="1"/>
          </p:cNvSpPr>
          <p:nvPr/>
        </p:nvSpPr>
        <p:spPr bwMode="auto">
          <a:xfrm rot="4886558">
            <a:off x="5558632" y="2135981"/>
            <a:ext cx="1778000" cy="2714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8585" name="Rectangle 9"/>
          <p:cNvSpPr>
            <a:spLocks noChangeArrowheads="1"/>
          </p:cNvSpPr>
          <p:nvPr/>
        </p:nvSpPr>
        <p:spPr bwMode="auto">
          <a:xfrm rot="5993407">
            <a:off x="6526213" y="2511425"/>
            <a:ext cx="1778000" cy="171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08586" name="Rectangle 10"/>
          <p:cNvSpPr>
            <a:spLocks noChangeArrowheads="1"/>
          </p:cNvSpPr>
          <p:nvPr/>
        </p:nvSpPr>
        <p:spPr bwMode="auto">
          <a:xfrm rot="7484103">
            <a:off x="7169944" y="3204369"/>
            <a:ext cx="1778000" cy="211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10627"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10635"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628"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Give us this day our daily </a:t>
            </a:r>
          </a:p>
          <a:p>
            <a:r>
              <a:rPr lang="en-US" sz="2200"/>
              <a:t>bread. </a:t>
            </a:r>
          </a:p>
          <a:p>
            <a:endParaRPr lang="en-US" sz="1100"/>
          </a:p>
          <a:p>
            <a:r>
              <a:rPr lang="en-US" sz="2200"/>
              <a:t> </a:t>
            </a:r>
          </a:p>
          <a:p>
            <a:r>
              <a:rPr lang="en-US" sz="2200"/>
              <a:t> </a:t>
            </a:r>
          </a:p>
          <a:p>
            <a:endParaRPr lang="en-US" sz="1100"/>
          </a:p>
          <a:p>
            <a:r>
              <a:rPr lang="en-US" sz="2200"/>
              <a:t> </a:t>
            </a:r>
          </a:p>
          <a:p>
            <a:r>
              <a:rPr lang="en-US" sz="2200"/>
              <a:t> </a:t>
            </a:r>
          </a:p>
          <a:p>
            <a:endParaRPr lang="en-US" sz="1100"/>
          </a:p>
          <a:p>
            <a:r>
              <a:rPr lang="en-US" sz="2200"/>
              <a:t> </a:t>
            </a:r>
          </a:p>
          <a:p>
            <a:r>
              <a:rPr lang="en-US" sz="2200"/>
              <a:t> </a:t>
            </a:r>
          </a:p>
        </p:txBody>
      </p:sp>
      <p:sp>
        <p:nvSpPr>
          <p:cNvPr id="410632" name="Rectangle 8"/>
          <p:cNvSpPr>
            <a:spLocks noChangeArrowheads="1"/>
          </p:cNvSpPr>
          <p:nvPr/>
        </p:nvSpPr>
        <p:spPr bwMode="auto">
          <a:xfrm rot="4886558">
            <a:off x="5558632" y="2135981"/>
            <a:ext cx="1778000" cy="2714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0633" name="Rectangle 9"/>
          <p:cNvSpPr>
            <a:spLocks noChangeArrowheads="1"/>
          </p:cNvSpPr>
          <p:nvPr/>
        </p:nvSpPr>
        <p:spPr bwMode="auto">
          <a:xfrm rot="5993407">
            <a:off x="6526213" y="2511425"/>
            <a:ext cx="1778000" cy="171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0634" name="Rectangle 10"/>
          <p:cNvSpPr>
            <a:spLocks noChangeArrowheads="1"/>
          </p:cNvSpPr>
          <p:nvPr/>
        </p:nvSpPr>
        <p:spPr bwMode="auto">
          <a:xfrm rot="7484103">
            <a:off x="7169944" y="3204369"/>
            <a:ext cx="1778000" cy="211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12675"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12683"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2676"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Give us this day our daily </a:t>
            </a:r>
          </a:p>
          <a:p>
            <a:r>
              <a:rPr lang="en-US" sz="2200"/>
              <a:t>bread. </a:t>
            </a:r>
          </a:p>
          <a:p>
            <a:endParaRPr lang="en-US" sz="1100"/>
          </a:p>
          <a:p>
            <a:r>
              <a:rPr lang="en-US" sz="2200"/>
              <a:t>And forgive us our debts,</a:t>
            </a:r>
          </a:p>
          <a:p>
            <a:r>
              <a:rPr lang="en-US" sz="2200"/>
              <a:t> </a:t>
            </a:r>
          </a:p>
          <a:p>
            <a:endParaRPr lang="en-US" sz="1100"/>
          </a:p>
          <a:p>
            <a:r>
              <a:rPr lang="en-US" sz="2200"/>
              <a:t> </a:t>
            </a:r>
          </a:p>
          <a:p>
            <a:r>
              <a:rPr lang="en-US" sz="2200"/>
              <a:t> </a:t>
            </a:r>
          </a:p>
          <a:p>
            <a:endParaRPr lang="en-US" sz="1100"/>
          </a:p>
          <a:p>
            <a:r>
              <a:rPr lang="en-US" sz="2200"/>
              <a:t> </a:t>
            </a:r>
          </a:p>
          <a:p>
            <a:r>
              <a:rPr lang="en-US" sz="2200"/>
              <a:t> </a:t>
            </a:r>
          </a:p>
        </p:txBody>
      </p:sp>
      <p:sp>
        <p:nvSpPr>
          <p:cNvPr id="412681" name="Rectangle 9"/>
          <p:cNvSpPr>
            <a:spLocks noChangeArrowheads="1"/>
          </p:cNvSpPr>
          <p:nvPr/>
        </p:nvSpPr>
        <p:spPr bwMode="auto">
          <a:xfrm rot="5993407">
            <a:off x="6526213" y="2511425"/>
            <a:ext cx="1778000" cy="171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412682" name="Rectangle 10"/>
          <p:cNvSpPr>
            <a:spLocks noChangeArrowheads="1"/>
          </p:cNvSpPr>
          <p:nvPr/>
        </p:nvSpPr>
        <p:spPr bwMode="auto">
          <a:xfrm rot="7484103">
            <a:off x="7169944" y="3204369"/>
            <a:ext cx="1778000" cy="211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8" name="Picture 6" descr="AARON-AND-THE-BRONZ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14723"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14731"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4724"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Give us this day our daily </a:t>
            </a:r>
          </a:p>
          <a:p>
            <a:r>
              <a:rPr lang="en-US" sz="2200"/>
              <a:t>bread. </a:t>
            </a:r>
          </a:p>
          <a:p>
            <a:endParaRPr lang="en-US" sz="1100"/>
          </a:p>
          <a:p>
            <a:r>
              <a:rPr lang="en-US" sz="2200"/>
              <a:t>And forgive us our debts,</a:t>
            </a:r>
          </a:p>
          <a:p>
            <a:r>
              <a:rPr lang="en-US" sz="2200"/>
              <a:t>as we forgive our debtors.</a:t>
            </a:r>
          </a:p>
          <a:p>
            <a:endParaRPr lang="en-US" sz="1100"/>
          </a:p>
          <a:p>
            <a:r>
              <a:rPr lang="en-US" sz="2200"/>
              <a:t> </a:t>
            </a:r>
          </a:p>
          <a:p>
            <a:r>
              <a:rPr lang="en-US" sz="2200"/>
              <a:t> </a:t>
            </a:r>
          </a:p>
          <a:p>
            <a:endParaRPr lang="en-US" sz="1100"/>
          </a:p>
          <a:p>
            <a:r>
              <a:rPr lang="en-US" sz="2200"/>
              <a:t> </a:t>
            </a:r>
          </a:p>
          <a:p>
            <a:r>
              <a:rPr lang="en-US" sz="2200"/>
              <a:t> </a:t>
            </a:r>
          </a:p>
        </p:txBody>
      </p:sp>
      <p:sp>
        <p:nvSpPr>
          <p:cNvPr id="414730" name="Rectangle 10"/>
          <p:cNvSpPr>
            <a:spLocks noChangeArrowheads="1"/>
          </p:cNvSpPr>
          <p:nvPr/>
        </p:nvSpPr>
        <p:spPr bwMode="auto">
          <a:xfrm rot="7484103">
            <a:off x="7169944" y="3204369"/>
            <a:ext cx="1778000" cy="211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20867"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20870"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0868"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Give us this day our daily </a:t>
            </a:r>
          </a:p>
          <a:p>
            <a:r>
              <a:rPr lang="en-US" sz="2200"/>
              <a:t>bread. </a:t>
            </a:r>
          </a:p>
          <a:p>
            <a:endParaRPr lang="en-US" sz="1100"/>
          </a:p>
          <a:p>
            <a:r>
              <a:rPr lang="en-US" sz="2200"/>
              <a:t>And forgive us our debts,</a:t>
            </a:r>
          </a:p>
          <a:p>
            <a:r>
              <a:rPr lang="en-US" sz="2200"/>
              <a:t>as we forgive our debtors.</a:t>
            </a:r>
          </a:p>
          <a:p>
            <a:endParaRPr lang="en-US" sz="1100"/>
          </a:p>
          <a:p>
            <a:r>
              <a:rPr lang="en-US" sz="2200"/>
              <a:t>And lead us not into temptation, </a:t>
            </a:r>
          </a:p>
          <a:p>
            <a:r>
              <a:rPr lang="en-US" sz="2200"/>
              <a:t>but deliver us from evil: </a:t>
            </a:r>
          </a:p>
          <a:p>
            <a:endParaRPr lang="en-US" sz="1100"/>
          </a:p>
          <a:p>
            <a:r>
              <a:rPr lang="en-US" sz="2200"/>
              <a:t> </a:t>
            </a:r>
          </a:p>
          <a:p>
            <a:r>
              <a:rPr lang="en-US" sz="2200"/>
              <a: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graphicFrame>
        <p:nvGraphicFramePr>
          <p:cNvPr id="416771" name="Object 3"/>
          <p:cNvGraphicFramePr>
            <a:graphicFrameLocks noChangeAspect="1"/>
          </p:cNvGraphicFramePr>
          <p:nvPr/>
        </p:nvGraphicFramePr>
        <p:xfrm>
          <a:off x="4183063" y="1079500"/>
          <a:ext cx="4999037" cy="5143500"/>
        </p:xfrm>
        <a:graphic>
          <a:graphicData uri="http://schemas.openxmlformats.org/presentationml/2006/ole">
            <mc:AlternateContent xmlns:mc="http://schemas.openxmlformats.org/markup-compatibility/2006">
              <mc:Choice xmlns:v="urn:schemas-microsoft-com:vml" Requires="v">
                <p:oleObj spid="_x0000_s416779" r:id="rId4" imgW="3723810" imgH="4153480" progId="MSPhotoEd.3">
                  <p:embed/>
                </p:oleObj>
              </mc:Choice>
              <mc:Fallback>
                <p:oleObj r:id="rId4" imgW="3723810" imgH="4153480" progId="MSPhotoEd.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3063" y="1079500"/>
                        <a:ext cx="4999037" cy="514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6772" name="Rectangle 4"/>
          <p:cNvSpPr>
            <a:spLocks noChangeArrowheads="1"/>
          </p:cNvSpPr>
          <p:nvPr/>
        </p:nvSpPr>
        <p:spPr bwMode="auto">
          <a:xfrm>
            <a:off x="523875" y="395288"/>
            <a:ext cx="5670550" cy="602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r>
              <a:rPr lang="en-US" sz="2600" b="1" u="sng">
                <a:solidFill>
                  <a:schemeClr val="tx2"/>
                </a:solidFill>
              </a:rPr>
              <a:t>Matthew 6:9-13</a:t>
            </a:r>
            <a:r>
              <a:rPr lang="en-US" sz="2600">
                <a:solidFill>
                  <a:schemeClr val="tx2"/>
                </a:solidFill>
              </a:rPr>
              <a:t> </a:t>
            </a:r>
          </a:p>
          <a:p>
            <a:endParaRPr lang="en-US" sz="1100"/>
          </a:p>
          <a:p>
            <a:r>
              <a:rPr lang="en-US" sz="2200"/>
              <a:t>After this manner therefore pray ye: </a:t>
            </a:r>
          </a:p>
          <a:p>
            <a:endParaRPr lang="en-US" sz="1100"/>
          </a:p>
          <a:p>
            <a:r>
              <a:rPr lang="en-US" sz="2200"/>
              <a:t>Our Father which art in heaven, </a:t>
            </a:r>
          </a:p>
          <a:p>
            <a:r>
              <a:rPr lang="en-US" sz="2200"/>
              <a:t>Hallowed be thy name. </a:t>
            </a:r>
          </a:p>
          <a:p>
            <a:endParaRPr lang="en-US" sz="1100"/>
          </a:p>
          <a:p>
            <a:r>
              <a:rPr lang="en-US" sz="2200"/>
              <a:t>Thy kingdom come. Thy will be </a:t>
            </a:r>
          </a:p>
          <a:p>
            <a:r>
              <a:rPr lang="en-US" sz="2200"/>
              <a:t>done in earth, as it is in heaven. </a:t>
            </a:r>
          </a:p>
          <a:p>
            <a:endParaRPr lang="en-US" sz="1100"/>
          </a:p>
          <a:p>
            <a:r>
              <a:rPr lang="en-US" sz="2200"/>
              <a:t>Give us this day our daily </a:t>
            </a:r>
          </a:p>
          <a:p>
            <a:r>
              <a:rPr lang="en-US" sz="2200"/>
              <a:t>bread. </a:t>
            </a:r>
          </a:p>
          <a:p>
            <a:endParaRPr lang="en-US" sz="1100"/>
          </a:p>
          <a:p>
            <a:r>
              <a:rPr lang="en-US" sz="2200"/>
              <a:t>And forgive us our debts,</a:t>
            </a:r>
          </a:p>
          <a:p>
            <a:r>
              <a:rPr lang="en-US" sz="2200"/>
              <a:t>as we forgive our debtors.</a:t>
            </a:r>
          </a:p>
          <a:p>
            <a:endParaRPr lang="en-US" sz="1100"/>
          </a:p>
          <a:p>
            <a:r>
              <a:rPr lang="en-US" sz="2200"/>
              <a:t>And lead us not into temptation, </a:t>
            </a:r>
          </a:p>
          <a:p>
            <a:r>
              <a:rPr lang="en-US" sz="2200"/>
              <a:t>but deliver us from evil: </a:t>
            </a:r>
          </a:p>
          <a:p>
            <a:endParaRPr lang="en-US" sz="1100"/>
          </a:p>
          <a:p>
            <a:r>
              <a:rPr lang="en-US" sz="2200"/>
              <a:t>For thine is the kingdom, and the </a:t>
            </a:r>
          </a:p>
          <a:p>
            <a:r>
              <a:rPr lang="en-US" sz="2200"/>
              <a:t>power, and the glory, for ever. Amen.</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4482" name="Picture 2" descr="Altar of Incense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4483" name="Rectangle 3"/>
          <p:cNvSpPr>
            <a:spLocks noChangeArrowheads="1"/>
          </p:cNvSpPr>
          <p:nvPr/>
        </p:nvSpPr>
        <p:spPr bwMode="auto">
          <a:xfrm>
            <a:off x="0" y="2252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8" name="Picture 8" descr="LAV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14" name="Picture 10" descr="MOSES-OUTSIDE-THE-TABERNAC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1" name="Picture 3" descr="ARK-OF-THE-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61" name="Picture 5" descr="AARON-WITH-LAMPST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9" name="Picture 7"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1579</TotalTime>
  <Words>1312</Words>
  <Application>Microsoft Macintosh PowerPoint</Application>
  <PresentationFormat>On-screen Show (4:3)</PresentationFormat>
  <Paragraphs>308</Paragraphs>
  <Slides>44</Slides>
  <Notes>44</Notes>
  <HiddenSlides>0</HiddenSlides>
  <MMClips>1</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1" baseType="lpstr">
      <vt:lpstr>Arial</vt:lpstr>
      <vt:lpstr>Aquaduct</vt:lpstr>
      <vt:lpstr>Tahoma</vt:lpstr>
      <vt:lpstr>Times New Roman</vt:lpstr>
      <vt:lpstr>High Tower Text</vt:lpstr>
      <vt:lpstr>Default Design</vt:lpstr>
      <vt:lpstr>MSPhotoEd.3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44</cp:revision>
  <dcterms:created xsi:type="dcterms:W3CDTF">2006-09-13T12:39:45Z</dcterms:created>
  <dcterms:modified xsi:type="dcterms:W3CDTF">2018-02-16T19:25:33Z</dcterms:modified>
</cp:coreProperties>
</file>