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2"/>
  </p:notesMasterIdLst>
  <p:sldIdLst>
    <p:sldId id="257" r:id="rId2"/>
    <p:sldId id="267" r:id="rId3"/>
    <p:sldId id="377" r:id="rId4"/>
    <p:sldId id="370" r:id="rId5"/>
    <p:sldId id="376" r:id="rId6"/>
    <p:sldId id="374" r:id="rId7"/>
    <p:sldId id="372" r:id="rId8"/>
    <p:sldId id="373" r:id="rId9"/>
    <p:sldId id="375" r:id="rId10"/>
    <p:sldId id="371" r:id="rId11"/>
    <p:sldId id="406" r:id="rId12"/>
    <p:sldId id="367" r:id="rId13"/>
    <p:sldId id="407" r:id="rId14"/>
    <p:sldId id="268" r:id="rId15"/>
    <p:sldId id="357" r:id="rId16"/>
    <p:sldId id="382" r:id="rId17"/>
    <p:sldId id="384" r:id="rId18"/>
    <p:sldId id="415" r:id="rId19"/>
    <p:sldId id="385" r:id="rId20"/>
    <p:sldId id="408" r:id="rId21"/>
    <p:sldId id="378" r:id="rId22"/>
    <p:sldId id="409" r:id="rId23"/>
    <p:sldId id="410" r:id="rId24"/>
    <p:sldId id="411" r:id="rId25"/>
    <p:sldId id="412" r:id="rId26"/>
    <p:sldId id="413" r:id="rId27"/>
    <p:sldId id="414" r:id="rId28"/>
    <p:sldId id="416" r:id="rId29"/>
    <p:sldId id="359" r:id="rId30"/>
    <p:sldId id="278" r:id="rId3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Arial" charset="0"/>
      </a:defRPr>
    </a:lvl1pPr>
    <a:lvl2pPr marL="457200" algn="l" rtl="0" fontAlgn="base">
      <a:spcBef>
        <a:spcPct val="0"/>
      </a:spcBef>
      <a:spcAft>
        <a:spcPct val="0"/>
      </a:spcAft>
      <a:defRPr kern="1200">
        <a:solidFill>
          <a:schemeClr val="tx1"/>
        </a:solidFill>
        <a:latin typeface="Arial" charset="0"/>
        <a:ea typeface="ＭＳ Ｐゴシック" charset="0"/>
        <a:cs typeface="Arial" charset="0"/>
      </a:defRPr>
    </a:lvl2pPr>
    <a:lvl3pPr marL="914400" algn="l" rtl="0" fontAlgn="base">
      <a:spcBef>
        <a:spcPct val="0"/>
      </a:spcBef>
      <a:spcAft>
        <a:spcPct val="0"/>
      </a:spcAft>
      <a:defRPr kern="1200">
        <a:solidFill>
          <a:schemeClr val="tx1"/>
        </a:solidFill>
        <a:latin typeface="Arial" charset="0"/>
        <a:ea typeface="ＭＳ Ｐゴシック" charset="0"/>
        <a:cs typeface="Arial" charset="0"/>
      </a:defRPr>
    </a:lvl3pPr>
    <a:lvl4pPr marL="1371600" algn="l" rtl="0" fontAlgn="base">
      <a:spcBef>
        <a:spcPct val="0"/>
      </a:spcBef>
      <a:spcAft>
        <a:spcPct val="0"/>
      </a:spcAft>
      <a:defRPr kern="1200">
        <a:solidFill>
          <a:schemeClr val="tx1"/>
        </a:solidFill>
        <a:latin typeface="Arial" charset="0"/>
        <a:ea typeface="ＭＳ Ｐゴシック" charset="0"/>
        <a:cs typeface="Arial" charset="0"/>
      </a:defRPr>
    </a:lvl4pPr>
    <a:lvl5pPr marL="1828800" algn="l" rtl="0" fontAlgn="base">
      <a:spcBef>
        <a:spcPct val="0"/>
      </a:spcBef>
      <a:spcAft>
        <a:spcPct val="0"/>
      </a:spcAft>
      <a:defRPr kern="1200">
        <a:solidFill>
          <a:schemeClr val="tx1"/>
        </a:solidFill>
        <a:latin typeface="Arial" charset="0"/>
        <a:ea typeface="ＭＳ Ｐゴシック" charset="0"/>
        <a:cs typeface="Arial" charset="0"/>
      </a:defRPr>
    </a:lvl5pPr>
    <a:lvl6pPr marL="2286000" algn="l" defTabSz="457200" rtl="0" eaLnBrk="1" latinLnBrk="0" hangingPunct="1">
      <a:defRPr kern="1200">
        <a:solidFill>
          <a:schemeClr val="tx1"/>
        </a:solidFill>
        <a:latin typeface="Arial" charset="0"/>
        <a:ea typeface="ＭＳ Ｐゴシック" charset="0"/>
        <a:cs typeface="Arial" charset="0"/>
      </a:defRPr>
    </a:lvl6pPr>
    <a:lvl7pPr marL="2743200" algn="l" defTabSz="457200" rtl="0" eaLnBrk="1" latinLnBrk="0" hangingPunct="1">
      <a:defRPr kern="1200">
        <a:solidFill>
          <a:schemeClr val="tx1"/>
        </a:solidFill>
        <a:latin typeface="Arial" charset="0"/>
        <a:ea typeface="ＭＳ Ｐゴシック" charset="0"/>
        <a:cs typeface="Arial" charset="0"/>
      </a:defRPr>
    </a:lvl7pPr>
    <a:lvl8pPr marL="3200400" algn="l" defTabSz="457200" rtl="0" eaLnBrk="1" latinLnBrk="0" hangingPunct="1">
      <a:defRPr kern="1200">
        <a:solidFill>
          <a:schemeClr val="tx1"/>
        </a:solidFill>
        <a:latin typeface="Arial" charset="0"/>
        <a:ea typeface="ＭＳ Ｐゴシック" charset="0"/>
        <a:cs typeface="Arial" charset="0"/>
      </a:defRPr>
    </a:lvl8pPr>
    <a:lvl9pPr marL="3657600" algn="l" defTabSz="457200" rtl="0" eaLnBrk="1" latinLnBrk="0" hangingPunct="1">
      <a:defRPr kern="1200">
        <a:solidFill>
          <a:schemeClr val="tx1"/>
        </a:solidFill>
        <a:latin typeface="Arial" charset="0"/>
        <a:ea typeface="ＭＳ Ｐゴシック" charset="0"/>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50C"/>
    <a:srgbClr val="010D21"/>
    <a:srgbClr val="000000"/>
    <a:srgbClr val="006600"/>
    <a:srgbClr val="FFFF00"/>
    <a:srgbClr val="66CCFF"/>
    <a:srgbClr val="9C1406"/>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901" autoAdjust="0"/>
    <p:restoredTop sz="94660"/>
  </p:normalViewPr>
  <p:slideViewPr>
    <p:cSldViewPr snapToGrid="0">
      <p:cViewPr>
        <p:scale>
          <a:sx n="100" d="100"/>
          <a:sy n="100" d="100"/>
        </p:scale>
        <p:origin x="-1224" y="-8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notesMaster" Target="notesMasters/notes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interSettings" Target="printerSettings/printerSettings1.bin"/><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10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lvl1pPr>
          </a:lstStyle>
          <a:p>
            <a:fld id="{8D295238-3B58-DF40-80BD-50DE214C6025}" type="slidenum">
              <a:rPr lang="en-US"/>
              <a:pPr/>
              <a:t>‹#›</a:t>
            </a:fld>
            <a:endParaRPr lang="en-US"/>
          </a:p>
        </p:txBody>
      </p:sp>
    </p:spTree>
    <p:extLst>
      <p:ext uri="{BB962C8B-B14F-4D97-AF65-F5344CB8AC3E}">
        <p14:creationId xmlns:p14="http://schemas.microsoft.com/office/powerpoint/2010/main" val="127029500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charset="0"/>
        <a:cs typeface="Arial" charset="0"/>
      </a:defRPr>
    </a:lvl1pPr>
    <a:lvl2pPr marL="457200" algn="l" rtl="0" fontAlgn="base">
      <a:spcBef>
        <a:spcPct val="30000"/>
      </a:spcBef>
      <a:spcAft>
        <a:spcPct val="0"/>
      </a:spcAft>
      <a:defRPr sz="1200" kern="1200">
        <a:solidFill>
          <a:schemeClr val="tx1"/>
        </a:solidFill>
        <a:latin typeface="Arial" charset="0"/>
        <a:ea typeface="Arial" charset="0"/>
        <a:cs typeface="Arial" charset="0"/>
      </a:defRPr>
    </a:lvl2pPr>
    <a:lvl3pPr marL="914400" algn="l" rtl="0" fontAlgn="base">
      <a:spcBef>
        <a:spcPct val="30000"/>
      </a:spcBef>
      <a:spcAft>
        <a:spcPct val="0"/>
      </a:spcAft>
      <a:defRPr sz="1200" kern="1200">
        <a:solidFill>
          <a:schemeClr val="tx1"/>
        </a:solidFill>
        <a:latin typeface="Arial" charset="0"/>
        <a:ea typeface="Arial" charset="0"/>
        <a:cs typeface="Arial" charset="0"/>
      </a:defRPr>
    </a:lvl3pPr>
    <a:lvl4pPr marL="1371600" algn="l" rtl="0" fontAlgn="base">
      <a:spcBef>
        <a:spcPct val="30000"/>
      </a:spcBef>
      <a:spcAft>
        <a:spcPct val="0"/>
      </a:spcAft>
      <a:defRPr sz="1200" kern="1200">
        <a:solidFill>
          <a:schemeClr val="tx1"/>
        </a:solidFill>
        <a:latin typeface="Arial" charset="0"/>
        <a:ea typeface="Arial" charset="0"/>
        <a:cs typeface="Arial" charset="0"/>
      </a:defRPr>
    </a:lvl4pPr>
    <a:lvl5pPr marL="1828800" algn="l" rtl="0" fontAlgn="base">
      <a:spcBef>
        <a:spcPct val="30000"/>
      </a:spcBef>
      <a:spcAft>
        <a:spcPct val="0"/>
      </a:spcAft>
      <a:defRPr sz="1200" kern="1200">
        <a:solidFill>
          <a:schemeClr val="tx1"/>
        </a:solidFill>
        <a:latin typeface="Arial" charset="0"/>
        <a:ea typeface="Arial" charset="0"/>
        <a:cs typeface="Arial"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96EBBF7-B26A-4846-976C-0D90DD71F58D}" type="slidenum">
              <a:rPr lang="en-US"/>
              <a:pPr/>
              <a:t>1</a:t>
            </a:fld>
            <a:endParaRPr lang="en-US"/>
          </a:p>
        </p:txBody>
      </p:sp>
      <p:sp>
        <p:nvSpPr>
          <p:cNvPr id="512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51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A67883-B3ED-414F-9BE4-E86556F3D6B7}" type="slidenum">
              <a:rPr lang="en-US"/>
              <a:pPr/>
              <a:t>10</a:t>
            </a:fld>
            <a:endParaRPr lang="en-US"/>
          </a:p>
        </p:txBody>
      </p:sp>
      <p:sp>
        <p:nvSpPr>
          <p:cNvPr id="27238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723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472BA4-8AB5-9E4D-9954-B7C8E21C7B34}" type="slidenum">
              <a:rPr lang="en-US"/>
              <a:pPr/>
              <a:t>11</a:t>
            </a:fld>
            <a:endParaRPr lang="en-US"/>
          </a:p>
        </p:txBody>
      </p:sp>
      <p:sp>
        <p:nvSpPr>
          <p:cNvPr id="34816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481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5ABF62-A1A7-1041-8217-E2E1B15400BA}" type="slidenum">
              <a:rPr lang="en-US"/>
              <a:pPr/>
              <a:t>12</a:t>
            </a:fld>
            <a:endParaRPr lang="en-US"/>
          </a:p>
        </p:txBody>
      </p:sp>
      <p:sp>
        <p:nvSpPr>
          <p:cNvPr id="26419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64195"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19C0C6F-CD70-FE46-9E63-DDFDBBCBED6B}" type="slidenum">
              <a:rPr lang="en-US"/>
              <a:pPr/>
              <a:t>13</a:t>
            </a:fld>
            <a:endParaRPr lang="en-US"/>
          </a:p>
        </p:txBody>
      </p:sp>
      <p:sp>
        <p:nvSpPr>
          <p:cNvPr id="35021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50211"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C8C314-1FAA-0545-B5C5-2D5BF5B80AD6}" type="slidenum">
              <a:rPr lang="en-US"/>
              <a:pPr/>
              <a:t>14</a:t>
            </a:fld>
            <a:endParaRPr lang="en-US"/>
          </a:p>
        </p:txBody>
      </p:sp>
      <p:sp>
        <p:nvSpPr>
          <p:cNvPr id="3072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0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412F9FA-111F-7840-A869-DDD9AF6E3135}" type="slidenum">
              <a:rPr lang="en-US"/>
              <a:pPr/>
              <a:t>15</a:t>
            </a:fld>
            <a:endParaRPr lang="en-US"/>
          </a:p>
        </p:txBody>
      </p:sp>
      <p:sp>
        <p:nvSpPr>
          <p:cNvPr id="24166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416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D5A4DE1-C506-834D-A66F-0B7A32ABD2DB}" type="slidenum">
              <a:rPr lang="en-US"/>
              <a:pPr/>
              <a:t>16</a:t>
            </a:fld>
            <a:endParaRPr lang="en-US"/>
          </a:p>
        </p:txBody>
      </p:sp>
      <p:sp>
        <p:nvSpPr>
          <p:cNvPr id="29491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949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FF123D-A5AE-A24A-8F5E-46D239C0D00D}" type="slidenum">
              <a:rPr lang="en-US"/>
              <a:pPr/>
              <a:t>17</a:t>
            </a:fld>
            <a:endParaRPr lang="en-US"/>
          </a:p>
        </p:txBody>
      </p:sp>
      <p:sp>
        <p:nvSpPr>
          <p:cNvPr id="29901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990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84AA7B-0D9D-8345-8920-E4E5EF3F1365}" type="slidenum">
              <a:rPr lang="en-US"/>
              <a:pPr/>
              <a:t>18</a:t>
            </a:fld>
            <a:endParaRPr lang="en-US"/>
          </a:p>
        </p:txBody>
      </p:sp>
      <p:sp>
        <p:nvSpPr>
          <p:cNvPr id="36659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66595"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693CFFE-341F-7C4D-9B01-2637A2C3E829}" type="slidenum">
              <a:rPr lang="en-US"/>
              <a:pPr/>
              <a:t>19</a:t>
            </a:fld>
            <a:endParaRPr lang="en-US"/>
          </a:p>
        </p:txBody>
      </p:sp>
      <p:sp>
        <p:nvSpPr>
          <p:cNvPr id="30105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010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100E2D-9493-D340-9183-76CEC43B652F}" type="slidenum">
              <a:rPr lang="en-US"/>
              <a:pPr/>
              <a:t>2</a:t>
            </a:fld>
            <a:endParaRPr lang="en-US"/>
          </a:p>
        </p:txBody>
      </p:sp>
      <p:sp>
        <p:nvSpPr>
          <p:cNvPr id="2662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6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73A171-0158-F64F-BA90-42153FB3BE0A}" type="slidenum">
              <a:rPr lang="en-US"/>
              <a:pPr/>
              <a:t>20</a:t>
            </a:fld>
            <a:endParaRPr lang="en-US"/>
          </a:p>
        </p:txBody>
      </p:sp>
      <p:sp>
        <p:nvSpPr>
          <p:cNvPr id="35225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522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921D56-FA6E-474F-B03C-6099EE8E58E2}" type="slidenum">
              <a:rPr lang="en-US"/>
              <a:pPr/>
              <a:t>21</a:t>
            </a:fld>
            <a:endParaRPr lang="en-US"/>
          </a:p>
        </p:txBody>
      </p:sp>
      <p:sp>
        <p:nvSpPr>
          <p:cNvPr id="28672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86723"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9284D13-7BEA-D24F-9A46-A818023A6BB6}" type="slidenum">
              <a:rPr lang="en-US"/>
              <a:pPr/>
              <a:t>22</a:t>
            </a:fld>
            <a:endParaRPr lang="en-US"/>
          </a:p>
        </p:txBody>
      </p:sp>
      <p:sp>
        <p:nvSpPr>
          <p:cNvPr id="35430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543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36B93F-CE11-D94E-A8B0-31D6CE8791CA}" type="slidenum">
              <a:rPr lang="en-US"/>
              <a:pPr/>
              <a:t>23</a:t>
            </a:fld>
            <a:endParaRPr lang="en-US"/>
          </a:p>
        </p:txBody>
      </p:sp>
      <p:sp>
        <p:nvSpPr>
          <p:cNvPr id="35635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563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A3A1717-3DE7-294F-943B-D98B4C16DF60}" type="slidenum">
              <a:rPr lang="en-US"/>
              <a:pPr/>
              <a:t>24</a:t>
            </a:fld>
            <a:endParaRPr lang="en-US"/>
          </a:p>
        </p:txBody>
      </p:sp>
      <p:sp>
        <p:nvSpPr>
          <p:cNvPr id="35840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584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869099-2CAB-854D-9DC5-4D5CACC8FCDB}" type="slidenum">
              <a:rPr lang="en-US"/>
              <a:pPr/>
              <a:t>25</a:t>
            </a:fld>
            <a:endParaRPr lang="en-US"/>
          </a:p>
        </p:txBody>
      </p:sp>
      <p:sp>
        <p:nvSpPr>
          <p:cNvPr id="36045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604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51D7C5F-3F31-4D41-97CF-0E426A01B31D}" type="slidenum">
              <a:rPr lang="en-US"/>
              <a:pPr/>
              <a:t>26</a:t>
            </a:fld>
            <a:endParaRPr lang="en-US"/>
          </a:p>
        </p:txBody>
      </p:sp>
      <p:sp>
        <p:nvSpPr>
          <p:cNvPr id="36249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624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10267A-C426-7C4E-94EA-FD34118FA7D8}" type="slidenum">
              <a:rPr lang="en-US"/>
              <a:pPr/>
              <a:t>27</a:t>
            </a:fld>
            <a:endParaRPr lang="en-US"/>
          </a:p>
        </p:txBody>
      </p:sp>
      <p:sp>
        <p:nvSpPr>
          <p:cNvPr id="36454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645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0E1C629-F735-7A4C-B10B-91D77E798BA3}" type="slidenum">
              <a:rPr lang="en-US"/>
              <a:pPr/>
              <a:t>28</a:t>
            </a:fld>
            <a:endParaRPr lang="en-US"/>
          </a:p>
        </p:txBody>
      </p:sp>
      <p:sp>
        <p:nvSpPr>
          <p:cNvPr id="36864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68643"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E17E7B-BE76-D141-B85A-243E54E5729A}" type="slidenum">
              <a:rPr lang="en-US"/>
              <a:pPr/>
              <a:t>29</a:t>
            </a:fld>
            <a:endParaRPr lang="en-US"/>
          </a:p>
        </p:txBody>
      </p:sp>
      <p:sp>
        <p:nvSpPr>
          <p:cNvPr id="24781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478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23FE0D-AF99-CE49-9D20-8CBC48E38BCA}" type="slidenum">
              <a:rPr lang="en-US"/>
              <a:pPr/>
              <a:t>3</a:t>
            </a:fld>
            <a:endParaRPr lang="en-US"/>
          </a:p>
        </p:txBody>
      </p:sp>
      <p:sp>
        <p:nvSpPr>
          <p:cNvPr id="28467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846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3C942D-9B12-3F4A-9EB1-C487AFE984E2}" type="slidenum">
              <a:rPr lang="en-US"/>
              <a:pPr/>
              <a:t>30</a:t>
            </a:fld>
            <a:endParaRPr lang="en-US"/>
          </a:p>
        </p:txBody>
      </p:sp>
      <p:sp>
        <p:nvSpPr>
          <p:cNvPr id="5325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53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247B97-8BA1-B64E-88FF-5AFF675B1A1D}" type="slidenum">
              <a:rPr lang="en-US"/>
              <a:pPr/>
              <a:t>4</a:t>
            </a:fld>
            <a:endParaRPr lang="en-US"/>
          </a:p>
        </p:txBody>
      </p:sp>
      <p:sp>
        <p:nvSpPr>
          <p:cNvPr id="27033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70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2613688-806C-1F48-BD65-48BBE686D2ED}" type="slidenum">
              <a:rPr lang="en-US"/>
              <a:pPr/>
              <a:t>5</a:t>
            </a:fld>
            <a:endParaRPr lang="en-US"/>
          </a:p>
        </p:txBody>
      </p:sp>
      <p:sp>
        <p:nvSpPr>
          <p:cNvPr id="28262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82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56BA24C-6A19-8E42-B473-95A9D749C87C}" type="slidenum">
              <a:rPr lang="en-US"/>
              <a:pPr/>
              <a:t>6</a:t>
            </a:fld>
            <a:endParaRPr lang="en-US"/>
          </a:p>
        </p:txBody>
      </p:sp>
      <p:sp>
        <p:nvSpPr>
          <p:cNvPr id="27853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785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665522-790C-A044-8D5B-BAC321F1013F}" type="slidenum">
              <a:rPr lang="en-US"/>
              <a:pPr/>
              <a:t>7</a:t>
            </a:fld>
            <a:endParaRPr lang="en-US"/>
          </a:p>
        </p:txBody>
      </p:sp>
      <p:sp>
        <p:nvSpPr>
          <p:cNvPr id="27443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744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515988-36B0-DC4C-8217-4AFFD24AFD1B}" type="slidenum">
              <a:rPr lang="en-US"/>
              <a:pPr/>
              <a:t>8</a:t>
            </a:fld>
            <a:endParaRPr lang="en-US"/>
          </a:p>
        </p:txBody>
      </p:sp>
      <p:sp>
        <p:nvSpPr>
          <p:cNvPr id="27648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764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5A3559C-C097-8B41-8901-DB4334CC2CE8}" type="slidenum">
              <a:rPr lang="en-US"/>
              <a:pPr/>
              <a:t>9</a:t>
            </a:fld>
            <a:endParaRPr lang="en-US"/>
          </a:p>
        </p:txBody>
      </p:sp>
      <p:sp>
        <p:nvSpPr>
          <p:cNvPr id="28057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8057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C8043B1-3AD8-AB41-A20A-6F997A7F99DD}" type="slidenum">
              <a:rPr lang="en-US"/>
              <a:pPr/>
              <a:t>‹#›</a:t>
            </a:fld>
            <a:endParaRPr lang="en-US"/>
          </a:p>
        </p:txBody>
      </p:sp>
    </p:spTree>
    <p:extLst>
      <p:ext uri="{BB962C8B-B14F-4D97-AF65-F5344CB8AC3E}">
        <p14:creationId xmlns:p14="http://schemas.microsoft.com/office/powerpoint/2010/main" val="983760292"/>
      </p:ext>
    </p:extLst>
  </p:cSld>
  <p:clrMapOvr>
    <a:masterClrMapping/>
  </p:clrMapOvr>
  <p:transition xmlns:p14="http://schemas.microsoft.com/office/powerpoint/2010/main" spd="slow">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D06F632-4C18-E54E-87B3-773B36BF5A74}" type="slidenum">
              <a:rPr lang="en-US"/>
              <a:pPr/>
              <a:t>‹#›</a:t>
            </a:fld>
            <a:endParaRPr lang="en-US"/>
          </a:p>
        </p:txBody>
      </p:sp>
    </p:spTree>
    <p:extLst>
      <p:ext uri="{BB962C8B-B14F-4D97-AF65-F5344CB8AC3E}">
        <p14:creationId xmlns:p14="http://schemas.microsoft.com/office/powerpoint/2010/main" val="1148153855"/>
      </p:ext>
    </p:extLst>
  </p:cSld>
  <p:clrMapOvr>
    <a:masterClrMapping/>
  </p:clrMapOvr>
  <p:transition xmlns:p14="http://schemas.microsoft.com/office/powerpoint/2010/main" spd="slow">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57F8FC0-E1D1-1C4D-BDAD-2FB430F327D4}" type="slidenum">
              <a:rPr lang="en-US"/>
              <a:pPr/>
              <a:t>‹#›</a:t>
            </a:fld>
            <a:endParaRPr lang="en-US"/>
          </a:p>
        </p:txBody>
      </p:sp>
    </p:spTree>
    <p:extLst>
      <p:ext uri="{BB962C8B-B14F-4D97-AF65-F5344CB8AC3E}">
        <p14:creationId xmlns:p14="http://schemas.microsoft.com/office/powerpoint/2010/main" val="2720870990"/>
      </p:ext>
    </p:extLst>
  </p:cSld>
  <p:clrMapOvr>
    <a:masterClrMapping/>
  </p:clrMapOvr>
  <p:transition xmlns:p14="http://schemas.microsoft.com/office/powerpoint/2010/main" spd="slow">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15AAA90-82F5-424A-997A-BD853A95D9B1}" type="slidenum">
              <a:rPr lang="en-US"/>
              <a:pPr/>
              <a:t>‹#›</a:t>
            </a:fld>
            <a:endParaRPr lang="en-US"/>
          </a:p>
        </p:txBody>
      </p:sp>
    </p:spTree>
    <p:extLst>
      <p:ext uri="{BB962C8B-B14F-4D97-AF65-F5344CB8AC3E}">
        <p14:creationId xmlns:p14="http://schemas.microsoft.com/office/powerpoint/2010/main" val="3405116585"/>
      </p:ext>
    </p:extLst>
  </p:cSld>
  <p:clrMapOvr>
    <a:masterClrMapping/>
  </p:clrMapOvr>
  <p:transition xmlns:p14="http://schemas.microsoft.com/office/powerpoint/2010/main" spd="slow">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8D3568C-F0BB-A84A-B5CE-CCE548750FB5}" type="slidenum">
              <a:rPr lang="en-US"/>
              <a:pPr/>
              <a:t>‹#›</a:t>
            </a:fld>
            <a:endParaRPr lang="en-US"/>
          </a:p>
        </p:txBody>
      </p:sp>
    </p:spTree>
    <p:extLst>
      <p:ext uri="{BB962C8B-B14F-4D97-AF65-F5344CB8AC3E}">
        <p14:creationId xmlns:p14="http://schemas.microsoft.com/office/powerpoint/2010/main" val="906823091"/>
      </p:ext>
    </p:extLst>
  </p:cSld>
  <p:clrMapOvr>
    <a:masterClrMapping/>
  </p:clrMapOvr>
  <p:transition xmlns:p14="http://schemas.microsoft.com/office/powerpoint/2010/main" spd="slow">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BDBBF88-1AC5-9D46-9832-9B3EB084F820}" type="slidenum">
              <a:rPr lang="en-US"/>
              <a:pPr/>
              <a:t>‹#›</a:t>
            </a:fld>
            <a:endParaRPr lang="en-US"/>
          </a:p>
        </p:txBody>
      </p:sp>
    </p:spTree>
    <p:extLst>
      <p:ext uri="{BB962C8B-B14F-4D97-AF65-F5344CB8AC3E}">
        <p14:creationId xmlns:p14="http://schemas.microsoft.com/office/powerpoint/2010/main" val="852560237"/>
      </p:ext>
    </p:extLst>
  </p:cSld>
  <p:clrMapOvr>
    <a:masterClrMapping/>
  </p:clrMapOvr>
  <p:transition xmlns:p14="http://schemas.microsoft.com/office/powerpoint/2010/main" spd="slow">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5C25250B-C9C5-1841-96A6-A1F39DA6C4F3}" type="slidenum">
              <a:rPr lang="en-US"/>
              <a:pPr/>
              <a:t>‹#›</a:t>
            </a:fld>
            <a:endParaRPr lang="en-US"/>
          </a:p>
        </p:txBody>
      </p:sp>
    </p:spTree>
    <p:extLst>
      <p:ext uri="{BB962C8B-B14F-4D97-AF65-F5344CB8AC3E}">
        <p14:creationId xmlns:p14="http://schemas.microsoft.com/office/powerpoint/2010/main" val="2075238087"/>
      </p:ext>
    </p:extLst>
  </p:cSld>
  <p:clrMapOvr>
    <a:masterClrMapping/>
  </p:clrMapOvr>
  <p:transition xmlns:p14="http://schemas.microsoft.com/office/powerpoint/2010/mai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B289E2EE-F62F-C04C-97BF-8B9E57B17814}" type="slidenum">
              <a:rPr lang="en-US"/>
              <a:pPr/>
              <a:t>‹#›</a:t>
            </a:fld>
            <a:endParaRPr lang="en-US"/>
          </a:p>
        </p:txBody>
      </p:sp>
    </p:spTree>
    <p:extLst>
      <p:ext uri="{BB962C8B-B14F-4D97-AF65-F5344CB8AC3E}">
        <p14:creationId xmlns:p14="http://schemas.microsoft.com/office/powerpoint/2010/main" val="1625348424"/>
      </p:ext>
    </p:extLst>
  </p:cSld>
  <p:clrMapOvr>
    <a:masterClrMapping/>
  </p:clrMapOvr>
  <p:transition xmlns:p14="http://schemas.microsoft.com/office/powerpoint/2010/main" spd="slow">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B4584FCE-199A-AB46-978E-BCB9D676CE79}" type="slidenum">
              <a:rPr lang="en-US"/>
              <a:pPr/>
              <a:t>‹#›</a:t>
            </a:fld>
            <a:endParaRPr lang="en-US"/>
          </a:p>
        </p:txBody>
      </p:sp>
    </p:spTree>
    <p:extLst>
      <p:ext uri="{BB962C8B-B14F-4D97-AF65-F5344CB8AC3E}">
        <p14:creationId xmlns:p14="http://schemas.microsoft.com/office/powerpoint/2010/main" val="410515745"/>
      </p:ext>
    </p:extLst>
  </p:cSld>
  <p:clrMapOvr>
    <a:masterClrMapping/>
  </p:clrMapOvr>
  <p:transition xmlns:p14="http://schemas.microsoft.com/office/powerpoint/2010/mai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89EA338-1FEF-6F4B-BF22-4272D5588D46}" type="slidenum">
              <a:rPr lang="en-US"/>
              <a:pPr/>
              <a:t>‹#›</a:t>
            </a:fld>
            <a:endParaRPr lang="en-US"/>
          </a:p>
        </p:txBody>
      </p:sp>
    </p:spTree>
    <p:extLst>
      <p:ext uri="{BB962C8B-B14F-4D97-AF65-F5344CB8AC3E}">
        <p14:creationId xmlns:p14="http://schemas.microsoft.com/office/powerpoint/2010/main" val="3071250488"/>
      </p:ext>
    </p:extLst>
  </p:cSld>
  <p:clrMapOvr>
    <a:masterClrMapping/>
  </p:clrMapOvr>
  <p:transition xmlns:p14="http://schemas.microsoft.com/office/powerpoint/2010/mai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ECE58D9-C168-4C47-BB83-0888855A51A6}" type="slidenum">
              <a:rPr lang="en-US"/>
              <a:pPr/>
              <a:t>‹#›</a:t>
            </a:fld>
            <a:endParaRPr lang="en-US"/>
          </a:p>
        </p:txBody>
      </p:sp>
    </p:spTree>
    <p:extLst>
      <p:ext uri="{BB962C8B-B14F-4D97-AF65-F5344CB8AC3E}">
        <p14:creationId xmlns:p14="http://schemas.microsoft.com/office/powerpoint/2010/main" val="2695223241"/>
      </p:ext>
    </p:extLst>
  </p:cSld>
  <p:clrMapOvr>
    <a:masterClrMapping/>
  </p:clrMapOvr>
  <p:transition xmlns:p14="http://schemas.microsoft.com/office/powerpoint/2010/main" spd="slow">
    <p:wipe dir="d"/>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a:lvl1pPr>
          </a:lstStyle>
          <a:p>
            <a:fld id="{B7C03212-A673-EC4D-A0BA-3AF3A4AAAC37}"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xmlns:p14="http://schemas.microsoft.com/office/powerpoint/2010/main" spd="slow">
    <p:wipe dir="d"/>
  </p:transition>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ea typeface="ＭＳ Ｐゴシック" charset="0"/>
          <a:cs typeface="Arial" charset="0"/>
        </a:defRPr>
      </a:lvl2pPr>
      <a:lvl3pPr algn="ctr" rtl="0" fontAlgn="base">
        <a:spcBef>
          <a:spcPct val="0"/>
        </a:spcBef>
        <a:spcAft>
          <a:spcPct val="0"/>
        </a:spcAft>
        <a:defRPr sz="4400">
          <a:solidFill>
            <a:schemeClr val="tx2"/>
          </a:solidFill>
          <a:latin typeface="Arial" charset="0"/>
          <a:ea typeface="ＭＳ Ｐゴシック" charset="0"/>
          <a:cs typeface="Arial" charset="0"/>
        </a:defRPr>
      </a:lvl3pPr>
      <a:lvl4pPr algn="ctr" rtl="0" fontAlgn="base">
        <a:spcBef>
          <a:spcPct val="0"/>
        </a:spcBef>
        <a:spcAft>
          <a:spcPct val="0"/>
        </a:spcAft>
        <a:defRPr sz="4400">
          <a:solidFill>
            <a:schemeClr val="tx2"/>
          </a:solidFill>
          <a:latin typeface="Arial" charset="0"/>
          <a:ea typeface="ＭＳ Ｐゴシック" charset="0"/>
          <a:cs typeface="Arial" charset="0"/>
        </a:defRPr>
      </a:lvl4pPr>
      <a:lvl5pPr algn="ctr" rtl="0" fontAlgn="base">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Arial" charset="0"/>
          <a:cs typeface="+mn-cs"/>
        </a:defRPr>
      </a:lvl2pPr>
      <a:lvl3pPr marL="1143000" indent="-228600" algn="l" rtl="0" fontAlgn="base">
        <a:spcBef>
          <a:spcPct val="20000"/>
        </a:spcBef>
        <a:spcAft>
          <a:spcPct val="0"/>
        </a:spcAft>
        <a:buChar char="•"/>
        <a:defRPr sz="2400">
          <a:solidFill>
            <a:schemeClr val="tx1"/>
          </a:solidFill>
          <a:latin typeface="+mn-lt"/>
          <a:ea typeface="Arial" charset="0"/>
          <a:cs typeface="+mn-cs"/>
        </a:defRPr>
      </a:lvl3pPr>
      <a:lvl4pPr marL="1600200" indent="-228600" algn="l" rtl="0" fontAlgn="base">
        <a:spcBef>
          <a:spcPct val="20000"/>
        </a:spcBef>
        <a:spcAft>
          <a:spcPct val="0"/>
        </a:spcAft>
        <a:buChar char="–"/>
        <a:defRPr sz="2000">
          <a:solidFill>
            <a:schemeClr val="tx1"/>
          </a:solidFill>
          <a:latin typeface="+mn-lt"/>
          <a:ea typeface="Arial" charset="0"/>
          <a:cs typeface="+mn-cs"/>
        </a:defRPr>
      </a:lvl4pPr>
      <a:lvl5pPr marL="2057400" indent="-228600" algn="l" rtl="0" fontAlgn="base">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ea typeface="Arial" charset="0"/>
          <a:cs typeface="+mn-cs"/>
        </a:defRPr>
      </a:lvl6pPr>
      <a:lvl7pPr marL="2971800" indent="-228600" algn="l" rtl="0" fontAlgn="base">
        <a:spcBef>
          <a:spcPct val="20000"/>
        </a:spcBef>
        <a:spcAft>
          <a:spcPct val="0"/>
        </a:spcAft>
        <a:buChar char="»"/>
        <a:defRPr sz="2000">
          <a:solidFill>
            <a:schemeClr val="tx1"/>
          </a:solidFill>
          <a:latin typeface="+mn-lt"/>
          <a:ea typeface="Arial" charset="0"/>
          <a:cs typeface="+mn-cs"/>
        </a:defRPr>
      </a:lvl7pPr>
      <a:lvl8pPr marL="3429000" indent="-228600" algn="l" rtl="0" fontAlgn="base">
        <a:spcBef>
          <a:spcPct val="20000"/>
        </a:spcBef>
        <a:spcAft>
          <a:spcPct val="0"/>
        </a:spcAft>
        <a:buChar char="»"/>
        <a:defRPr sz="2000">
          <a:solidFill>
            <a:schemeClr val="tx1"/>
          </a:solidFill>
          <a:latin typeface="+mn-lt"/>
          <a:ea typeface="Arial" charset="0"/>
          <a:cs typeface="+mn-cs"/>
        </a:defRPr>
      </a:lvl8pPr>
      <a:lvl9pPr marL="3886200" indent="-228600" algn="l" rtl="0" fontAlgn="base">
        <a:spcBef>
          <a:spcPct val="20000"/>
        </a:spcBef>
        <a:spcAft>
          <a:spcPct val="0"/>
        </a:spcAft>
        <a:buChar char="»"/>
        <a:defRPr sz="2000">
          <a:solidFill>
            <a:schemeClr val="tx1"/>
          </a:solidFill>
          <a:latin typeface="+mn-lt"/>
          <a:ea typeface="Arial" charset="0"/>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9.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0.w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1.jpe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1.jpe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2.png"/></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11.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1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jpeg"/></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7.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3"/>
          <p:cNvSpPr>
            <a:spLocks noChangeArrowheads="1"/>
          </p:cNvSpPr>
          <p:nvPr/>
        </p:nvSpPr>
        <p:spPr bwMode="auto">
          <a:xfrm>
            <a:off x="-12700" y="381000"/>
            <a:ext cx="9296400" cy="2514600"/>
          </a:xfrm>
          <a:prstGeom prst="rect">
            <a:avLst/>
          </a:prstGeom>
          <a:noFill/>
          <a:ln>
            <a:noFill/>
          </a:ln>
          <a:effectLst/>
          <a:extLst>
            <a:ext uri="{909E8E84-426E-40dd-AFC4-6F175D3DCCD1}">
              <a14:hiddenFill xmlns:a14="http://schemas.microsoft.com/office/drawing/2010/main">
                <a:solidFill>
                  <a:srgbClr val="9C1406"/>
                </a:solidFill>
              </a14:hiddenFill>
            </a:ext>
            <a:ext uri="{91240B29-F687-4f45-9708-019B960494DF}">
              <a14:hiddenLine xmlns:a14="http://schemas.microsoft.com/office/drawing/2010/main" w="25400">
                <a:solidFill>
                  <a:schemeClr val="accent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600">
                <a:latin typeface="Aquaduct" charset="0"/>
              </a:rPr>
              <a:t>The Tabernacle</a:t>
            </a:r>
          </a:p>
          <a:p>
            <a:pPr algn="ctr">
              <a:lnSpc>
                <a:spcPct val="90000"/>
              </a:lnSpc>
            </a:pPr>
            <a:r>
              <a:rPr lang="en-US" sz="5400">
                <a:latin typeface="Aquaduct" charset="0"/>
              </a:rPr>
              <a:t>God</a:t>
            </a:r>
            <a:r>
              <a:rPr lang="ja-JP" altLang="en-US" sz="5400">
                <a:latin typeface="Arial"/>
              </a:rPr>
              <a:t>’</a:t>
            </a:r>
            <a:r>
              <a:rPr lang="en-US" sz="5400">
                <a:latin typeface="Aquaduct" charset="0"/>
              </a:rPr>
              <a:t>s Blueprint for Relationship</a:t>
            </a:r>
          </a:p>
          <a:p>
            <a:pPr algn="ctr">
              <a:lnSpc>
                <a:spcPct val="90000"/>
              </a:lnSpc>
            </a:pPr>
            <a:endParaRPr lang="en-US" sz="3800">
              <a:solidFill>
                <a:schemeClr val="bg1"/>
              </a:solidFill>
              <a:latin typeface="Aquaduct" charset="0"/>
            </a:endParaRPr>
          </a:p>
        </p:txBody>
      </p:sp>
      <p:sp>
        <p:nvSpPr>
          <p:cNvPr id="3076" name="Rectangle 4"/>
          <p:cNvSpPr>
            <a:spLocks noChangeArrowheads="1"/>
          </p:cNvSpPr>
          <p:nvPr/>
        </p:nvSpPr>
        <p:spPr bwMode="auto">
          <a:xfrm>
            <a:off x="-50800" y="342900"/>
            <a:ext cx="9296400" cy="2514600"/>
          </a:xfrm>
          <a:prstGeom prst="rect">
            <a:avLst/>
          </a:prstGeom>
          <a:noFill/>
          <a:ln>
            <a:noFill/>
          </a:ln>
          <a:effectLst/>
          <a:extLst>
            <a:ext uri="{909E8E84-426E-40dd-AFC4-6F175D3DCCD1}">
              <a14:hiddenFill xmlns:a14="http://schemas.microsoft.com/office/drawing/2010/main">
                <a:solidFill>
                  <a:srgbClr val="9C1406"/>
                </a:solidFill>
              </a14:hiddenFill>
            </a:ext>
            <a:ext uri="{91240B29-F687-4f45-9708-019B960494DF}">
              <a14:hiddenLine xmlns:a14="http://schemas.microsoft.com/office/drawing/2010/main" w="25400">
                <a:solidFill>
                  <a:schemeClr val="accent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600">
                <a:solidFill>
                  <a:srgbClr val="FFFF00"/>
                </a:solidFill>
                <a:latin typeface="Aquaduct" charset="0"/>
              </a:rPr>
              <a:t>The Tabernacle</a:t>
            </a:r>
          </a:p>
          <a:p>
            <a:pPr algn="ctr">
              <a:lnSpc>
                <a:spcPct val="90000"/>
              </a:lnSpc>
            </a:pPr>
            <a:r>
              <a:rPr lang="en-US" sz="5400">
                <a:solidFill>
                  <a:schemeClr val="bg1"/>
                </a:solidFill>
                <a:latin typeface="Aquaduct" charset="0"/>
              </a:rPr>
              <a:t>God</a:t>
            </a:r>
            <a:r>
              <a:rPr lang="ja-JP" altLang="en-US" sz="5400">
                <a:solidFill>
                  <a:schemeClr val="bg1"/>
                </a:solidFill>
                <a:latin typeface="Arial"/>
              </a:rPr>
              <a:t>’</a:t>
            </a:r>
            <a:r>
              <a:rPr lang="en-US" sz="5400">
                <a:solidFill>
                  <a:schemeClr val="bg1"/>
                </a:solidFill>
                <a:latin typeface="Aquaduct" charset="0"/>
              </a:rPr>
              <a:t>s Blueprint for Relationship</a:t>
            </a:r>
          </a:p>
          <a:p>
            <a:pPr algn="ctr">
              <a:lnSpc>
                <a:spcPct val="90000"/>
              </a:lnSpc>
            </a:pPr>
            <a:endParaRPr lang="en-US" sz="3800">
              <a:solidFill>
                <a:schemeClr val="bg1"/>
              </a:solidFill>
              <a:latin typeface="Aquaduct" charset="0"/>
            </a:endParaRPr>
          </a:p>
        </p:txBody>
      </p:sp>
      <p:sp>
        <p:nvSpPr>
          <p:cNvPr id="3077" name="Rectangle 5"/>
          <p:cNvSpPr>
            <a:spLocks noChangeArrowheads="1"/>
          </p:cNvSpPr>
          <p:nvPr/>
        </p:nvSpPr>
        <p:spPr bwMode="auto">
          <a:xfrm>
            <a:off x="5422900" y="5346700"/>
            <a:ext cx="4152900" cy="1536700"/>
          </a:xfrm>
          <a:prstGeom prst="rect">
            <a:avLst/>
          </a:prstGeom>
          <a:noFill/>
          <a:ln>
            <a:noFill/>
          </a:ln>
          <a:effectLst/>
          <a:extLst>
            <a:ext uri="{909E8E84-426E-40dd-AFC4-6F175D3DCCD1}">
              <a14:hiddenFill xmlns:a14="http://schemas.microsoft.com/office/drawing/2010/main">
                <a:solidFill>
                  <a:srgbClr val="9C1406"/>
                </a:solidFill>
              </a14:hiddenFill>
            </a:ext>
            <a:ext uri="{91240B29-F687-4f45-9708-019B960494DF}">
              <a14:hiddenLine xmlns:a14="http://schemas.microsoft.com/office/drawing/2010/main" w="25400">
                <a:solidFill>
                  <a:schemeClr val="accent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5400">
                <a:latin typeface="Aquaduct" charset="0"/>
              </a:rPr>
              <a:t>Part Eight</a:t>
            </a:r>
            <a:endParaRPr lang="en-US" sz="3800">
              <a:latin typeface="Aquaduct" charset="0"/>
            </a:endParaRPr>
          </a:p>
        </p:txBody>
      </p:sp>
      <p:sp>
        <p:nvSpPr>
          <p:cNvPr id="3082" name="Rectangle 10"/>
          <p:cNvSpPr>
            <a:spLocks noChangeArrowheads="1"/>
          </p:cNvSpPr>
          <p:nvPr/>
        </p:nvSpPr>
        <p:spPr bwMode="auto">
          <a:xfrm>
            <a:off x="5384800" y="5308600"/>
            <a:ext cx="4152900" cy="1536700"/>
          </a:xfrm>
          <a:prstGeom prst="rect">
            <a:avLst/>
          </a:prstGeom>
          <a:noFill/>
          <a:ln>
            <a:noFill/>
          </a:ln>
          <a:effectLst/>
          <a:extLst>
            <a:ext uri="{909E8E84-426E-40dd-AFC4-6F175D3DCCD1}">
              <a14:hiddenFill xmlns:a14="http://schemas.microsoft.com/office/drawing/2010/main">
                <a:solidFill>
                  <a:srgbClr val="9C1406"/>
                </a:solidFill>
              </a14:hiddenFill>
            </a:ext>
            <a:ext uri="{91240B29-F687-4f45-9708-019B960494DF}">
              <a14:hiddenLine xmlns:a14="http://schemas.microsoft.com/office/drawing/2010/main" w="25400">
                <a:solidFill>
                  <a:schemeClr val="accent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5400">
                <a:solidFill>
                  <a:schemeClr val="bg1"/>
                </a:solidFill>
                <a:latin typeface="Aquaduct" charset="0"/>
              </a:rPr>
              <a:t>Part Eight</a:t>
            </a:r>
            <a:endParaRPr lang="en-US" sz="3800">
              <a:solidFill>
                <a:schemeClr val="bg1"/>
              </a:solidFill>
              <a:latin typeface="Aquaduct" charset="0"/>
            </a:endParaRP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1364" name="Picture 4" descr="SHOWBREAD-TABL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7138"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9700" y="-79375"/>
            <a:ext cx="9474200" cy="7108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347140" name="AutoShape 4"/>
          <p:cNvSpPr>
            <a:spLocks noChangeArrowheads="1"/>
          </p:cNvSpPr>
          <p:nvPr/>
        </p:nvSpPr>
        <p:spPr bwMode="auto">
          <a:xfrm rot="1131724">
            <a:off x="4124325" y="495300"/>
            <a:ext cx="1676400" cy="942975"/>
          </a:xfrm>
          <a:prstGeom prst="rightArrow">
            <a:avLst>
              <a:gd name="adj1" fmla="val 50000"/>
              <a:gd name="adj2" fmla="val 44444"/>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mph" presetSubtype="0" fill="hold" grpId="0" nodeType="afterEffect">
                                  <p:stCondLst>
                                    <p:cond delay="0"/>
                                  </p:stCondLst>
                                  <p:childTnLst>
                                    <p:animClr clrSpc="rgb" dir="cw">
                                      <p:cBhvr override="childStyle">
                                        <p:cTn id="6" dur="2500" autoRev="1" fill="hold"/>
                                        <p:tgtEl>
                                          <p:spTgt spid="347140"/>
                                        </p:tgtEl>
                                        <p:attrNameLst>
                                          <p:attrName>style.color</p:attrName>
                                        </p:attrNameLst>
                                      </p:cBhvr>
                                      <p:to>
                                        <a:schemeClr val="bg1"/>
                                      </p:to>
                                    </p:animClr>
                                    <p:animClr clrSpc="rgb" dir="cw">
                                      <p:cBhvr>
                                        <p:cTn id="7" dur="2500" autoRev="1" fill="hold"/>
                                        <p:tgtEl>
                                          <p:spTgt spid="347140"/>
                                        </p:tgtEl>
                                        <p:attrNameLst>
                                          <p:attrName>fillcolor</p:attrName>
                                        </p:attrNameLst>
                                      </p:cBhvr>
                                      <p:to>
                                        <a:schemeClr val="bg1"/>
                                      </p:to>
                                    </p:animClr>
                                    <p:set>
                                      <p:cBhvr>
                                        <p:cTn id="8" dur="2500" autoRev="1" fill="hold"/>
                                        <p:tgtEl>
                                          <p:spTgt spid="347140"/>
                                        </p:tgtEl>
                                        <p:attrNameLst>
                                          <p:attrName>fill.type</p:attrName>
                                        </p:attrNameLst>
                                      </p:cBhvr>
                                      <p:to>
                                        <p:strVal val="solid"/>
                                      </p:to>
                                    </p:set>
                                    <p:set>
                                      <p:cBhvr>
                                        <p:cTn id="9" dur="2500" autoRev="1" fill="hold"/>
                                        <p:tgtEl>
                                          <p:spTgt spid="347140"/>
                                        </p:tgtEl>
                                        <p:attrNameLst>
                                          <p:attrName>fill.on</p:attrName>
                                        </p:attrNameLst>
                                      </p:cBhvr>
                                      <p:to>
                                        <p:strVal val="true"/>
                                      </p:to>
                                    </p:set>
                                  </p:childTnLst>
                                </p:cTn>
                              </p:par>
                            </p:childTnLst>
                          </p:cTn>
                        </p:par>
                        <p:par>
                          <p:cTn id="10" fill="hold" nodeType="afterGroup">
                            <p:stCondLst>
                              <p:cond delay="5000"/>
                            </p:stCondLst>
                            <p:childTnLst>
                              <p:par>
                                <p:cTn id="11" presetID="27" presetClass="emph" presetSubtype="0" fill="hold" grpId="1" nodeType="afterEffect">
                                  <p:stCondLst>
                                    <p:cond delay="0"/>
                                  </p:stCondLst>
                                  <p:childTnLst>
                                    <p:animClr clrSpc="rgb" dir="cw">
                                      <p:cBhvr override="childStyle">
                                        <p:cTn id="12" dur="2500" autoRev="1" fill="hold"/>
                                        <p:tgtEl>
                                          <p:spTgt spid="347140"/>
                                        </p:tgtEl>
                                        <p:attrNameLst>
                                          <p:attrName>style.color</p:attrName>
                                        </p:attrNameLst>
                                      </p:cBhvr>
                                      <p:to>
                                        <a:schemeClr val="bg1"/>
                                      </p:to>
                                    </p:animClr>
                                    <p:animClr clrSpc="rgb" dir="cw">
                                      <p:cBhvr>
                                        <p:cTn id="13" dur="2500" autoRev="1" fill="hold"/>
                                        <p:tgtEl>
                                          <p:spTgt spid="347140"/>
                                        </p:tgtEl>
                                        <p:attrNameLst>
                                          <p:attrName>fillcolor</p:attrName>
                                        </p:attrNameLst>
                                      </p:cBhvr>
                                      <p:to>
                                        <a:schemeClr val="bg1"/>
                                      </p:to>
                                    </p:animClr>
                                    <p:set>
                                      <p:cBhvr>
                                        <p:cTn id="14" dur="2500" autoRev="1" fill="hold"/>
                                        <p:tgtEl>
                                          <p:spTgt spid="347140"/>
                                        </p:tgtEl>
                                        <p:attrNameLst>
                                          <p:attrName>fill.type</p:attrName>
                                        </p:attrNameLst>
                                      </p:cBhvr>
                                      <p:to>
                                        <p:strVal val="solid"/>
                                      </p:to>
                                    </p:set>
                                    <p:set>
                                      <p:cBhvr>
                                        <p:cTn id="15" dur="2500" autoRev="1" fill="hold"/>
                                        <p:tgtEl>
                                          <p:spTgt spid="347140"/>
                                        </p:tgtEl>
                                        <p:attrNameLst>
                                          <p:attrName>fill.on</p:attrName>
                                        </p:attrNameLst>
                                      </p:cBhvr>
                                      <p:to>
                                        <p:strVal val="true"/>
                                      </p:to>
                                    </p:set>
                                  </p:childTnLst>
                                </p:cTn>
                              </p:par>
                            </p:childTnLst>
                          </p:cTn>
                        </p:par>
                        <p:par>
                          <p:cTn id="16" fill="hold" nodeType="afterGroup">
                            <p:stCondLst>
                              <p:cond delay="10000"/>
                            </p:stCondLst>
                            <p:childTnLst>
                              <p:par>
                                <p:cTn id="17" presetID="27" presetClass="emph" presetSubtype="0" fill="hold" grpId="2" nodeType="afterEffect">
                                  <p:stCondLst>
                                    <p:cond delay="0"/>
                                  </p:stCondLst>
                                  <p:childTnLst>
                                    <p:animClr clrSpc="rgb" dir="cw">
                                      <p:cBhvr override="childStyle">
                                        <p:cTn id="18" dur="2500" autoRev="1" fill="hold"/>
                                        <p:tgtEl>
                                          <p:spTgt spid="347140"/>
                                        </p:tgtEl>
                                        <p:attrNameLst>
                                          <p:attrName>style.color</p:attrName>
                                        </p:attrNameLst>
                                      </p:cBhvr>
                                      <p:to>
                                        <a:schemeClr val="bg1"/>
                                      </p:to>
                                    </p:animClr>
                                    <p:animClr clrSpc="rgb" dir="cw">
                                      <p:cBhvr>
                                        <p:cTn id="19" dur="2500" autoRev="1" fill="hold"/>
                                        <p:tgtEl>
                                          <p:spTgt spid="347140"/>
                                        </p:tgtEl>
                                        <p:attrNameLst>
                                          <p:attrName>fillcolor</p:attrName>
                                        </p:attrNameLst>
                                      </p:cBhvr>
                                      <p:to>
                                        <a:schemeClr val="bg1"/>
                                      </p:to>
                                    </p:animClr>
                                    <p:set>
                                      <p:cBhvr>
                                        <p:cTn id="20" dur="2500" autoRev="1" fill="hold"/>
                                        <p:tgtEl>
                                          <p:spTgt spid="347140"/>
                                        </p:tgtEl>
                                        <p:attrNameLst>
                                          <p:attrName>fill.type</p:attrName>
                                        </p:attrNameLst>
                                      </p:cBhvr>
                                      <p:to>
                                        <p:strVal val="solid"/>
                                      </p:to>
                                    </p:set>
                                    <p:set>
                                      <p:cBhvr>
                                        <p:cTn id="21" dur="2500" autoRev="1" fill="hold"/>
                                        <p:tgtEl>
                                          <p:spTgt spid="347140"/>
                                        </p:tgtEl>
                                        <p:attrNameLst>
                                          <p:attrName>fill.on</p:attrName>
                                        </p:attrNameLst>
                                      </p:cBhvr>
                                      <p:to>
                                        <p:strVal val="true"/>
                                      </p:to>
                                    </p:set>
                                  </p:childTnLst>
                                </p:cTn>
                              </p:par>
                            </p:childTnLst>
                          </p:cTn>
                        </p:par>
                        <p:par>
                          <p:cTn id="22" fill="hold" nodeType="afterGroup">
                            <p:stCondLst>
                              <p:cond delay="15000"/>
                            </p:stCondLst>
                            <p:childTnLst>
                              <p:par>
                                <p:cTn id="23" presetID="27" presetClass="emph" presetSubtype="0" fill="hold" grpId="3" nodeType="afterEffect">
                                  <p:stCondLst>
                                    <p:cond delay="0"/>
                                  </p:stCondLst>
                                  <p:childTnLst>
                                    <p:animClr clrSpc="rgb" dir="cw">
                                      <p:cBhvr override="childStyle">
                                        <p:cTn id="24" dur="2500" autoRev="1" fill="hold"/>
                                        <p:tgtEl>
                                          <p:spTgt spid="347140"/>
                                        </p:tgtEl>
                                        <p:attrNameLst>
                                          <p:attrName>style.color</p:attrName>
                                        </p:attrNameLst>
                                      </p:cBhvr>
                                      <p:to>
                                        <a:schemeClr val="bg1"/>
                                      </p:to>
                                    </p:animClr>
                                    <p:animClr clrSpc="rgb" dir="cw">
                                      <p:cBhvr>
                                        <p:cTn id="25" dur="2500" autoRev="1" fill="hold"/>
                                        <p:tgtEl>
                                          <p:spTgt spid="347140"/>
                                        </p:tgtEl>
                                        <p:attrNameLst>
                                          <p:attrName>fillcolor</p:attrName>
                                        </p:attrNameLst>
                                      </p:cBhvr>
                                      <p:to>
                                        <a:schemeClr val="bg1"/>
                                      </p:to>
                                    </p:animClr>
                                    <p:set>
                                      <p:cBhvr>
                                        <p:cTn id="26" dur="2500" autoRev="1" fill="hold"/>
                                        <p:tgtEl>
                                          <p:spTgt spid="347140"/>
                                        </p:tgtEl>
                                        <p:attrNameLst>
                                          <p:attrName>fill.type</p:attrName>
                                        </p:attrNameLst>
                                      </p:cBhvr>
                                      <p:to>
                                        <p:strVal val="solid"/>
                                      </p:to>
                                    </p:set>
                                    <p:set>
                                      <p:cBhvr>
                                        <p:cTn id="27" dur="2500" autoRev="1" fill="hold"/>
                                        <p:tgtEl>
                                          <p:spTgt spid="347140"/>
                                        </p:tgtEl>
                                        <p:attrNameLst>
                                          <p:attrName>fill.on</p:attrName>
                                        </p:attrNameLst>
                                      </p:cBhvr>
                                      <p:to>
                                        <p:strVal val="true"/>
                                      </p:to>
                                    </p:set>
                                  </p:childTnLst>
                                </p:cTn>
                              </p:par>
                            </p:childTnLst>
                          </p:cTn>
                        </p:par>
                        <p:par>
                          <p:cTn id="28" fill="hold" nodeType="afterGroup">
                            <p:stCondLst>
                              <p:cond delay="20000"/>
                            </p:stCondLst>
                            <p:childTnLst>
                              <p:par>
                                <p:cTn id="29" presetID="27" presetClass="emph" presetSubtype="0" fill="hold" grpId="4" nodeType="afterEffect">
                                  <p:stCondLst>
                                    <p:cond delay="0"/>
                                  </p:stCondLst>
                                  <p:childTnLst>
                                    <p:animClr clrSpc="rgb" dir="cw">
                                      <p:cBhvr override="childStyle">
                                        <p:cTn id="30" dur="2500" autoRev="1" fill="hold"/>
                                        <p:tgtEl>
                                          <p:spTgt spid="347140"/>
                                        </p:tgtEl>
                                        <p:attrNameLst>
                                          <p:attrName>style.color</p:attrName>
                                        </p:attrNameLst>
                                      </p:cBhvr>
                                      <p:to>
                                        <a:schemeClr val="bg1"/>
                                      </p:to>
                                    </p:animClr>
                                    <p:animClr clrSpc="rgb" dir="cw">
                                      <p:cBhvr>
                                        <p:cTn id="31" dur="2500" autoRev="1" fill="hold"/>
                                        <p:tgtEl>
                                          <p:spTgt spid="347140"/>
                                        </p:tgtEl>
                                        <p:attrNameLst>
                                          <p:attrName>fillcolor</p:attrName>
                                        </p:attrNameLst>
                                      </p:cBhvr>
                                      <p:to>
                                        <a:schemeClr val="bg1"/>
                                      </p:to>
                                    </p:animClr>
                                    <p:set>
                                      <p:cBhvr>
                                        <p:cTn id="32" dur="2500" autoRev="1" fill="hold"/>
                                        <p:tgtEl>
                                          <p:spTgt spid="347140"/>
                                        </p:tgtEl>
                                        <p:attrNameLst>
                                          <p:attrName>fill.type</p:attrName>
                                        </p:attrNameLst>
                                      </p:cBhvr>
                                      <p:to>
                                        <p:strVal val="solid"/>
                                      </p:to>
                                    </p:set>
                                    <p:set>
                                      <p:cBhvr>
                                        <p:cTn id="33" dur="2500" autoRev="1" fill="hold"/>
                                        <p:tgtEl>
                                          <p:spTgt spid="347140"/>
                                        </p:tgtEl>
                                        <p:attrNameLst>
                                          <p:attrName>fill.on</p:attrName>
                                        </p:attrNameLst>
                                      </p:cBhvr>
                                      <p:to>
                                        <p:strVal val="true"/>
                                      </p:to>
                                    </p:set>
                                  </p:childTnLst>
                                </p:cTn>
                              </p:par>
                            </p:childTnLst>
                          </p:cTn>
                        </p:par>
                        <p:par>
                          <p:cTn id="34" fill="hold" nodeType="afterGroup">
                            <p:stCondLst>
                              <p:cond delay="25000"/>
                            </p:stCondLst>
                            <p:childTnLst>
                              <p:par>
                                <p:cTn id="35" presetID="27" presetClass="emph" presetSubtype="0" fill="hold" grpId="5" nodeType="afterEffect">
                                  <p:stCondLst>
                                    <p:cond delay="0"/>
                                  </p:stCondLst>
                                  <p:childTnLst>
                                    <p:animClr clrSpc="rgb" dir="cw">
                                      <p:cBhvr override="childStyle">
                                        <p:cTn id="36" dur="2500" autoRev="1" fill="hold"/>
                                        <p:tgtEl>
                                          <p:spTgt spid="347140"/>
                                        </p:tgtEl>
                                        <p:attrNameLst>
                                          <p:attrName>style.color</p:attrName>
                                        </p:attrNameLst>
                                      </p:cBhvr>
                                      <p:to>
                                        <a:schemeClr val="bg1"/>
                                      </p:to>
                                    </p:animClr>
                                    <p:animClr clrSpc="rgb" dir="cw">
                                      <p:cBhvr>
                                        <p:cTn id="37" dur="2500" autoRev="1" fill="hold"/>
                                        <p:tgtEl>
                                          <p:spTgt spid="347140"/>
                                        </p:tgtEl>
                                        <p:attrNameLst>
                                          <p:attrName>fillcolor</p:attrName>
                                        </p:attrNameLst>
                                      </p:cBhvr>
                                      <p:to>
                                        <a:schemeClr val="bg1"/>
                                      </p:to>
                                    </p:animClr>
                                    <p:set>
                                      <p:cBhvr>
                                        <p:cTn id="38" dur="2500" autoRev="1" fill="hold"/>
                                        <p:tgtEl>
                                          <p:spTgt spid="347140"/>
                                        </p:tgtEl>
                                        <p:attrNameLst>
                                          <p:attrName>fill.type</p:attrName>
                                        </p:attrNameLst>
                                      </p:cBhvr>
                                      <p:to>
                                        <p:strVal val="solid"/>
                                      </p:to>
                                    </p:set>
                                    <p:set>
                                      <p:cBhvr>
                                        <p:cTn id="39" dur="2500" autoRev="1" fill="hold"/>
                                        <p:tgtEl>
                                          <p:spTgt spid="347140"/>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7140" grpId="0" animBg="1"/>
      <p:bldP spid="347140" grpId="1" animBg="1"/>
      <p:bldP spid="347140" grpId="2" animBg="1"/>
      <p:bldP spid="347140" grpId="3" animBg="1"/>
      <p:bldP spid="347140" grpId="4" animBg="1"/>
      <p:bldP spid="347140" grpId="5"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3171" name="Picture 3" descr="temple-angels-sm"/>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4797425" cy="6858000"/>
          </a:xfrm>
          <a:prstGeom prst="rect">
            <a:avLst/>
          </a:prstGeom>
          <a:noFill/>
          <a:extLst>
            <a:ext uri="{909E8E84-426E-40dd-AFC4-6F175D3DCCD1}">
              <a14:hiddenFill xmlns:a14="http://schemas.microsoft.com/office/drawing/2010/main">
                <a:solidFill>
                  <a:srgbClr val="FFFFFF"/>
                </a:solidFill>
              </a14:hiddenFill>
            </a:ext>
          </a:extLst>
        </p:spPr>
      </p:pic>
      <p:sp>
        <p:nvSpPr>
          <p:cNvPr id="263175" name="Rectangle 7"/>
          <p:cNvSpPr>
            <a:spLocks noChangeArrowheads="1"/>
          </p:cNvSpPr>
          <p:nvPr/>
        </p:nvSpPr>
        <p:spPr bwMode="auto">
          <a:xfrm>
            <a:off x="4789488" y="-796925"/>
            <a:ext cx="4354512" cy="7654925"/>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63176" name="Text Box 8"/>
          <p:cNvSpPr txBox="1">
            <a:spLocks noChangeArrowheads="1"/>
          </p:cNvSpPr>
          <p:nvPr/>
        </p:nvSpPr>
        <p:spPr bwMode="auto">
          <a:xfrm>
            <a:off x="5207000" y="412750"/>
            <a:ext cx="370205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800">
                <a:solidFill>
                  <a:srgbClr val="FFFF00"/>
                </a:solidFill>
                <a:latin typeface="High Tower Text" charset="0"/>
              </a:rPr>
              <a:t>A veil is a divider, a cover, or a separation curtain that is used to </a:t>
            </a:r>
            <a:r>
              <a:rPr lang="en-US" sz="4800" u="sng">
                <a:solidFill>
                  <a:srgbClr val="FFFF00"/>
                </a:solidFill>
                <a:latin typeface="High Tower Text" charset="0"/>
              </a:rPr>
              <a:t>HIDE</a:t>
            </a:r>
            <a:r>
              <a:rPr lang="en-US" sz="4800">
                <a:solidFill>
                  <a:srgbClr val="FFFF00"/>
                </a:solidFill>
                <a:latin typeface="High Tower Text" charset="0"/>
              </a:rPr>
              <a:t> something.</a:t>
            </a:r>
            <a:endParaRPr lang="en-US" sz="4800"/>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63176"/>
                                        </p:tgtEl>
                                        <p:attrNameLst>
                                          <p:attrName>style.visibility</p:attrName>
                                        </p:attrNameLst>
                                      </p:cBhvr>
                                      <p:to>
                                        <p:strVal val="visible"/>
                                      </p:to>
                                    </p:set>
                                    <p:animEffect transition="in" filter="fade">
                                      <p:cBhvr>
                                        <p:cTn id="7" dur="3000"/>
                                        <p:tgtEl>
                                          <p:spTgt spid="263176"/>
                                        </p:tgtEl>
                                      </p:cBhvr>
                                    </p:animEffect>
                                    <p:anim calcmode="lin" valueType="num">
                                      <p:cBhvr>
                                        <p:cTn id="8" dur="3000" fill="hold"/>
                                        <p:tgtEl>
                                          <p:spTgt spid="263176"/>
                                        </p:tgtEl>
                                        <p:attrNameLst>
                                          <p:attrName>ppt_x</p:attrName>
                                        </p:attrNameLst>
                                      </p:cBhvr>
                                      <p:tavLst>
                                        <p:tav tm="0">
                                          <p:val>
                                            <p:strVal val="#ppt_x"/>
                                          </p:val>
                                        </p:tav>
                                        <p:tav tm="100000">
                                          <p:val>
                                            <p:strVal val="#ppt_x"/>
                                          </p:val>
                                        </p:tav>
                                      </p:tavLst>
                                    </p:anim>
                                    <p:anim calcmode="lin" valueType="num">
                                      <p:cBhvr>
                                        <p:cTn id="9" dur="3000" fill="hold"/>
                                        <p:tgtEl>
                                          <p:spTgt spid="26317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17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9186" name="Picture 2" descr="temple-angels-sm"/>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4797425" cy="6858000"/>
          </a:xfrm>
          <a:prstGeom prst="rect">
            <a:avLst/>
          </a:prstGeom>
          <a:noFill/>
          <a:extLst>
            <a:ext uri="{909E8E84-426E-40dd-AFC4-6F175D3DCCD1}">
              <a14:hiddenFill xmlns:a14="http://schemas.microsoft.com/office/drawing/2010/main">
                <a:solidFill>
                  <a:srgbClr val="FFFFFF"/>
                </a:solidFill>
              </a14:hiddenFill>
            </a:ext>
          </a:extLst>
        </p:spPr>
      </p:pic>
      <p:sp>
        <p:nvSpPr>
          <p:cNvPr id="349187" name="Rectangle 3"/>
          <p:cNvSpPr>
            <a:spLocks noChangeArrowheads="1"/>
          </p:cNvSpPr>
          <p:nvPr/>
        </p:nvSpPr>
        <p:spPr bwMode="auto">
          <a:xfrm>
            <a:off x="4789488" y="-796925"/>
            <a:ext cx="4354512" cy="7654925"/>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49188" name="Text Box 4"/>
          <p:cNvSpPr txBox="1">
            <a:spLocks noChangeArrowheads="1"/>
          </p:cNvSpPr>
          <p:nvPr/>
        </p:nvSpPr>
        <p:spPr bwMode="auto">
          <a:xfrm>
            <a:off x="5207000" y="412750"/>
            <a:ext cx="3813175"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800">
                <a:solidFill>
                  <a:srgbClr val="FFFF00"/>
                </a:solidFill>
                <a:latin typeface="High Tower Text" charset="0"/>
              </a:rPr>
              <a:t>It acted as a </a:t>
            </a:r>
            <a:r>
              <a:rPr lang="en-US" sz="4800" u="sng">
                <a:solidFill>
                  <a:srgbClr val="FFFF00"/>
                </a:solidFill>
                <a:latin typeface="High Tower Text" charset="0"/>
              </a:rPr>
              <a:t>PARTITION</a:t>
            </a:r>
            <a:r>
              <a:rPr lang="en-US" sz="4800">
                <a:solidFill>
                  <a:srgbClr val="FFFF00"/>
                </a:solidFill>
                <a:latin typeface="High Tower Text" charset="0"/>
              </a:rPr>
              <a:t> to separate sinful mankind </a:t>
            </a:r>
          </a:p>
          <a:p>
            <a:r>
              <a:rPr lang="en-US" sz="4800">
                <a:solidFill>
                  <a:srgbClr val="FFFF00"/>
                </a:solidFill>
                <a:latin typeface="High Tower Text" charset="0"/>
              </a:rPr>
              <a:t>from a </a:t>
            </a:r>
          </a:p>
          <a:p>
            <a:r>
              <a:rPr lang="en-US" sz="4800">
                <a:solidFill>
                  <a:srgbClr val="FFFF00"/>
                </a:solidFill>
                <a:latin typeface="High Tower Text" charset="0"/>
              </a:rPr>
              <a:t>holy God.</a:t>
            </a:r>
            <a:endParaRPr lang="en-US" sz="4800"/>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49188"/>
                                        </p:tgtEl>
                                        <p:attrNameLst>
                                          <p:attrName>style.visibility</p:attrName>
                                        </p:attrNameLst>
                                      </p:cBhvr>
                                      <p:to>
                                        <p:strVal val="visible"/>
                                      </p:to>
                                    </p:set>
                                    <p:animEffect transition="in" filter="fade">
                                      <p:cBhvr>
                                        <p:cTn id="7" dur="3000"/>
                                        <p:tgtEl>
                                          <p:spTgt spid="349188"/>
                                        </p:tgtEl>
                                      </p:cBhvr>
                                    </p:animEffect>
                                    <p:anim calcmode="lin" valueType="num">
                                      <p:cBhvr>
                                        <p:cTn id="8" dur="3000" fill="hold"/>
                                        <p:tgtEl>
                                          <p:spTgt spid="349188"/>
                                        </p:tgtEl>
                                        <p:attrNameLst>
                                          <p:attrName>ppt_x</p:attrName>
                                        </p:attrNameLst>
                                      </p:cBhvr>
                                      <p:tavLst>
                                        <p:tav tm="0">
                                          <p:val>
                                            <p:strVal val="#ppt_x"/>
                                          </p:val>
                                        </p:tav>
                                        <p:tav tm="100000">
                                          <p:val>
                                            <p:strVal val="#ppt_x"/>
                                          </p:val>
                                        </p:tav>
                                      </p:tavLst>
                                    </p:anim>
                                    <p:anim calcmode="lin" valueType="num">
                                      <p:cBhvr>
                                        <p:cTn id="9" dur="3000" fill="hold"/>
                                        <p:tgtEl>
                                          <p:spTgt spid="3491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918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699"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Exodus 26:33</a:t>
            </a:r>
          </a:p>
        </p:txBody>
      </p:sp>
      <p:sp>
        <p:nvSpPr>
          <p:cNvPr id="29700" name="Text Box 4"/>
          <p:cNvSpPr txBox="1">
            <a:spLocks noChangeArrowheads="1"/>
          </p:cNvSpPr>
          <p:nvPr/>
        </p:nvSpPr>
        <p:spPr bwMode="auto">
          <a:xfrm>
            <a:off x="328613" y="1035050"/>
            <a:ext cx="8501062" cy="5214938"/>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800">
                <a:solidFill>
                  <a:srgbClr val="FFFF00"/>
                </a:solidFill>
              </a:rPr>
              <a:t>And thou shalt hang up the vail under the taches, that thou mayest bring in thither within the vail the ark of the testimony: and the vail shall divide unto you between the holy place and the most holy.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9699"/>
                                        </p:tgtEl>
                                        <p:attrNameLst>
                                          <p:attrName>style.visibility</p:attrName>
                                        </p:attrNameLst>
                                      </p:cBhvr>
                                      <p:to>
                                        <p:strVal val="visible"/>
                                      </p:to>
                                    </p:set>
                                    <p:animEffect transition="in" filter="fade">
                                      <p:cBhvr>
                                        <p:cTn id="7" dur="2000"/>
                                        <p:tgtEl>
                                          <p:spTgt spid="29699"/>
                                        </p:tgtEl>
                                      </p:cBhvr>
                                    </p:animEffect>
                                    <p:anim calcmode="lin" valueType="num">
                                      <p:cBhvr>
                                        <p:cTn id="8" dur="2000" fill="hold"/>
                                        <p:tgtEl>
                                          <p:spTgt spid="29699"/>
                                        </p:tgtEl>
                                        <p:attrNameLst>
                                          <p:attrName>ppt_x</p:attrName>
                                        </p:attrNameLst>
                                      </p:cBhvr>
                                      <p:tavLst>
                                        <p:tav tm="0">
                                          <p:val>
                                            <p:strVal val="#ppt_x"/>
                                          </p:val>
                                        </p:tav>
                                        <p:tav tm="100000">
                                          <p:val>
                                            <p:strVal val="#ppt_x"/>
                                          </p:val>
                                        </p:tav>
                                      </p:tavLst>
                                    </p:anim>
                                    <p:anim calcmode="lin" valueType="num">
                                      <p:cBhvr>
                                        <p:cTn id="9" dur="2000" fill="hold"/>
                                        <p:tgtEl>
                                          <p:spTgt spid="2969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700"/>
                                        </p:tgtEl>
                                        <p:attrNameLst>
                                          <p:attrName>style.visibility</p:attrName>
                                        </p:attrNameLst>
                                      </p:cBhvr>
                                      <p:to>
                                        <p:strVal val="visible"/>
                                      </p:to>
                                    </p:set>
                                    <p:animEffect transition="in" filter="fade">
                                      <p:cBhvr>
                                        <p:cTn id="12" dur="2000"/>
                                        <p:tgtEl>
                                          <p:spTgt spid="29700"/>
                                        </p:tgtEl>
                                      </p:cBhvr>
                                    </p:animEffect>
                                    <p:anim calcmode="lin" valueType="num">
                                      <p:cBhvr>
                                        <p:cTn id="13" dur="2000" fill="hold"/>
                                        <p:tgtEl>
                                          <p:spTgt spid="29700"/>
                                        </p:tgtEl>
                                        <p:attrNameLst>
                                          <p:attrName>ppt_x</p:attrName>
                                        </p:attrNameLst>
                                      </p:cBhvr>
                                      <p:tavLst>
                                        <p:tav tm="0">
                                          <p:val>
                                            <p:strVal val="#ppt_x"/>
                                          </p:val>
                                        </p:tav>
                                        <p:tav tm="100000">
                                          <p:val>
                                            <p:strVal val="#ppt_x"/>
                                          </p:val>
                                        </p:tav>
                                      </p:tavLst>
                                    </p:anim>
                                    <p:anim calcmode="lin" valueType="num">
                                      <p:cBhvr>
                                        <p:cTn id="14" dur="2000" fill="hold"/>
                                        <p:tgtEl>
                                          <p:spTgt spid="297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p:bldP spid="2970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0642"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0643"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Matthew 27:51</a:t>
            </a:r>
          </a:p>
        </p:txBody>
      </p:sp>
      <p:sp>
        <p:nvSpPr>
          <p:cNvPr id="240644" name="Text Box 4"/>
          <p:cNvSpPr txBox="1">
            <a:spLocks noChangeArrowheads="1"/>
          </p:cNvSpPr>
          <p:nvPr/>
        </p:nvSpPr>
        <p:spPr bwMode="auto">
          <a:xfrm>
            <a:off x="328613" y="1035050"/>
            <a:ext cx="8501062" cy="55784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6000">
                <a:solidFill>
                  <a:srgbClr val="FFFF00"/>
                </a:solidFill>
              </a:rPr>
              <a:t>And, behold, the veil of the temple was rent in twain from the top to the bottom; and the earth did quake, and the </a:t>
            </a:r>
          </a:p>
          <a:p>
            <a:pPr algn="ctr"/>
            <a:r>
              <a:rPr lang="en-US" sz="6000">
                <a:solidFill>
                  <a:srgbClr val="FFFF00"/>
                </a:solidFill>
              </a:rPr>
              <a:t>rocks rent;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40643"/>
                                        </p:tgtEl>
                                        <p:attrNameLst>
                                          <p:attrName>style.visibility</p:attrName>
                                        </p:attrNameLst>
                                      </p:cBhvr>
                                      <p:to>
                                        <p:strVal val="visible"/>
                                      </p:to>
                                    </p:set>
                                    <p:animEffect transition="in" filter="fade">
                                      <p:cBhvr>
                                        <p:cTn id="7" dur="2000"/>
                                        <p:tgtEl>
                                          <p:spTgt spid="240643"/>
                                        </p:tgtEl>
                                      </p:cBhvr>
                                    </p:animEffect>
                                    <p:anim calcmode="lin" valueType="num">
                                      <p:cBhvr>
                                        <p:cTn id="8" dur="2000" fill="hold"/>
                                        <p:tgtEl>
                                          <p:spTgt spid="240643"/>
                                        </p:tgtEl>
                                        <p:attrNameLst>
                                          <p:attrName>ppt_x</p:attrName>
                                        </p:attrNameLst>
                                      </p:cBhvr>
                                      <p:tavLst>
                                        <p:tav tm="0">
                                          <p:val>
                                            <p:strVal val="#ppt_x"/>
                                          </p:val>
                                        </p:tav>
                                        <p:tav tm="100000">
                                          <p:val>
                                            <p:strVal val="#ppt_x"/>
                                          </p:val>
                                        </p:tav>
                                      </p:tavLst>
                                    </p:anim>
                                    <p:anim calcmode="lin" valueType="num">
                                      <p:cBhvr>
                                        <p:cTn id="9" dur="2000" fill="hold"/>
                                        <p:tgtEl>
                                          <p:spTgt spid="24064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40644"/>
                                        </p:tgtEl>
                                        <p:attrNameLst>
                                          <p:attrName>style.visibility</p:attrName>
                                        </p:attrNameLst>
                                      </p:cBhvr>
                                      <p:to>
                                        <p:strVal val="visible"/>
                                      </p:to>
                                    </p:set>
                                    <p:animEffect transition="in" filter="fade">
                                      <p:cBhvr>
                                        <p:cTn id="12" dur="2000"/>
                                        <p:tgtEl>
                                          <p:spTgt spid="240644"/>
                                        </p:tgtEl>
                                      </p:cBhvr>
                                    </p:animEffect>
                                    <p:anim calcmode="lin" valueType="num">
                                      <p:cBhvr>
                                        <p:cTn id="13" dur="2000" fill="hold"/>
                                        <p:tgtEl>
                                          <p:spTgt spid="240644"/>
                                        </p:tgtEl>
                                        <p:attrNameLst>
                                          <p:attrName>ppt_x</p:attrName>
                                        </p:attrNameLst>
                                      </p:cBhvr>
                                      <p:tavLst>
                                        <p:tav tm="0">
                                          <p:val>
                                            <p:strVal val="#ppt_x"/>
                                          </p:val>
                                        </p:tav>
                                        <p:tav tm="100000">
                                          <p:val>
                                            <p:strVal val="#ppt_x"/>
                                          </p:val>
                                        </p:tav>
                                      </p:tavLst>
                                    </p:anim>
                                    <p:anim calcmode="lin" valueType="num">
                                      <p:cBhvr>
                                        <p:cTn id="14" dur="2000" fill="hold"/>
                                        <p:tgtEl>
                                          <p:spTgt spid="2406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0643" grpId="0"/>
      <p:bldP spid="24064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3890"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3891"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Mark 15:37-38</a:t>
            </a:r>
          </a:p>
        </p:txBody>
      </p:sp>
      <p:sp>
        <p:nvSpPr>
          <p:cNvPr id="293892" name="Text Box 4"/>
          <p:cNvSpPr txBox="1">
            <a:spLocks noChangeArrowheads="1"/>
          </p:cNvSpPr>
          <p:nvPr/>
        </p:nvSpPr>
        <p:spPr bwMode="auto">
          <a:xfrm>
            <a:off x="328613" y="1035050"/>
            <a:ext cx="8501062" cy="55784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6000">
                <a:solidFill>
                  <a:srgbClr val="FFFF00"/>
                </a:solidFill>
              </a:rPr>
              <a:t>And Jesus cried with a loud voice, and gave up the ghost. And the veil of the temple was rent in twain from the top to  the bottom.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93891"/>
                                        </p:tgtEl>
                                        <p:attrNameLst>
                                          <p:attrName>style.visibility</p:attrName>
                                        </p:attrNameLst>
                                      </p:cBhvr>
                                      <p:to>
                                        <p:strVal val="visible"/>
                                      </p:to>
                                    </p:set>
                                    <p:animEffect transition="in" filter="fade">
                                      <p:cBhvr>
                                        <p:cTn id="7" dur="2000"/>
                                        <p:tgtEl>
                                          <p:spTgt spid="293891"/>
                                        </p:tgtEl>
                                      </p:cBhvr>
                                    </p:animEffect>
                                    <p:anim calcmode="lin" valueType="num">
                                      <p:cBhvr>
                                        <p:cTn id="8" dur="2000" fill="hold"/>
                                        <p:tgtEl>
                                          <p:spTgt spid="293891"/>
                                        </p:tgtEl>
                                        <p:attrNameLst>
                                          <p:attrName>ppt_x</p:attrName>
                                        </p:attrNameLst>
                                      </p:cBhvr>
                                      <p:tavLst>
                                        <p:tav tm="0">
                                          <p:val>
                                            <p:strVal val="#ppt_x"/>
                                          </p:val>
                                        </p:tav>
                                        <p:tav tm="100000">
                                          <p:val>
                                            <p:strVal val="#ppt_x"/>
                                          </p:val>
                                        </p:tav>
                                      </p:tavLst>
                                    </p:anim>
                                    <p:anim calcmode="lin" valueType="num">
                                      <p:cBhvr>
                                        <p:cTn id="9" dur="2000" fill="hold"/>
                                        <p:tgtEl>
                                          <p:spTgt spid="29389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3892"/>
                                        </p:tgtEl>
                                        <p:attrNameLst>
                                          <p:attrName>style.visibility</p:attrName>
                                        </p:attrNameLst>
                                      </p:cBhvr>
                                      <p:to>
                                        <p:strVal val="visible"/>
                                      </p:to>
                                    </p:set>
                                    <p:animEffect transition="in" filter="fade">
                                      <p:cBhvr>
                                        <p:cTn id="12" dur="2000"/>
                                        <p:tgtEl>
                                          <p:spTgt spid="293892"/>
                                        </p:tgtEl>
                                      </p:cBhvr>
                                    </p:animEffect>
                                    <p:anim calcmode="lin" valueType="num">
                                      <p:cBhvr>
                                        <p:cTn id="13" dur="2000" fill="hold"/>
                                        <p:tgtEl>
                                          <p:spTgt spid="293892"/>
                                        </p:tgtEl>
                                        <p:attrNameLst>
                                          <p:attrName>ppt_x</p:attrName>
                                        </p:attrNameLst>
                                      </p:cBhvr>
                                      <p:tavLst>
                                        <p:tav tm="0">
                                          <p:val>
                                            <p:strVal val="#ppt_x"/>
                                          </p:val>
                                        </p:tav>
                                        <p:tav tm="100000">
                                          <p:val>
                                            <p:strVal val="#ppt_x"/>
                                          </p:val>
                                        </p:tav>
                                      </p:tavLst>
                                    </p:anim>
                                    <p:anim calcmode="lin" valueType="num">
                                      <p:cBhvr>
                                        <p:cTn id="14" dur="2000" fill="hold"/>
                                        <p:tgtEl>
                                          <p:spTgt spid="2938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3891" grpId="0"/>
      <p:bldP spid="29389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986"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987"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Luke 23:45</a:t>
            </a:r>
          </a:p>
        </p:txBody>
      </p:sp>
      <p:sp>
        <p:nvSpPr>
          <p:cNvPr id="297988" name="Text Box 4"/>
          <p:cNvSpPr txBox="1">
            <a:spLocks noChangeArrowheads="1"/>
          </p:cNvSpPr>
          <p:nvPr/>
        </p:nvSpPr>
        <p:spPr bwMode="auto">
          <a:xfrm>
            <a:off x="328613" y="1035050"/>
            <a:ext cx="8501062" cy="5576888"/>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7200">
                <a:solidFill>
                  <a:srgbClr val="FFFF00"/>
                </a:solidFill>
              </a:rPr>
              <a:t>And the sun was darkened, and the veil of the temple was rent in the midst.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97987"/>
                                        </p:tgtEl>
                                        <p:attrNameLst>
                                          <p:attrName>style.visibility</p:attrName>
                                        </p:attrNameLst>
                                      </p:cBhvr>
                                      <p:to>
                                        <p:strVal val="visible"/>
                                      </p:to>
                                    </p:set>
                                    <p:animEffect transition="in" filter="fade">
                                      <p:cBhvr>
                                        <p:cTn id="7" dur="2000"/>
                                        <p:tgtEl>
                                          <p:spTgt spid="297987"/>
                                        </p:tgtEl>
                                      </p:cBhvr>
                                    </p:animEffect>
                                    <p:anim calcmode="lin" valueType="num">
                                      <p:cBhvr>
                                        <p:cTn id="8" dur="2000" fill="hold"/>
                                        <p:tgtEl>
                                          <p:spTgt spid="297987"/>
                                        </p:tgtEl>
                                        <p:attrNameLst>
                                          <p:attrName>ppt_x</p:attrName>
                                        </p:attrNameLst>
                                      </p:cBhvr>
                                      <p:tavLst>
                                        <p:tav tm="0">
                                          <p:val>
                                            <p:strVal val="#ppt_x"/>
                                          </p:val>
                                        </p:tav>
                                        <p:tav tm="100000">
                                          <p:val>
                                            <p:strVal val="#ppt_x"/>
                                          </p:val>
                                        </p:tav>
                                      </p:tavLst>
                                    </p:anim>
                                    <p:anim calcmode="lin" valueType="num">
                                      <p:cBhvr>
                                        <p:cTn id="9" dur="2000" fill="hold"/>
                                        <p:tgtEl>
                                          <p:spTgt spid="29798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7988"/>
                                        </p:tgtEl>
                                        <p:attrNameLst>
                                          <p:attrName>style.visibility</p:attrName>
                                        </p:attrNameLst>
                                      </p:cBhvr>
                                      <p:to>
                                        <p:strVal val="visible"/>
                                      </p:to>
                                    </p:set>
                                    <p:animEffect transition="in" filter="fade">
                                      <p:cBhvr>
                                        <p:cTn id="12" dur="2000"/>
                                        <p:tgtEl>
                                          <p:spTgt spid="297988"/>
                                        </p:tgtEl>
                                      </p:cBhvr>
                                    </p:animEffect>
                                    <p:anim calcmode="lin" valueType="num">
                                      <p:cBhvr>
                                        <p:cTn id="13" dur="2000" fill="hold"/>
                                        <p:tgtEl>
                                          <p:spTgt spid="297988"/>
                                        </p:tgtEl>
                                        <p:attrNameLst>
                                          <p:attrName>ppt_x</p:attrName>
                                        </p:attrNameLst>
                                      </p:cBhvr>
                                      <p:tavLst>
                                        <p:tav tm="0">
                                          <p:val>
                                            <p:strVal val="#ppt_x"/>
                                          </p:val>
                                        </p:tav>
                                        <p:tav tm="100000">
                                          <p:val>
                                            <p:strVal val="#ppt_x"/>
                                          </p:val>
                                        </p:tav>
                                      </p:tavLst>
                                    </p:anim>
                                    <p:anim calcmode="lin" valueType="num">
                                      <p:cBhvr>
                                        <p:cTn id="14" dur="2000" fill="hold"/>
                                        <p:tgtEl>
                                          <p:spTgt spid="2979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987" grpId="0"/>
      <p:bldP spid="29798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5570" name="Picture 2" descr="temple-angels-sm"/>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4797425" cy="6858000"/>
          </a:xfrm>
          <a:prstGeom prst="rect">
            <a:avLst/>
          </a:prstGeom>
          <a:noFill/>
          <a:extLst>
            <a:ext uri="{909E8E84-426E-40dd-AFC4-6F175D3DCCD1}">
              <a14:hiddenFill xmlns:a14="http://schemas.microsoft.com/office/drawing/2010/main">
                <a:solidFill>
                  <a:srgbClr val="FFFFFF"/>
                </a:solidFill>
              </a14:hiddenFill>
            </a:ext>
          </a:extLst>
        </p:spPr>
      </p:pic>
      <p:sp>
        <p:nvSpPr>
          <p:cNvPr id="365571" name="Rectangle 3"/>
          <p:cNvSpPr>
            <a:spLocks noChangeArrowheads="1"/>
          </p:cNvSpPr>
          <p:nvPr/>
        </p:nvSpPr>
        <p:spPr bwMode="auto">
          <a:xfrm>
            <a:off x="4789488" y="-796925"/>
            <a:ext cx="4354512" cy="7654925"/>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65572" name="Text Box 4"/>
          <p:cNvSpPr txBox="1">
            <a:spLocks noChangeArrowheads="1"/>
          </p:cNvSpPr>
          <p:nvPr/>
        </p:nvSpPr>
        <p:spPr bwMode="auto">
          <a:xfrm>
            <a:off x="5207000" y="412750"/>
            <a:ext cx="3813175"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800">
                <a:solidFill>
                  <a:srgbClr val="FFFF00"/>
                </a:solidFill>
                <a:latin typeface="High Tower Text" charset="0"/>
              </a:rPr>
              <a:t>Matthew, Mark and Luke record this </a:t>
            </a:r>
            <a:r>
              <a:rPr lang="en-US" sz="4800" u="sng">
                <a:solidFill>
                  <a:srgbClr val="FFFF00"/>
                </a:solidFill>
                <a:latin typeface="High Tower Text" charset="0"/>
              </a:rPr>
              <a:t>EVENT</a:t>
            </a:r>
            <a:r>
              <a:rPr lang="en-US" sz="4800">
                <a:solidFill>
                  <a:srgbClr val="FFFF00"/>
                </a:solidFill>
                <a:latin typeface="High Tower Text" charset="0"/>
              </a:rPr>
              <a:t> but only John records the </a:t>
            </a:r>
            <a:r>
              <a:rPr lang="en-US" sz="4800" u="sng">
                <a:solidFill>
                  <a:srgbClr val="FFFF00"/>
                </a:solidFill>
                <a:latin typeface="High Tower Text" charset="0"/>
              </a:rPr>
              <a:t>WORDS</a:t>
            </a:r>
            <a:r>
              <a:rPr lang="en-US" sz="4800">
                <a:solidFill>
                  <a:srgbClr val="FFFF00"/>
                </a:solidFill>
                <a:latin typeface="High Tower Text" charset="0"/>
              </a:rPr>
              <a:t> Jesus spoke.</a:t>
            </a:r>
            <a:endParaRPr lang="en-US" sz="4800"/>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65572"/>
                                        </p:tgtEl>
                                        <p:attrNameLst>
                                          <p:attrName>style.visibility</p:attrName>
                                        </p:attrNameLst>
                                      </p:cBhvr>
                                      <p:to>
                                        <p:strVal val="visible"/>
                                      </p:to>
                                    </p:set>
                                    <p:animEffect transition="in" filter="fade">
                                      <p:cBhvr>
                                        <p:cTn id="7" dur="3000"/>
                                        <p:tgtEl>
                                          <p:spTgt spid="365572"/>
                                        </p:tgtEl>
                                      </p:cBhvr>
                                    </p:animEffect>
                                    <p:anim calcmode="lin" valueType="num">
                                      <p:cBhvr>
                                        <p:cTn id="8" dur="3000" fill="hold"/>
                                        <p:tgtEl>
                                          <p:spTgt spid="365572"/>
                                        </p:tgtEl>
                                        <p:attrNameLst>
                                          <p:attrName>ppt_x</p:attrName>
                                        </p:attrNameLst>
                                      </p:cBhvr>
                                      <p:tavLst>
                                        <p:tav tm="0">
                                          <p:val>
                                            <p:strVal val="#ppt_x"/>
                                          </p:val>
                                        </p:tav>
                                        <p:tav tm="100000">
                                          <p:val>
                                            <p:strVal val="#ppt_x"/>
                                          </p:val>
                                        </p:tav>
                                      </p:tavLst>
                                    </p:anim>
                                    <p:anim calcmode="lin" valueType="num">
                                      <p:cBhvr>
                                        <p:cTn id="9" dur="3000" fill="hold"/>
                                        <p:tgtEl>
                                          <p:spTgt spid="3655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557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0034"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0035"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John 19:30</a:t>
            </a:r>
          </a:p>
        </p:txBody>
      </p:sp>
      <p:sp>
        <p:nvSpPr>
          <p:cNvPr id="300036" name="Text Box 4"/>
          <p:cNvSpPr txBox="1">
            <a:spLocks noChangeArrowheads="1"/>
          </p:cNvSpPr>
          <p:nvPr/>
        </p:nvSpPr>
        <p:spPr bwMode="auto">
          <a:xfrm>
            <a:off x="328613" y="1035050"/>
            <a:ext cx="8501062" cy="55784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6000">
                <a:solidFill>
                  <a:srgbClr val="FFFF00"/>
                </a:solidFill>
              </a:rPr>
              <a:t>When Jesus therefore had received the vinegar, he said,                It is finished: </a:t>
            </a:r>
          </a:p>
          <a:p>
            <a:pPr algn="ctr"/>
            <a:r>
              <a:rPr lang="en-US" sz="6000">
                <a:solidFill>
                  <a:srgbClr val="FFFF00"/>
                </a:solidFill>
              </a:rPr>
              <a:t>and he bowed his head, and gave up the ghost.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00035"/>
                                        </p:tgtEl>
                                        <p:attrNameLst>
                                          <p:attrName>style.visibility</p:attrName>
                                        </p:attrNameLst>
                                      </p:cBhvr>
                                      <p:to>
                                        <p:strVal val="visible"/>
                                      </p:to>
                                    </p:set>
                                    <p:animEffect transition="in" filter="fade">
                                      <p:cBhvr>
                                        <p:cTn id="7" dur="2000"/>
                                        <p:tgtEl>
                                          <p:spTgt spid="300035"/>
                                        </p:tgtEl>
                                      </p:cBhvr>
                                    </p:animEffect>
                                    <p:anim calcmode="lin" valueType="num">
                                      <p:cBhvr>
                                        <p:cTn id="8" dur="2000" fill="hold"/>
                                        <p:tgtEl>
                                          <p:spTgt spid="300035"/>
                                        </p:tgtEl>
                                        <p:attrNameLst>
                                          <p:attrName>ppt_x</p:attrName>
                                        </p:attrNameLst>
                                      </p:cBhvr>
                                      <p:tavLst>
                                        <p:tav tm="0">
                                          <p:val>
                                            <p:strVal val="#ppt_x"/>
                                          </p:val>
                                        </p:tav>
                                        <p:tav tm="100000">
                                          <p:val>
                                            <p:strVal val="#ppt_x"/>
                                          </p:val>
                                        </p:tav>
                                      </p:tavLst>
                                    </p:anim>
                                    <p:anim calcmode="lin" valueType="num">
                                      <p:cBhvr>
                                        <p:cTn id="9" dur="2000" fill="hold"/>
                                        <p:tgtEl>
                                          <p:spTgt spid="30003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00036"/>
                                        </p:tgtEl>
                                        <p:attrNameLst>
                                          <p:attrName>style.visibility</p:attrName>
                                        </p:attrNameLst>
                                      </p:cBhvr>
                                      <p:to>
                                        <p:strVal val="visible"/>
                                      </p:to>
                                    </p:set>
                                    <p:animEffect transition="in" filter="fade">
                                      <p:cBhvr>
                                        <p:cTn id="12" dur="2000"/>
                                        <p:tgtEl>
                                          <p:spTgt spid="300036"/>
                                        </p:tgtEl>
                                      </p:cBhvr>
                                    </p:animEffect>
                                    <p:anim calcmode="lin" valueType="num">
                                      <p:cBhvr>
                                        <p:cTn id="13" dur="2000" fill="hold"/>
                                        <p:tgtEl>
                                          <p:spTgt spid="300036"/>
                                        </p:tgtEl>
                                        <p:attrNameLst>
                                          <p:attrName>ppt_x</p:attrName>
                                        </p:attrNameLst>
                                      </p:cBhvr>
                                      <p:tavLst>
                                        <p:tav tm="0">
                                          <p:val>
                                            <p:strVal val="#ppt_x"/>
                                          </p:val>
                                        </p:tav>
                                        <p:tav tm="100000">
                                          <p:val>
                                            <p:strVal val="#ppt_x"/>
                                          </p:val>
                                        </p:tav>
                                      </p:tavLst>
                                    </p:anim>
                                    <p:anim calcmode="lin" valueType="num">
                                      <p:cBhvr>
                                        <p:cTn id="14" dur="2000" fill="hold"/>
                                        <p:tgtEl>
                                          <p:spTgt spid="3000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0035" grpId="0"/>
      <p:bldP spid="30003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6" name="Picture 6"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Exodus 25:8-9</a:t>
            </a:r>
          </a:p>
        </p:txBody>
      </p:sp>
      <p:sp>
        <p:nvSpPr>
          <p:cNvPr id="25604" name="Text Box 4"/>
          <p:cNvSpPr txBox="1">
            <a:spLocks noChangeArrowheads="1"/>
          </p:cNvSpPr>
          <p:nvPr/>
        </p:nvSpPr>
        <p:spPr bwMode="auto">
          <a:xfrm>
            <a:off x="328613" y="1035050"/>
            <a:ext cx="8501062" cy="57054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600">
                <a:solidFill>
                  <a:srgbClr val="FFFF00"/>
                </a:solidFill>
              </a:rPr>
              <a:t>And let them make me a sanctuary; that I may dwell among them. According to all that I shew thee, after the pattern of the tabernacle, and the pattern of all the instruments thereof, even so shall ye make it.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5603"/>
                                        </p:tgtEl>
                                        <p:attrNameLst>
                                          <p:attrName>style.visibility</p:attrName>
                                        </p:attrNameLst>
                                      </p:cBhvr>
                                      <p:to>
                                        <p:strVal val="visible"/>
                                      </p:to>
                                    </p:set>
                                    <p:animEffect transition="in" filter="fade">
                                      <p:cBhvr>
                                        <p:cTn id="7" dur="2000"/>
                                        <p:tgtEl>
                                          <p:spTgt spid="25603"/>
                                        </p:tgtEl>
                                      </p:cBhvr>
                                    </p:animEffect>
                                    <p:anim calcmode="lin" valueType="num">
                                      <p:cBhvr>
                                        <p:cTn id="8" dur="2000" fill="hold"/>
                                        <p:tgtEl>
                                          <p:spTgt spid="25603"/>
                                        </p:tgtEl>
                                        <p:attrNameLst>
                                          <p:attrName>ppt_x</p:attrName>
                                        </p:attrNameLst>
                                      </p:cBhvr>
                                      <p:tavLst>
                                        <p:tav tm="0">
                                          <p:val>
                                            <p:strVal val="#ppt_x"/>
                                          </p:val>
                                        </p:tav>
                                        <p:tav tm="100000">
                                          <p:val>
                                            <p:strVal val="#ppt_x"/>
                                          </p:val>
                                        </p:tav>
                                      </p:tavLst>
                                    </p:anim>
                                    <p:anim calcmode="lin" valueType="num">
                                      <p:cBhvr>
                                        <p:cTn id="9" dur="2000" fill="hold"/>
                                        <p:tgtEl>
                                          <p:spTgt spid="2560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5604"/>
                                        </p:tgtEl>
                                        <p:attrNameLst>
                                          <p:attrName>style.visibility</p:attrName>
                                        </p:attrNameLst>
                                      </p:cBhvr>
                                      <p:to>
                                        <p:strVal val="visible"/>
                                      </p:to>
                                    </p:set>
                                    <p:animEffect transition="in" filter="fade">
                                      <p:cBhvr>
                                        <p:cTn id="12" dur="2000"/>
                                        <p:tgtEl>
                                          <p:spTgt spid="25604"/>
                                        </p:tgtEl>
                                      </p:cBhvr>
                                    </p:animEffect>
                                    <p:anim calcmode="lin" valueType="num">
                                      <p:cBhvr>
                                        <p:cTn id="13" dur="2000" fill="hold"/>
                                        <p:tgtEl>
                                          <p:spTgt spid="25604"/>
                                        </p:tgtEl>
                                        <p:attrNameLst>
                                          <p:attrName>ppt_x</p:attrName>
                                        </p:attrNameLst>
                                      </p:cBhvr>
                                      <p:tavLst>
                                        <p:tav tm="0">
                                          <p:val>
                                            <p:strVal val="#ppt_x"/>
                                          </p:val>
                                        </p:tav>
                                        <p:tav tm="100000">
                                          <p:val>
                                            <p:strVal val="#ppt_x"/>
                                          </p:val>
                                        </p:tav>
                                      </p:tavLst>
                                    </p:anim>
                                    <p:anim calcmode="lin" valueType="num">
                                      <p:cBhvr>
                                        <p:cTn id="14" dur="2000" fill="hold"/>
                                        <p:tgtEl>
                                          <p:spTgt spid="2560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p:bldP spid="2560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1234"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1235"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John 19:30</a:t>
            </a:r>
          </a:p>
        </p:txBody>
      </p:sp>
      <p:sp>
        <p:nvSpPr>
          <p:cNvPr id="351236" name="Text Box 4"/>
          <p:cNvSpPr txBox="1">
            <a:spLocks noChangeArrowheads="1"/>
          </p:cNvSpPr>
          <p:nvPr/>
        </p:nvSpPr>
        <p:spPr bwMode="auto">
          <a:xfrm>
            <a:off x="328613" y="1035050"/>
            <a:ext cx="8501062" cy="55784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6000">
                <a:solidFill>
                  <a:srgbClr val="FFFF00"/>
                </a:solidFill>
              </a:rPr>
              <a:t>When Jesus therefore had received the vinegar, he said,                </a:t>
            </a:r>
            <a:r>
              <a:rPr lang="en-US" sz="6000" b="1" u="sng">
                <a:solidFill>
                  <a:schemeClr val="bg1"/>
                </a:solidFill>
              </a:rPr>
              <a:t>It is finished</a:t>
            </a:r>
            <a:r>
              <a:rPr lang="en-US" sz="6000">
                <a:solidFill>
                  <a:srgbClr val="FFFF00"/>
                </a:solidFill>
              </a:rPr>
              <a:t>: </a:t>
            </a:r>
          </a:p>
          <a:p>
            <a:pPr algn="ctr"/>
            <a:r>
              <a:rPr lang="en-US" sz="6000">
                <a:solidFill>
                  <a:srgbClr val="FFFF00"/>
                </a:solidFill>
              </a:rPr>
              <a:t>and he bowed his head, and gave up the ghost. </a:t>
            </a:r>
          </a:p>
        </p:txBody>
      </p:sp>
    </p:spTree>
  </p:cSld>
  <p:clrMapOvr>
    <a:masterClrMapping/>
  </p:clrMapOvr>
  <p:transition xmlns:p14="http://schemas.microsoft.com/office/powerpoint/2010/main" spd="slow">
    <p:wipe dir="r"/>
  </p:transitio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85717" name="Picture 21" descr="Calvary"/>
          <p:cNvPicPr>
            <a:picLocks noChangeAspect="1" noChangeArrowheads="1"/>
          </p:cNvPicPr>
          <p:nvPr/>
        </p:nvPicPr>
        <p:blipFill>
          <a:blip r:embed="rId3">
            <a:lum bright="-1800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85718" name="Text Box 22"/>
          <p:cNvSpPr txBox="1">
            <a:spLocks noChangeArrowheads="1"/>
          </p:cNvSpPr>
          <p:nvPr/>
        </p:nvSpPr>
        <p:spPr bwMode="auto">
          <a:xfrm>
            <a:off x="146050" y="2079625"/>
            <a:ext cx="379095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sz="6000" b="1">
                <a:solidFill>
                  <a:srgbClr val="FFFF00"/>
                </a:solidFill>
              </a:rPr>
              <a:t>Artist</a:t>
            </a:r>
          </a:p>
          <a:p>
            <a:r>
              <a:rPr lang="en-US" sz="6000" b="1">
                <a:solidFill>
                  <a:srgbClr val="FFFF00"/>
                </a:solidFill>
              </a:rPr>
              <a:t>Writer</a:t>
            </a:r>
          </a:p>
          <a:p>
            <a:r>
              <a:rPr lang="en-US" sz="6000" b="1">
                <a:solidFill>
                  <a:srgbClr val="FFFF00"/>
                </a:solidFill>
              </a:rPr>
              <a:t>Servant</a:t>
            </a:r>
          </a:p>
          <a:p>
            <a:r>
              <a:rPr lang="en-US" sz="6000" b="1">
                <a:solidFill>
                  <a:srgbClr val="FFFF00"/>
                </a:solidFill>
              </a:rPr>
              <a:t>Priest</a:t>
            </a:r>
          </a:p>
          <a:p>
            <a:r>
              <a:rPr lang="en-US" sz="6000" b="1">
                <a:solidFill>
                  <a:srgbClr val="FFFF00"/>
                </a:solidFill>
              </a:rPr>
              <a:t>Merchant</a:t>
            </a:r>
          </a:p>
        </p:txBody>
      </p:sp>
      <p:grpSp>
        <p:nvGrpSpPr>
          <p:cNvPr id="285720" name="Group 24"/>
          <p:cNvGrpSpPr>
            <a:grpSpLocks/>
          </p:cNvGrpSpPr>
          <p:nvPr/>
        </p:nvGrpSpPr>
        <p:grpSpPr bwMode="auto">
          <a:xfrm>
            <a:off x="5441950" y="-79375"/>
            <a:ext cx="3600450" cy="1339850"/>
            <a:chOff x="3428" y="-50"/>
            <a:chExt cx="2268" cy="844"/>
          </a:xfrm>
        </p:grpSpPr>
        <p:sp>
          <p:nvSpPr>
            <p:cNvPr id="285699" name="Text Box 3"/>
            <p:cNvSpPr txBox="1">
              <a:spLocks noChangeArrowheads="1"/>
            </p:cNvSpPr>
            <p:nvPr/>
          </p:nvSpPr>
          <p:spPr bwMode="auto">
            <a:xfrm>
              <a:off x="3446" y="-32"/>
              <a:ext cx="2250" cy="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8000" b="1"/>
                <a:t>TELEO</a:t>
              </a:r>
            </a:p>
          </p:txBody>
        </p:sp>
        <p:sp>
          <p:nvSpPr>
            <p:cNvPr id="285719" name="Text Box 23"/>
            <p:cNvSpPr txBox="1">
              <a:spLocks noChangeArrowheads="1"/>
            </p:cNvSpPr>
            <p:nvPr/>
          </p:nvSpPr>
          <p:spPr bwMode="auto">
            <a:xfrm>
              <a:off x="3428" y="-50"/>
              <a:ext cx="2250" cy="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8000" b="1">
                  <a:solidFill>
                    <a:srgbClr val="FFFF00"/>
                  </a:solidFill>
                </a:rPr>
                <a:t>TELEO</a:t>
              </a:r>
            </a:p>
          </p:txBody>
        </p:sp>
      </p:gr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85720"/>
                                        </p:tgtEl>
                                        <p:attrNameLst>
                                          <p:attrName>style.visibility</p:attrName>
                                        </p:attrNameLst>
                                      </p:cBhvr>
                                      <p:to>
                                        <p:strVal val="visible"/>
                                      </p:to>
                                    </p:set>
                                    <p:animEffect transition="in" filter="fade">
                                      <p:cBhvr>
                                        <p:cTn id="7" dur="5000"/>
                                        <p:tgtEl>
                                          <p:spTgt spid="285720"/>
                                        </p:tgtEl>
                                      </p:cBhvr>
                                    </p:animEffect>
                                    <p:anim calcmode="lin" valueType="num">
                                      <p:cBhvr>
                                        <p:cTn id="8" dur="5000" fill="hold"/>
                                        <p:tgtEl>
                                          <p:spTgt spid="285720"/>
                                        </p:tgtEl>
                                        <p:attrNameLst>
                                          <p:attrName>ppt_x</p:attrName>
                                        </p:attrNameLst>
                                      </p:cBhvr>
                                      <p:tavLst>
                                        <p:tav tm="0">
                                          <p:val>
                                            <p:strVal val="#ppt_x"/>
                                          </p:val>
                                        </p:tav>
                                        <p:tav tm="100000">
                                          <p:val>
                                            <p:strVal val="#ppt_x"/>
                                          </p:val>
                                        </p:tav>
                                      </p:tavLst>
                                    </p:anim>
                                    <p:anim calcmode="lin" valueType="num">
                                      <p:cBhvr>
                                        <p:cTn id="9" dur="5000" fill="hold"/>
                                        <p:tgtEl>
                                          <p:spTgt spid="285720"/>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85718">
                                            <p:txEl>
                                              <p:pRg st="0" end="0"/>
                                            </p:txEl>
                                          </p:spTgt>
                                        </p:tgtEl>
                                        <p:attrNameLst>
                                          <p:attrName>style.visibility</p:attrName>
                                        </p:attrNameLst>
                                      </p:cBhvr>
                                      <p:to>
                                        <p:strVal val="visible"/>
                                      </p:to>
                                    </p:set>
                                    <p:animEffect transition="in" filter="fade">
                                      <p:cBhvr>
                                        <p:cTn id="14" dur="1000"/>
                                        <p:tgtEl>
                                          <p:spTgt spid="285718">
                                            <p:txEl>
                                              <p:pRg st="0" end="0"/>
                                            </p:txEl>
                                          </p:spTgt>
                                        </p:tgtEl>
                                      </p:cBhvr>
                                    </p:animEffect>
                                    <p:anim calcmode="lin" valueType="num">
                                      <p:cBhvr>
                                        <p:cTn id="15" dur="1000" fill="hold"/>
                                        <p:tgtEl>
                                          <p:spTgt spid="285718">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28571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85718">
                                            <p:txEl>
                                              <p:pRg st="1" end="1"/>
                                            </p:txEl>
                                          </p:spTgt>
                                        </p:tgtEl>
                                        <p:attrNameLst>
                                          <p:attrName>style.visibility</p:attrName>
                                        </p:attrNameLst>
                                      </p:cBhvr>
                                      <p:to>
                                        <p:strVal val="visible"/>
                                      </p:to>
                                    </p:set>
                                    <p:animEffect transition="in" filter="fade">
                                      <p:cBhvr>
                                        <p:cTn id="21" dur="1000"/>
                                        <p:tgtEl>
                                          <p:spTgt spid="285718">
                                            <p:txEl>
                                              <p:pRg st="1" end="1"/>
                                            </p:txEl>
                                          </p:spTgt>
                                        </p:tgtEl>
                                      </p:cBhvr>
                                    </p:animEffect>
                                    <p:anim calcmode="lin" valueType="num">
                                      <p:cBhvr>
                                        <p:cTn id="22" dur="1000" fill="hold"/>
                                        <p:tgtEl>
                                          <p:spTgt spid="285718">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28571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85718">
                                            <p:txEl>
                                              <p:pRg st="2" end="2"/>
                                            </p:txEl>
                                          </p:spTgt>
                                        </p:tgtEl>
                                        <p:attrNameLst>
                                          <p:attrName>style.visibility</p:attrName>
                                        </p:attrNameLst>
                                      </p:cBhvr>
                                      <p:to>
                                        <p:strVal val="visible"/>
                                      </p:to>
                                    </p:set>
                                    <p:animEffect transition="in" filter="fade">
                                      <p:cBhvr>
                                        <p:cTn id="28" dur="1000"/>
                                        <p:tgtEl>
                                          <p:spTgt spid="285718">
                                            <p:txEl>
                                              <p:pRg st="2" end="2"/>
                                            </p:txEl>
                                          </p:spTgt>
                                        </p:tgtEl>
                                      </p:cBhvr>
                                    </p:animEffect>
                                    <p:anim calcmode="lin" valueType="num">
                                      <p:cBhvr>
                                        <p:cTn id="29" dur="1000" fill="hold"/>
                                        <p:tgtEl>
                                          <p:spTgt spid="285718">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28571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85718">
                                            <p:txEl>
                                              <p:pRg st="3" end="3"/>
                                            </p:txEl>
                                          </p:spTgt>
                                        </p:tgtEl>
                                        <p:attrNameLst>
                                          <p:attrName>style.visibility</p:attrName>
                                        </p:attrNameLst>
                                      </p:cBhvr>
                                      <p:to>
                                        <p:strVal val="visible"/>
                                      </p:to>
                                    </p:set>
                                    <p:animEffect transition="in" filter="fade">
                                      <p:cBhvr>
                                        <p:cTn id="35" dur="1000"/>
                                        <p:tgtEl>
                                          <p:spTgt spid="285718">
                                            <p:txEl>
                                              <p:pRg st="3" end="3"/>
                                            </p:txEl>
                                          </p:spTgt>
                                        </p:tgtEl>
                                      </p:cBhvr>
                                    </p:animEffect>
                                    <p:anim calcmode="lin" valueType="num">
                                      <p:cBhvr>
                                        <p:cTn id="36" dur="1000" fill="hold"/>
                                        <p:tgtEl>
                                          <p:spTgt spid="285718">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285718">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85718">
                                            <p:txEl>
                                              <p:pRg st="4" end="4"/>
                                            </p:txEl>
                                          </p:spTgt>
                                        </p:tgtEl>
                                        <p:attrNameLst>
                                          <p:attrName>style.visibility</p:attrName>
                                        </p:attrNameLst>
                                      </p:cBhvr>
                                      <p:to>
                                        <p:strVal val="visible"/>
                                      </p:to>
                                    </p:set>
                                    <p:animEffect transition="in" filter="fade">
                                      <p:cBhvr>
                                        <p:cTn id="42" dur="1000"/>
                                        <p:tgtEl>
                                          <p:spTgt spid="285718">
                                            <p:txEl>
                                              <p:pRg st="4" end="4"/>
                                            </p:txEl>
                                          </p:spTgt>
                                        </p:tgtEl>
                                      </p:cBhvr>
                                    </p:animEffect>
                                    <p:anim calcmode="lin" valueType="num">
                                      <p:cBhvr>
                                        <p:cTn id="43" dur="1000" fill="hold"/>
                                        <p:tgtEl>
                                          <p:spTgt spid="285718">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285718">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5718"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3282"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3283"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Romans 5:1-2</a:t>
            </a:r>
          </a:p>
        </p:txBody>
      </p:sp>
      <p:sp>
        <p:nvSpPr>
          <p:cNvPr id="353284" name="Text Box 4"/>
          <p:cNvSpPr txBox="1">
            <a:spLocks noChangeArrowheads="1"/>
          </p:cNvSpPr>
          <p:nvPr/>
        </p:nvSpPr>
        <p:spPr bwMode="auto">
          <a:xfrm>
            <a:off x="328613" y="1035050"/>
            <a:ext cx="8501062" cy="5214938"/>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800">
                <a:solidFill>
                  <a:srgbClr val="FFFF00"/>
                </a:solidFill>
              </a:rPr>
              <a:t>Therefore being justified by faith, we have peace with God through our Lord Jesus Christ: By whom also we have access by faith into this grace wherein we stand, and rejoice in hope of the glory of God.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53283"/>
                                        </p:tgtEl>
                                        <p:attrNameLst>
                                          <p:attrName>style.visibility</p:attrName>
                                        </p:attrNameLst>
                                      </p:cBhvr>
                                      <p:to>
                                        <p:strVal val="visible"/>
                                      </p:to>
                                    </p:set>
                                    <p:animEffect transition="in" filter="fade">
                                      <p:cBhvr>
                                        <p:cTn id="7" dur="2000"/>
                                        <p:tgtEl>
                                          <p:spTgt spid="353283"/>
                                        </p:tgtEl>
                                      </p:cBhvr>
                                    </p:animEffect>
                                    <p:anim calcmode="lin" valueType="num">
                                      <p:cBhvr>
                                        <p:cTn id="8" dur="2000" fill="hold"/>
                                        <p:tgtEl>
                                          <p:spTgt spid="353283"/>
                                        </p:tgtEl>
                                        <p:attrNameLst>
                                          <p:attrName>ppt_x</p:attrName>
                                        </p:attrNameLst>
                                      </p:cBhvr>
                                      <p:tavLst>
                                        <p:tav tm="0">
                                          <p:val>
                                            <p:strVal val="#ppt_x"/>
                                          </p:val>
                                        </p:tav>
                                        <p:tav tm="100000">
                                          <p:val>
                                            <p:strVal val="#ppt_x"/>
                                          </p:val>
                                        </p:tav>
                                      </p:tavLst>
                                    </p:anim>
                                    <p:anim calcmode="lin" valueType="num">
                                      <p:cBhvr>
                                        <p:cTn id="9" dur="2000" fill="hold"/>
                                        <p:tgtEl>
                                          <p:spTgt spid="35328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53284"/>
                                        </p:tgtEl>
                                        <p:attrNameLst>
                                          <p:attrName>style.visibility</p:attrName>
                                        </p:attrNameLst>
                                      </p:cBhvr>
                                      <p:to>
                                        <p:strVal val="visible"/>
                                      </p:to>
                                    </p:set>
                                    <p:animEffect transition="in" filter="fade">
                                      <p:cBhvr>
                                        <p:cTn id="12" dur="2000"/>
                                        <p:tgtEl>
                                          <p:spTgt spid="353284"/>
                                        </p:tgtEl>
                                      </p:cBhvr>
                                    </p:animEffect>
                                    <p:anim calcmode="lin" valueType="num">
                                      <p:cBhvr>
                                        <p:cTn id="13" dur="2000" fill="hold"/>
                                        <p:tgtEl>
                                          <p:spTgt spid="353284"/>
                                        </p:tgtEl>
                                        <p:attrNameLst>
                                          <p:attrName>ppt_x</p:attrName>
                                        </p:attrNameLst>
                                      </p:cBhvr>
                                      <p:tavLst>
                                        <p:tav tm="0">
                                          <p:val>
                                            <p:strVal val="#ppt_x"/>
                                          </p:val>
                                        </p:tav>
                                        <p:tav tm="100000">
                                          <p:val>
                                            <p:strVal val="#ppt_x"/>
                                          </p:val>
                                        </p:tav>
                                      </p:tavLst>
                                    </p:anim>
                                    <p:anim calcmode="lin" valueType="num">
                                      <p:cBhvr>
                                        <p:cTn id="14" dur="2000" fill="hold"/>
                                        <p:tgtEl>
                                          <p:spTgt spid="3532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3283" grpId="0"/>
      <p:bldP spid="35328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5330"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5331"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Ephesians 2:18-19</a:t>
            </a:r>
          </a:p>
        </p:txBody>
      </p:sp>
      <p:sp>
        <p:nvSpPr>
          <p:cNvPr id="355332" name="Text Box 4"/>
          <p:cNvSpPr txBox="1">
            <a:spLocks noChangeArrowheads="1"/>
          </p:cNvSpPr>
          <p:nvPr/>
        </p:nvSpPr>
        <p:spPr bwMode="auto">
          <a:xfrm>
            <a:off x="328613" y="1035050"/>
            <a:ext cx="8501062" cy="5214938"/>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800">
                <a:solidFill>
                  <a:srgbClr val="FFFF00"/>
                </a:solidFill>
              </a:rPr>
              <a:t>For through him we both have access by one Spirit unto the Father. Now therefore ye are no more strangers and foreigners, but fellowcitizens with the saints, and of the household of God;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55331"/>
                                        </p:tgtEl>
                                        <p:attrNameLst>
                                          <p:attrName>style.visibility</p:attrName>
                                        </p:attrNameLst>
                                      </p:cBhvr>
                                      <p:to>
                                        <p:strVal val="visible"/>
                                      </p:to>
                                    </p:set>
                                    <p:animEffect transition="in" filter="fade">
                                      <p:cBhvr>
                                        <p:cTn id="7" dur="2000"/>
                                        <p:tgtEl>
                                          <p:spTgt spid="355331"/>
                                        </p:tgtEl>
                                      </p:cBhvr>
                                    </p:animEffect>
                                    <p:anim calcmode="lin" valueType="num">
                                      <p:cBhvr>
                                        <p:cTn id="8" dur="2000" fill="hold"/>
                                        <p:tgtEl>
                                          <p:spTgt spid="355331"/>
                                        </p:tgtEl>
                                        <p:attrNameLst>
                                          <p:attrName>ppt_x</p:attrName>
                                        </p:attrNameLst>
                                      </p:cBhvr>
                                      <p:tavLst>
                                        <p:tav tm="0">
                                          <p:val>
                                            <p:strVal val="#ppt_x"/>
                                          </p:val>
                                        </p:tav>
                                        <p:tav tm="100000">
                                          <p:val>
                                            <p:strVal val="#ppt_x"/>
                                          </p:val>
                                        </p:tav>
                                      </p:tavLst>
                                    </p:anim>
                                    <p:anim calcmode="lin" valueType="num">
                                      <p:cBhvr>
                                        <p:cTn id="9" dur="2000" fill="hold"/>
                                        <p:tgtEl>
                                          <p:spTgt spid="35533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55332"/>
                                        </p:tgtEl>
                                        <p:attrNameLst>
                                          <p:attrName>style.visibility</p:attrName>
                                        </p:attrNameLst>
                                      </p:cBhvr>
                                      <p:to>
                                        <p:strVal val="visible"/>
                                      </p:to>
                                    </p:set>
                                    <p:animEffect transition="in" filter="fade">
                                      <p:cBhvr>
                                        <p:cTn id="12" dur="2000"/>
                                        <p:tgtEl>
                                          <p:spTgt spid="355332"/>
                                        </p:tgtEl>
                                      </p:cBhvr>
                                    </p:animEffect>
                                    <p:anim calcmode="lin" valueType="num">
                                      <p:cBhvr>
                                        <p:cTn id="13" dur="2000" fill="hold"/>
                                        <p:tgtEl>
                                          <p:spTgt spid="355332"/>
                                        </p:tgtEl>
                                        <p:attrNameLst>
                                          <p:attrName>ppt_x</p:attrName>
                                        </p:attrNameLst>
                                      </p:cBhvr>
                                      <p:tavLst>
                                        <p:tav tm="0">
                                          <p:val>
                                            <p:strVal val="#ppt_x"/>
                                          </p:val>
                                        </p:tav>
                                        <p:tav tm="100000">
                                          <p:val>
                                            <p:strVal val="#ppt_x"/>
                                          </p:val>
                                        </p:tav>
                                      </p:tavLst>
                                    </p:anim>
                                    <p:anim calcmode="lin" valueType="num">
                                      <p:cBhvr>
                                        <p:cTn id="14" dur="2000" fill="hold"/>
                                        <p:tgtEl>
                                          <p:spTgt spid="3553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5331" grpId="0"/>
      <p:bldP spid="35533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7378"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7379"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Ephesians 3:12</a:t>
            </a:r>
          </a:p>
        </p:txBody>
      </p:sp>
      <p:sp>
        <p:nvSpPr>
          <p:cNvPr id="357380" name="Text Box 4"/>
          <p:cNvSpPr txBox="1">
            <a:spLocks noChangeArrowheads="1"/>
          </p:cNvSpPr>
          <p:nvPr/>
        </p:nvSpPr>
        <p:spPr bwMode="auto">
          <a:xfrm>
            <a:off x="328613" y="1035050"/>
            <a:ext cx="8501062" cy="5576888"/>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7200">
                <a:solidFill>
                  <a:srgbClr val="FFFF00"/>
                </a:solidFill>
              </a:rPr>
              <a:t>In whom we have boldness and access with confidence by the faith of him.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57379"/>
                                        </p:tgtEl>
                                        <p:attrNameLst>
                                          <p:attrName>style.visibility</p:attrName>
                                        </p:attrNameLst>
                                      </p:cBhvr>
                                      <p:to>
                                        <p:strVal val="visible"/>
                                      </p:to>
                                    </p:set>
                                    <p:animEffect transition="in" filter="fade">
                                      <p:cBhvr>
                                        <p:cTn id="7" dur="2000"/>
                                        <p:tgtEl>
                                          <p:spTgt spid="357379"/>
                                        </p:tgtEl>
                                      </p:cBhvr>
                                    </p:animEffect>
                                    <p:anim calcmode="lin" valueType="num">
                                      <p:cBhvr>
                                        <p:cTn id="8" dur="2000" fill="hold"/>
                                        <p:tgtEl>
                                          <p:spTgt spid="357379"/>
                                        </p:tgtEl>
                                        <p:attrNameLst>
                                          <p:attrName>ppt_x</p:attrName>
                                        </p:attrNameLst>
                                      </p:cBhvr>
                                      <p:tavLst>
                                        <p:tav tm="0">
                                          <p:val>
                                            <p:strVal val="#ppt_x"/>
                                          </p:val>
                                        </p:tav>
                                        <p:tav tm="100000">
                                          <p:val>
                                            <p:strVal val="#ppt_x"/>
                                          </p:val>
                                        </p:tav>
                                      </p:tavLst>
                                    </p:anim>
                                    <p:anim calcmode="lin" valueType="num">
                                      <p:cBhvr>
                                        <p:cTn id="9" dur="2000" fill="hold"/>
                                        <p:tgtEl>
                                          <p:spTgt spid="35737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57380"/>
                                        </p:tgtEl>
                                        <p:attrNameLst>
                                          <p:attrName>style.visibility</p:attrName>
                                        </p:attrNameLst>
                                      </p:cBhvr>
                                      <p:to>
                                        <p:strVal val="visible"/>
                                      </p:to>
                                    </p:set>
                                    <p:animEffect transition="in" filter="fade">
                                      <p:cBhvr>
                                        <p:cTn id="12" dur="2000"/>
                                        <p:tgtEl>
                                          <p:spTgt spid="357380"/>
                                        </p:tgtEl>
                                      </p:cBhvr>
                                    </p:animEffect>
                                    <p:anim calcmode="lin" valueType="num">
                                      <p:cBhvr>
                                        <p:cTn id="13" dur="2000" fill="hold"/>
                                        <p:tgtEl>
                                          <p:spTgt spid="357380"/>
                                        </p:tgtEl>
                                        <p:attrNameLst>
                                          <p:attrName>ppt_x</p:attrName>
                                        </p:attrNameLst>
                                      </p:cBhvr>
                                      <p:tavLst>
                                        <p:tav tm="0">
                                          <p:val>
                                            <p:strVal val="#ppt_x"/>
                                          </p:val>
                                        </p:tav>
                                        <p:tav tm="100000">
                                          <p:val>
                                            <p:strVal val="#ppt_x"/>
                                          </p:val>
                                        </p:tav>
                                      </p:tavLst>
                                    </p:anim>
                                    <p:anim calcmode="lin" valueType="num">
                                      <p:cBhvr>
                                        <p:cTn id="14" dur="2000" fill="hold"/>
                                        <p:tgtEl>
                                          <p:spTgt spid="35738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7379" grpId="0"/>
      <p:bldP spid="35738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9426"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9427"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Hebrews 4:14-16</a:t>
            </a:r>
          </a:p>
        </p:txBody>
      </p:sp>
      <p:sp>
        <p:nvSpPr>
          <p:cNvPr id="359428" name="Text Box 4"/>
          <p:cNvSpPr txBox="1">
            <a:spLocks noChangeArrowheads="1"/>
          </p:cNvSpPr>
          <p:nvPr/>
        </p:nvSpPr>
        <p:spPr bwMode="auto">
          <a:xfrm>
            <a:off x="328613" y="1035050"/>
            <a:ext cx="8501062" cy="526732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3400">
                <a:solidFill>
                  <a:srgbClr val="FFFF00"/>
                </a:solidFill>
              </a:rPr>
              <a:t>Seeing then that we have a great high priest, that is passed into the heavens, Jesus the Son of God, let us hold fast our profession. For we have not an high priest which cannot be touched with the feeling of our infirmities; but was in all points tempted like as we are, yet without sin. Let us therefore come boldly unto the throne of grace, that we may obtain mercy, and find grace to help in time of need.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59427"/>
                                        </p:tgtEl>
                                        <p:attrNameLst>
                                          <p:attrName>style.visibility</p:attrName>
                                        </p:attrNameLst>
                                      </p:cBhvr>
                                      <p:to>
                                        <p:strVal val="visible"/>
                                      </p:to>
                                    </p:set>
                                    <p:animEffect transition="in" filter="fade">
                                      <p:cBhvr>
                                        <p:cTn id="7" dur="2000"/>
                                        <p:tgtEl>
                                          <p:spTgt spid="359427"/>
                                        </p:tgtEl>
                                      </p:cBhvr>
                                    </p:animEffect>
                                    <p:anim calcmode="lin" valueType="num">
                                      <p:cBhvr>
                                        <p:cTn id="8" dur="2000" fill="hold"/>
                                        <p:tgtEl>
                                          <p:spTgt spid="359427"/>
                                        </p:tgtEl>
                                        <p:attrNameLst>
                                          <p:attrName>ppt_x</p:attrName>
                                        </p:attrNameLst>
                                      </p:cBhvr>
                                      <p:tavLst>
                                        <p:tav tm="0">
                                          <p:val>
                                            <p:strVal val="#ppt_x"/>
                                          </p:val>
                                        </p:tav>
                                        <p:tav tm="100000">
                                          <p:val>
                                            <p:strVal val="#ppt_x"/>
                                          </p:val>
                                        </p:tav>
                                      </p:tavLst>
                                    </p:anim>
                                    <p:anim calcmode="lin" valueType="num">
                                      <p:cBhvr>
                                        <p:cTn id="9" dur="2000" fill="hold"/>
                                        <p:tgtEl>
                                          <p:spTgt spid="35942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59428"/>
                                        </p:tgtEl>
                                        <p:attrNameLst>
                                          <p:attrName>style.visibility</p:attrName>
                                        </p:attrNameLst>
                                      </p:cBhvr>
                                      <p:to>
                                        <p:strVal val="visible"/>
                                      </p:to>
                                    </p:set>
                                    <p:animEffect transition="in" filter="fade">
                                      <p:cBhvr>
                                        <p:cTn id="12" dur="2000"/>
                                        <p:tgtEl>
                                          <p:spTgt spid="359428"/>
                                        </p:tgtEl>
                                      </p:cBhvr>
                                    </p:animEffect>
                                    <p:anim calcmode="lin" valueType="num">
                                      <p:cBhvr>
                                        <p:cTn id="13" dur="2000" fill="hold"/>
                                        <p:tgtEl>
                                          <p:spTgt spid="359428"/>
                                        </p:tgtEl>
                                        <p:attrNameLst>
                                          <p:attrName>ppt_x</p:attrName>
                                        </p:attrNameLst>
                                      </p:cBhvr>
                                      <p:tavLst>
                                        <p:tav tm="0">
                                          <p:val>
                                            <p:strVal val="#ppt_x"/>
                                          </p:val>
                                        </p:tav>
                                        <p:tav tm="100000">
                                          <p:val>
                                            <p:strVal val="#ppt_x"/>
                                          </p:val>
                                        </p:tav>
                                      </p:tavLst>
                                    </p:anim>
                                    <p:anim calcmode="lin" valueType="num">
                                      <p:cBhvr>
                                        <p:cTn id="14" dur="2000" fill="hold"/>
                                        <p:tgtEl>
                                          <p:spTgt spid="3594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9427" grpId="0"/>
      <p:bldP spid="35942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1474"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1475"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Hebrews 10:19-20</a:t>
            </a:r>
          </a:p>
        </p:txBody>
      </p:sp>
      <p:sp>
        <p:nvSpPr>
          <p:cNvPr id="361476" name="Text Box 4"/>
          <p:cNvSpPr txBox="1">
            <a:spLocks noChangeArrowheads="1"/>
          </p:cNvSpPr>
          <p:nvPr/>
        </p:nvSpPr>
        <p:spPr bwMode="auto">
          <a:xfrm>
            <a:off x="328613" y="1035050"/>
            <a:ext cx="8501062" cy="5214938"/>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800">
                <a:solidFill>
                  <a:srgbClr val="FFFF00"/>
                </a:solidFill>
              </a:rPr>
              <a:t>Having therefore, brethren, boldness to enter into the holiest by the blood of Jesus, By a new and living way, which he hath consecrated for us, through the veil, that is to say, his flesh;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61475"/>
                                        </p:tgtEl>
                                        <p:attrNameLst>
                                          <p:attrName>style.visibility</p:attrName>
                                        </p:attrNameLst>
                                      </p:cBhvr>
                                      <p:to>
                                        <p:strVal val="visible"/>
                                      </p:to>
                                    </p:set>
                                    <p:animEffect transition="in" filter="fade">
                                      <p:cBhvr>
                                        <p:cTn id="7" dur="2000"/>
                                        <p:tgtEl>
                                          <p:spTgt spid="361475"/>
                                        </p:tgtEl>
                                      </p:cBhvr>
                                    </p:animEffect>
                                    <p:anim calcmode="lin" valueType="num">
                                      <p:cBhvr>
                                        <p:cTn id="8" dur="2000" fill="hold"/>
                                        <p:tgtEl>
                                          <p:spTgt spid="361475"/>
                                        </p:tgtEl>
                                        <p:attrNameLst>
                                          <p:attrName>ppt_x</p:attrName>
                                        </p:attrNameLst>
                                      </p:cBhvr>
                                      <p:tavLst>
                                        <p:tav tm="0">
                                          <p:val>
                                            <p:strVal val="#ppt_x"/>
                                          </p:val>
                                        </p:tav>
                                        <p:tav tm="100000">
                                          <p:val>
                                            <p:strVal val="#ppt_x"/>
                                          </p:val>
                                        </p:tav>
                                      </p:tavLst>
                                    </p:anim>
                                    <p:anim calcmode="lin" valueType="num">
                                      <p:cBhvr>
                                        <p:cTn id="9" dur="2000" fill="hold"/>
                                        <p:tgtEl>
                                          <p:spTgt spid="36147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61476"/>
                                        </p:tgtEl>
                                        <p:attrNameLst>
                                          <p:attrName>style.visibility</p:attrName>
                                        </p:attrNameLst>
                                      </p:cBhvr>
                                      <p:to>
                                        <p:strVal val="visible"/>
                                      </p:to>
                                    </p:set>
                                    <p:animEffect transition="in" filter="fade">
                                      <p:cBhvr>
                                        <p:cTn id="12" dur="2000"/>
                                        <p:tgtEl>
                                          <p:spTgt spid="361476"/>
                                        </p:tgtEl>
                                      </p:cBhvr>
                                    </p:animEffect>
                                    <p:anim calcmode="lin" valueType="num">
                                      <p:cBhvr>
                                        <p:cTn id="13" dur="2000" fill="hold"/>
                                        <p:tgtEl>
                                          <p:spTgt spid="361476"/>
                                        </p:tgtEl>
                                        <p:attrNameLst>
                                          <p:attrName>ppt_x</p:attrName>
                                        </p:attrNameLst>
                                      </p:cBhvr>
                                      <p:tavLst>
                                        <p:tav tm="0">
                                          <p:val>
                                            <p:strVal val="#ppt_x"/>
                                          </p:val>
                                        </p:tav>
                                        <p:tav tm="100000">
                                          <p:val>
                                            <p:strVal val="#ppt_x"/>
                                          </p:val>
                                        </p:tav>
                                      </p:tavLst>
                                    </p:anim>
                                    <p:anim calcmode="lin" valueType="num">
                                      <p:cBhvr>
                                        <p:cTn id="14" dur="2000" fill="hold"/>
                                        <p:tgtEl>
                                          <p:spTgt spid="36147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1475" grpId="0"/>
      <p:bldP spid="36147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3522"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3523"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Hebrews 6:19-20</a:t>
            </a:r>
          </a:p>
        </p:txBody>
      </p:sp>
      <p:sp>
        <p:nvSpPr>
          <p:cNvPr id="363524" name="Text Box 4"/>
          <p:cNvSpPr txBox="1">
            <a:spLocks noChangeArrowheads="1"/>
          </p:cNvSpPr>
          <p:nvPr/>
        </p:nvSpPr>
        <p:spPr bwMode="auto">
          <a:xfrm>
            <a:off x="328613" y="1035050"/>
            <a:ext cx="8501062" cy="54514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400">
                <a:solidFill>
                  <a:srgbClr val="FFFF00"/>
                </a:solidFill>
              </a:rPr>
              <a:t>Which hope we have as an anchor of the soul, both sure and stedfast, and which entereth into that within the veil; Whither the forerunner is for us entered, even Jesus, made an high priest for ever after the order of Melchisedec.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63523"/>
                                        </p:tgtEl>
                                        <p:attrNameLst>
                                          <p:attrName>style.visibility</p:attrName>
                                        </p:attrNameLst>
                                      </p:cBhvr>
                                      <p:to>
                                        <p:strVal val="visible"/>
                                      </p:to>
                                    </p:set>
                                    <p:animEffect transition="in" filter="fade">
                                      <p:cBhvr>
                                        <p:cTn id="7" dur="2000"/>
                                        <p:tgtEl>
                                          <p:spTgt spid="363523"/>
                                        </p:tgtEl>
                                      </p:cBhvr>
                                    </p:animEffect>
                                    <p:anim calcmode="lin" valueType="num">
                                      <p:cBhvr>
                                        <p:cTn id="8" dur="2000" fill="hold"/>
                                        <p:tgtEl>
                                          <p:spTgt spid="363523"/>
                                        </p:tgtEl>
                                        <p:attrNameLst>
                                          <p:attrName>ppt_x</p:attrName>
                                        </p:attrNameLst>
                                      </p:cBhvr>
                                      <p:tavLst>
                                        <p:tav tm="0">
                                          <p:val>
                                            <p:strVal val="#ppt_x"/>
                                          </p:val>
                                        </p:tav>
                                        <p:tav tm="100000">
                                          <p:val>
                                            <p:strVal val="#ppt_x"/>
                                          </p:val>
                                        </p:tav>
                                      </p:tavLst>
                                    </p:anim>
                                    <p:anim calcmode="lin" valueType="num">
                                      <p:cBhvr>
                                        <p:cTn id="9" dur="2000" fill="hold"/>
                                        <p:tgtEl>
                                          <p:spTgt spid="36352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63524"/>
                                        </p:tgtEl>
                                        <p:attrNameLst>
                                          <p:attrName>style.visibility</p:attrName>
                                        </p:attrNameLst>
                                      </p:cBhvr>
                                      <p:to>
                                        <p:strVal val="visible"/>
                                      </p:to>
                                    </p:set>
                                    <p:animEffect transition="in" filter="fade">
                                      <p:cBhvr>
                                        <p:cTn id="12" dur="2000"/>
                                        <p:tgtEl>
                                          <p:spTgt spid="363524"/>
                                        </p:tgtEl>
                                      </p:cBhvr>
                                    </p:animEffect>
                                    <p:anim calcmode="lin" valueType="num">
                                      <p:cBhvr>
                                        <p:cTn id="13" dur="2000" fill="hold"/>
                                        <p:tgtEl>
                                          <p:spTgt spid="363524"/>
                                        </p:tgtEl>
                                        <p:attrNameLst>
                                          <p:attrName>ppt_x</p:attrName>
                                        </p:attrNameLst>
                                      </p:cBhvr>
                                      <p:tavLst>
                                        <p:tav tm="0">
                                          <p:val>
                                            <p:strVal val="#ppt_x"/>
                                          </p:val>
                                        </p:tav>
                                        <p:tav tm="100000">
                                          <p:val>
                                            <p:strVal val="#ppt_x"/>
                                          </p:val>
                                        </p:tav>
                                      </p:tavLst>
                                    </p:anim>
                                    <p:anim calcmode="lin" valueType="num">
                                      <p:cBhvr>
                                        <p:cTn id="14" dur="2000" fill="hold"/>
                                        <p:tgtEl>
                                          <p:spTgt spid="3635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3523" grpId="0"/>
      <p:bldP spid="36352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7618" name="Picture 2" descr="temple-angels-s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797425" cy="6858000"/>
          </a:xfrm>
          <a:prstGeom prst="rect">
            <a:avLst/>
          </a:prstGeom>
          <a:noFill/>
          <a:extLst>
            <a:ext uri="{909E8E84-426E-40dd-AFC4-6F175D3DCCD1}">
              <a14:hiddenFill xmlns:a14="http://schemas.microsoft.com/office/drawing/2010/main">
                <a:solidFill>
                  <a:srgbClr val="FFFFFF"/>
                </a:solidFill>
              </a14:hiddenFill>
            </a:ext>
          </a:extLst>
        </p:spPr>
      </p:pic>
      <p:sp>
        <p:nvSpPr>
          <p:cNvPr id="367619" name="Rectangle 3"/>
          <p:cNvSpPr>
            <a:spLocks noChangeArrowheads="1"/>
          </p:cNvSpPr>
          <p:nvPr/>
        </p:nvSpPr>
        <p:spPr bwMode="auto">
          <a:xfrm>
            <a:off x="4789488" y="-796925"/>
            <a:ext cx="4354512" cy="7654925"/>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67620" name="Text Box 4"/>
          <p:cNvSpPr txBox="1">
            <a:spLocks noChangeArrowheads="1"/>
          </p:cNvSpPr>
          <p:nvPr/>
        </p:nvSpPr>
        <p:spPr bwMode="auto">
          <a:xfrm>
            <a:off x="5054600" y="412750"/>
            <a:ext cx="3965575"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500">
                <a:solidFill>
                  <a:srgbClr val="FFFF00"/>
                </a:solidFill>
                <a:latin typeface="High Tower Text" charset="0"/>
              </a:rPr>
              <a:t>A forerunner implies that there will be runners </a:t>
            </a:r>
            <a:r>
              <a:rPr lang="en-US" sz="4500" u="sng">
                <a:solidFill>
                  <a:srgbClr val="FFFF00"/>
                </a:solidFill>
                <a:latin typeface="High Tower Text" charset="0"/>
              </a:rPr>
              <a:t>FOLLOWING</a:t>
            </a:r>
            <a:endParaRPr lang="en-US" sz="4500" u="sng"/>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67620"/>
                                        </p:tgtEl>
                                        <p:attrNameLst>
                                          <p:attrName>style.visibility</p:attrName>
                                        </p:attrNameLst>
                                      </p:cBhvr>
                                      <p:to>
                                        <p:strVal val="visible"/>
                                      </p:to>
                                    </p:set>
                                    <p:animEffect transition="in" filter="fade">
                                      <p:cBhvr>
                                        <p:cTn id="7" dur="3000"/>
                                        <p:tgtEl>
                                          <p:spTgt spid="367620"/>
                                        </p:tgtEl>
                                      </p:cBhvr>
                                    </p:animEffect>
                                    <p:anim calcmode="lin" valueType="num">
                                      <p:cBhvr>
                                        <p:cTn id="8" dur="3000" fill="hold"/>
                                        <p:tgtEl>
                                          <p:spTgt spid="367620"/>
                                        </p:tgtEl>
                                        <p:attrNameLst>
                                          <p:attrName>ppt_x</p:attrName>
                                        </p:attrNameLst>
                                      </p:cBhvr>
                                      <p:tavLst>
                                        <p:tav tm="0">
                                          <p:val>
                                            <p:strVal val="#ppt_x"/>
                                          </p:val>
                                        </p:tav>
                                        <p:tav tm="100000">
                                          <p:val>
                                            <p:strVal val="#ppt_x"/>
                                          </p:val>
                                        </p:tav>
                                      </p:tavLst>
                                    </p:anim>
                                    <p:anim calcmode="lin" valueType="num">
                                      <p:cBhvr>
                                        <p:cTn id="9" dur="3000" fill="hold"/>
                                        <p:tgtEl>
                                          <p:spTgt spid="3676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762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6788" name="Picture 4" descr="ARK-OF-THE-COVENANT-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3657" name="Picture 9" descr="SETTING-UP-THE-TABERNACL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27" name="Rectangle 3"/>
          <p:cNvSpPr>
            <a:spLocks noChangeArrowheads="1"/>
          </p:cNvSpPr>
          <p:nvPr/>
        </p:nvSpPr>
        <p:spPr bwMode="auto">
          <a:xfrm>
            <a:off x="-12700" y="381000"/>
            <a:ext cx="9296400" cy="2514600"/>
          </a:xfrm>
          <a:prstGeom prst="rect">
            <a:avLst/>
          </a:prstGeom>
          <a:noFill/>
          <a:ln>
            <a:noFill/>
          </a:ln>
          <a:effectLst/>
          <a:extLst>
            <a:ext uri="{909E8E84-426E-40dd-AFC4-6F175D3DCCD1}">
              <a14:hiddenFill xmlns:a14="http://schemas.microsoft.com/office/drawing/2010/main">
                <a:solidFill>
                  <a:srgbClr val="9C1406"/>
                </a:solidFill>
              </a14:hiddenFill>
            </a:ext>
            <a:ext uri="{91240B29-F687-4f45-9708-019B960494DF}">
              <a14:hiddenLine xmlns:a14="http://schemas.microsoft.com/office/drawing/2010/main" w="25400">
                <a:solidFill>
                  <a:schemeClr val="accent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600">
                <a:latin typeface="Aquaduct" charset="0"/>
              </a:rPr>
              <a:t>The Tabernacle</a:t>
            </a:r>
          </a:p>
          <a:p>
            <a:pPr algn="ctr">
              <a:lnSpc>
                <a:spcPct val="90000"/>
              </a:lnSpc>
            </a:pPr>
            <a:r>
              <a:rPr lang="en-US" sz="5400">
                <a:latin typeface="Aquaduct" charset="0"/>
              </a:rPr>
              <a:t>God</a:t>
            </a:r>
            <a:r>
              <a:rPr lang="ja-JP" altLang="en-US" sz="5400">
                <a:latin typeface="Arial"/>
              </a:rPr>
              <a:t>’</a:t>
            </a:r>
            <a:r>
              <a:rPr lang="en-US" sz="5400">
                <a:latin typeface="Aquaduct" charset="0"/>
              </a:rPr>
              <a:t>s Blueprint for Relationship</a:t>
            </a:r>
          </a:p>
          <a:p>
            <a:pPr algn="ctr">
              <a:lnSpc>
                <a:spcPct val="90000"/>
              </a:lnSpc>
            </a:pPr>
            <a:endParaRPr lang="en-US" sz="3800">
              <a:solidFill>
                <a:schemeClr val="bg1"/>
              </a:solidFill>
              <a:latin typeface="Aquaduct" charset="0"/>
            </a:endParaRPr>
          </a:p>
        </p:txBody>
      </p:sp>
      <p:sp>
        <p:nvSpPr>
          <p:cNvPr id="52228" name="Rectangle 4"/>
          <p:cNvSpPr>
            <a:spLocks noChangeArrowheads="1"/>
          </p:cNvSpPr>
          <p:nvPr/>
        </p:nvSpPr>
        <p:spPr bwMode="auto">
          <a:xfrm>
            <a:off x="-50800" y="342900"/>
            <a:ext cx="9296400" cy="2514600"/>
          </a:xfrm>
          <a:prstGeom prst="rect">
            <a:avLst/>
          </a:prstGeom>
          <a:noFill/>
          <a:ln>
            <a:noFill/>
          </a:ln>
          <a:effectLst/>
          <a:extLst>
            <a:ext uri="{909E8E84-426E-40dd-AFC4-6F175D3DCCD1}">
              <a14:hiddenFill xmlns:a14="http://schemas.microsoft.com/office/drawing/2010/main">
                <a:solidFill>
                  <a:srgbClr val="9C1406"/>
                </a:solidFill>
              </a14:hiddenFill>
            </a:ext>
            <a:ext uri="{91240B29-F687-4f45-9708-019B960494DF}">
              <a14:hiddenLine xmlns:a14="http://schemas.microsoft.com/office/drawing/2010/main" w="25400">
                <a:solidFill>
                  <a:schemeClr val="accent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600">
                <a:solidFill>
                  <a:srgbClr val="FFFF00"/>
                </a:solidFill>
                <a:latin typeface="Aquaduct" charset="0"/>
              </a:rPr>
              <a:t>The Tabernacle</a:t>
            </a:r>
          </a:p>
          <a:p>
            <a:pPr algn="ctr">
              <a:lnSpc>
                <a:spcPct val="90000"/>
              </a:lnSpc>
            </a:pPr>
            <a:r>
              <a:rPr lang="en-US" sz="5400">
                <a:solidFill>
                  <a:schemeClr val="bg1"/>
                </a:solidFill>
                <a:latin typeface="Aquaduct" charset="0"/>
              </a:rPr>
              <a:t>God</a:t>
            </a:r>
            <a:r>
              <a:rPr lang="ja-JP" altLang="en-US" sz="5400">
                <a:solidFill>
                  <a:schemeClr val="bg1"/>
                </a:solidFill>
                <a:latin typeface="Arial"/>
              </a:rPr>
              <a:t>’</a:t>
            </a:r>
            <a:r>
              <a:rPr lang="en-US" sz="5400">
                <a:solidFill>
                  <a:schemeClr val="bg1"/>
                </a:solidFill>
                <a:latin typeface="Aquaduct" charset="0"/>
              </a:rPr>
              <a:t>s Blueprint for Relationship</a:t>
            </a:r>
          </a:p>
          <a:p>
            <a:pPr algn="ctr">
              <a:lnSpc>
                <a:spcPct val="90000"/>
              </a:lnSpc>
            </a:pPr>
            <a:endParaRPr lang="en-US" sz="3800">
              <a:solidFill>
                <a:schemeClr val="bg1"/>
              </a:solidFill>
              <a:latin typeface="Aquaduct" charset="0"/>
            </a:endParaRP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9318" name="Picture 6" descr="AARON-AND-THE-BRONZE-ALTA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1608" name="Picture 8" descr="LAVE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7514" name="Picture 10" descr="MOSES-OUTSIDE-THE-TABERNACL"/>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3411" name="Picture 3" descr="ARK-OF-THE-COVENAN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5461" name="Picture 5" descr="AARON-WITH-LAMPSTAND"/>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9559" name="Picture 7" descr="AARON-WITH-INCENSE-ALTA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ＭＳ Ｐゴシック"/>
        <a:cs typeface="Arial"/>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1910</TotalTime>
  <Words>688</Words>
  <Application>Microsoft Macintosh PowerPoint</Application>
  <PresentationFormat>On-screen Show (4:3)</PresentationFormat>
  <Paragraphs>82</Paragraphs>
  <Slides>30</Slides>
  <Notes>30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Aquaduct</vt:lpstr>
      <vt:lpstr>Tahoma</vt:lpstr>
      <vt:lpstr>Times New Roman</vt:lpstr>
      <vt:lpstr>High Tower Text</vt: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First Church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Raymond Woodward</dc:creator>
  <cp:lastModifiedBy>Ashton Loyd</cp:lastModifiedBy>
  <cp:revision>34</cp:revision>
  <dcterms:created xsi:type="dcterms:W3CDTF">2006-09-13T12:39:45Z</dcterms:created>
  <dcterms:modified xsi:type="dcterms:W3CDTF">2018-02-16T19:24:53Z</dcterms:modified>
</cp:coreProperties>
</file>