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22" r:id="rId4"/>
    <p:sldId id="261" r:id="rId5"/>
    <p:sldId id="323" r:id="rId6"/>
    <p:sldId id="324" r:id="rId7"/>
    <p:sldId id="295" r:id="rId8"/>
    <p:sldId id="325" r:id="rId9"/>
    <p:sldId id="326" r:id="rId10"/>
    <p:sldId id="279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Galilean Ministry Part 1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4. The </a:t>
            </a:r>
            <a:r>
              <a:rPr lang="en-US" sz="2800" dirty="0" err="1" smtClean="0"/>
              <a:t>GaliLean</a:t>
            </a:r>
            <a:r>
              <a:rPr lang="en-US" sz="2800" dirty="0" smtClean="0"/>
              <a:t> Ministry</a:t>
            </a:r>
          </a:p>
          <a:p>
            <a:r>
              <a:rPr lang="en-US" sz="2800" dirty="0" smtClean="0"/>
              <a:t>Part 1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Delivering the Demoniac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Synagogue in Capernaum</a:t>
            </a:r>
          </a:p>
          <a:p>
            <a:pPr lvl="1"/>
            <a:r>
              <a:rPr lang="en-US" dirty="0" smtClean="0"/>
              <a:t>Jesus taught with authority and power</a:t>
            </a:r>
          </a:p>
          <a:p>
            <a:r>
              <a:rPr lang="en-US" dirty="0" smtClean="0"/>
              <a:t>Man possessed by demon</a:t>
            </a:r>
          </a:p>
          <a:p>
            <a:pPr lvl="1"/>
            <a:r>
              <a:rPr lang="en-US" dirty="0" smtClean="0"/>
              <a:t>“let us alone”</a:t>
            </a:r>
          </a:p>
          <a:p>
            <a:r>
              <a:rPr lang="en-US" dirty="0" smtClean="0"/>
              <a:t>Jesus rebuked demon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record of Jesus casting out demons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sabo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98" y="1561692"/>
            <a:ext cx="28384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Delivering the Demoniac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Jesus’ fame spread</a:t>
            </a:r>
          </a:p>
          <a:p>
            <a:r>
              <a:rPr lang="en-US" dirty="0" smtClean="0"/>
              <a:t>Left synagogue for Simon Peter’s home</a:t>
            </a:r>
          </a:p>
          <a:p>
            <a:pPr lvl="1"/>
            <a:r>
              <a:rPr lang="en-US" dirty="0" smtClean="0"/>
              <a:t>Simon’s mother-in-law seriously ill</a:t>
            </a:r>
          </a:p>
          <a:p>
            <a:pPr lvl="1"/>
            <a:r>
              <a:rPr lang="en-US" dirty="0" smtClean="0"/>
              <a:t>She was healed!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21345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25" y="2528177"/>
            <a:ext cx="2523584" cy="376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81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</a:t>
            </a:r>
            <a:r>
              <a:rPr lang="en-US" sz="4000" i="1" dirty="0"/>
              <a:t>F</a:t>
            </a:r>
            <a:r>
              <a:rPr lang="en-US" sz="4000" i="1" dirty="0" smtClean="0"/>
              <a:t>irst </a:t>
            </a:r>
            <a:r>
              <a:rPr lang="en-US" sz="4000" i="1" dirty="0"/>
              <a:t>P</a:t>
            </a:r>
            <a:r>
              <a:rPr lang="en-US" sz="4000" i="1" dirty="0" smtClean="0"/>
              <a:t>reaching Tour </a:t>
            </a:r>
            <a:r>
              <a:rPr lang="en-US" sz="4000" i="1" dirty="0"/>
              <a:t>w</a:t>
            </a:r>
            <a:r>
              <a:rPr lang="en-US" sz="4000" i="1" dirty="0" smtClean="0"/>
              <a:t>ith the Disciples 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818768"/>
            <a:ext cx="7758831" cy="42926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 arose early and prayed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Simon found Him,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Crowd wanted miracles and signs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always put preaching the good news first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of 3 preaching tours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88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</a:t>
            </a:r>
            <a:r>
              <a:rPr lang="en-US" sz="4000" i="1" dirty="0"/>
              <a:t>F</a:t>
            </a:r>
            <a:r>
              <a:rPr lang="en-US" sz="4000" i="1" dirty="0" smtClean="0"/>
              <a:t>irst </a:t>
            </a:r>
            <a:r>
              <a:rPr lang="en-US" sz="4000" i="1" dirty="0"/>
              <a:t>P</a:t>
            </a:r>
            <a:r>
              <a:rPr lang="en-US" sz="4000" i="1" dirty="0" smtClean="0"/>
              <a:t>reaching Tour </a:t>
            </a:r>
            <a:r>
              <a:rPr lang="en-US" sz="4000" i="1" dirty="0"/>
              <a:t>w</a:t>
            </a:r>
            <a:r>
              <a:rPr lang="en-US" sz="4000" i="1" dirty="0" smtClean="0"/>
              <a:t>ith the Disciples 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818768"/>
            <a:ext cx="3958575" cy="42926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Little recorded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Only miracle: healing of the leper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" name="Picture 2" descr="jesus-heals-le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308" y="1988935"/>
            <a:ext cx="3411776" cy="39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1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Paralytic Healed in Capernaum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Multitudes swarmed the house Jesus was in</a:t>
            </a:r>
          </a:p>
          <a:p>
            <a:pPr lvl="1"/>
            <a:r>
              <a:rPr lang="en-US" dirty="0" smtClean="0"/>
              <a:t>Pharisees and doctors of the law in crowd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record of organized opposition in Galilee</a:t>
            </a:r>
          </a:p>
          <a:p>
            <a:r>
              <a:rPr lang="en-US" dirty="0" smtClean="0"/>
              <a:t>4 men carried paralytic on a pallet</a:t>
            </a:r>
          </a:p>
          <a:p>
            <a:pPr lvl="1"/>
            <a:r>
              <a:rPr lang="en-US" dirty="0" smtClean="0"/>
              <a:t>Unable to reach Jesus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Paralytic Healed in Capernaum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5715008" cy="4599432"/>
          </a:xfrm>
        </p:spPr>
        <p:txBody>
          <a:bodyPr/>
          <a:lstStyle/>
          <a:p>
            <a:r>
              <a:rPr lang="en-US" dirty="0" smtClean="0"/>
              <a:t>Climbed to roof</a:t>
            </a:r>
          </a:p>
          <a:p>
            <a:r>
              <a:rPr lang="en-US" dirty="0" smtClean="0"/>
              <a:t>Lowered paralytic through hole</a:t>
            </a:r>
          </a:p>
          <a:p>
            <a:r>
              <a:rPr lang="en-US" dirty="0" smtClean="0"/>
              <a:t>Jesus’ response: “Son, thy sins be forgiven thee”</a:t>
            </a:r>
          </a:p>
          <a:p>
            <a:pPr lvl="1"/>
            <a:r>
              <a:rPr lang="en-US" dirty="0" smtClean="0"/>
              <a:t>Scribes and Pharisees </a:t>
            </a:r>
            <a:r>
              <a:rPr lang="en-US" dirty="0" smtClean="0"/>
              <a:t>upset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paralyt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44" y="1713544"/>
            <a:ext cx="2910008" cy="4110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5335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Paralytic Healed in Capernaum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33976" y="1524000"/>
            <a:ext cx="3802176" cy="4599432"/>
          </a:xfrm>
        </p:spPr>
        <p:txBody>
          <a:bodyPr/>
          <a:lstStyle/>
          <a:p>
            <a:r>
              <a:rPr lang="en-US" dirty="0" smtClean="0"/>
              <a:t>Man was healed</a:t>
            </a:r>
          </a:p>
          <a:p>
            <a:r>
              <a:rPr lang="en-US" dirty="0" smtClean="0"/>
              <a:t>Christ demonstrated His ability to forgive sin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healing-paralyse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1"/>
          <a:stretch/>
        </p:blipFill>
        <p:spPr>
          <a:xfrm>
            <a:off x="304799" y="1524000"/>
            <a:ext cx="4729177" cy="47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36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Call of Matthew (Levi)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Matthew: tax collector</a:t>
            </a:r>
          </a:p>
          <a:p>
            <a:pPr lvl="1"/>
            <a:r>
              <a:rPr lang="en-US" dirty="0" smtClean="0"/>
              <a:t>Hated by Jews</a:t>
            </a:r>
          </a:p>
          <a:p>
            <a:r>
              <a:rPr lang="en-US" dirty="0" smtClean="0"/>
              <a:t>Jesus called: “follow me”</a:t>
            </a:r>
          </a:p>
          <a:p>
            <a:pPr lvl="1"/>
            <a:r>
              <a:rPr lang="en-US" dirty="0" smtClean="0"/>
              <a:t>Matthew hosted banquet in His honor</a:t>
            </a:r>
          </a:p>
          <a:p>
            <a:pPr lvl="1"/>
            <a:r>
              <a:rPr lang="en-US" dirty="0" smtClean="0"/>
              <a:t>Pharisees were disgusted Jesus would eat with sinners</a:t>
            </a:r>
          </a:p>
          <a:p>
            <a:r>
              <a:rPr lang="en-US" dirty="0" smtClean="0"/>
              <a:t>“I came not to call the righteous, but sinners to repentance” – Luke 5:32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59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Jesus Defends His Disciples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Pharisees brought up the conflict with John’s disciples</a:t>
            </a:r>
          </a:p>
          <a:p>
            <a:r>
              <a:rPr lang="en-US" dirty="0" smtClean="0"/>
              <a:t>Jesus told 3 parables:</a:t>
            </a:r>
          </a:p>
          <a:p>
            <a:pPr lvl="1"/>
            <a:r>
              <a:rPr lang="en-US" dirty="0" smtClean="0"/>
              <a:t>The Sons of the Bride Chamber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The New Path on an Old Garment</a:t>
            </a:r>
          </a:p>
          <a:p>
            <a:pPr lvl="1"/>
            <a:r>
              <a:rPr lang="en-US" dirty="0" smtClean="0"/>
              <a:t>The New Wine in Old Wineskins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Return to Cana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078583" cy="4572000"/>
          </a:xfrm>
        </p:spPr>
        <p:txBody>
          <a:bodyPr/>
          <a:lstStyle/>
          <a:p>
            <a:r>
              <a:rPr lang="en-US" dirty="0" smtClean="0"/>
              <a:t>1 year after Jesus’ first miracle there</a:t>
            </a:r>
          </a:p>
          <a:p>
            <a:r>
              <a:rPr lang="en-US" dirty="0" smtClean="0"/>
              <a:t>Initiated healing in Cana</a:t>
            </a:r>
          </a:p>
          <a:p>
            <a:pPr lvl="1"/>
            <a:r>
              <a:rPr lang="en-US" dirty="0" smtClean="0"/>
              <a:t>Nobleman’s little boy with fever</a:t>
            </a:r>
          </a:p>
          <a:p>
            <a:r>
              <a:rPr lang="en-US" dirty="0" smtClean="0"/>
              <a:t>Fame as healer, few people heeded message of salvation</a:t>
            </a:r>
          </a:p>
          <a:p>
            <a:pPr lvl="1"/>
            <a:r>
              <a:rPr lang="en-US" dirty="0" smtClean="0"/>
              <a:t>Healing part of His ministry, not main purpose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HealsNoblemansS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10" y="2034833"/>
            <a:ext cx="2805742" cy="342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Return to Cana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“Sir, come down ere my child die” John 4:49</a:t>
            </a:r>
          </a:p>
          <a:p>
            <a:pPr lvl="1"/>
            <a:r>
              <a:rPr lang="en-US" dirty="0" smtClean="0"/>
              <a:t>Not merely seeking sign</a:t>
            </a:r>
          </a:p>
          <a:p>
            <a:pPr lvl="1"/>
            <a:r>
              <a:rPr lang="en-US" dirty="0" smtClean="0"/>
              <a:t>Child lived</a:t>
            </a:r>
          </a:p>
          <a:p>
            <a:pPr lvl="1"/>
            <a:r>
              <a:rPr lang="en-US" dirty="0" smtClean="0"/>
              <a:t>Nobleman and his house believed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NOBLEMANEX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2172527"/>
            <a:ext cx="3122940" cy="368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90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Rejection in Nazareth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Jesus’ hometown Nazareth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Began reading in synagogue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Isaiah 61:1-2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“This day is this scripture fulfilled in your ears.”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Rejection in Nazareth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3759668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Opposition: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 smtClean="0"/>
              <a:t>Self righteousness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 smtClean="0"/>
              <a:t>Jewish conceit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Pointed out:</a:t>
            </a:r>
          </a:p>
          <a:p>
            <a:pPr marL="891540" lvl="1" indent="-342900">
              <a:buFont typeface="Courier New"/>
              <a:buChar char="o"/>
            </a:pPr>
            <a:r>
              <a:rPr lang="en-US" dirty="0" smtClean="0"/>
              <a:t>God blessed the Gentiles when Jews were unbelieving</a:t>
            </a:r>
          </a:p>
          <a:p>
            <a:pPr marL="1005840" lvl="1" indent="-457200">
              <a:buFont typeface="Courier New"/>
              <a:buChar char="o"/>
            </a:pPr>
            <a:endParaRPr lang="en-US" dirty="0" smtClean="0"/>
          </a:p>
        </p:txBody>
      </p:sp>
      <p:pic>
        <p:nvPicPr>
          <p:cNvPr id="3" name="Picture 2" descr="jesus-is-rejected-at-nazareth-luke-iv-16-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79" y="1420981"/>
            <a:ext cx="32194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3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Rejection in Nazareth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Outrage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Sought to kill Jesus by forcing Him off cliff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escaped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Jesus’ new headquarters: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Capernaum</a:t>
            </a:r>
          </a:p>
          <a:p>
            <a:pPr marL="1005840" lvl="1" indent="-457200">
              <a:buFont typeface="Courier New"/>
              <a:buChar char="o"/>
            </a:pPr>
            <a:endParaRPr lang="en-US" dirty="0" smtClean="0"/>
          </a:p>
        </p:txBody>
      </p:sp>
      <p:pic>
        <p:nvPicPr>
          <p:cNvPr id="3" name="Picture 2" descr="Alexandre_Bida_Jesus_rejected_at_Nazareth_525_caption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19" y="3809272"/>
            <a:ext cx="4104860" cy="245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52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The Call of the First Four Disciples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crowded around Jesus</a:t>
            </a:r>
          </a:p>
          <a:p>
            <a:pPr lvl="1"/>
            <a:r>
              <a:rPr lang="en-US" dirty="0" smtClean="0"/>
              <a:t>Lake of Galilee</a:t>
            </a:r>
          </a:p>
          <a:p>
            <a:pPr lvl="1"/>
            <a:r>
              <a:rPr lang="en-US" dirty="0" smtClean="0"/>
              <a:t>2 ships</a:t>
            </a:r>
          </a:p>
          <a:p>
            <a:pPr lvl="1"/>
            <a:r>
              <a:rPr lang="en-US" dirty="0" smtClean="0"/>
              <a:t>Jesus entered 1, asked Simon (owner) to row out from shore</a:t>
            </a:r>
          </a:p>
          <a:p>
            <a:r>
              <a:rPr lang="en-US" dirty="0" smtClean="0"/>
              <a:t>After Jesus’ lesson, Jesus asked Simon to let down his nets</a:t>
            </a:r>
          </a:p>
          <a:p>
            <a:pPr lvl="1"/>
            <a:r>
              <a:rPr lang="en-US" dirty="0" smtClean="0"/>
              <a:t>Nets began to tear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Call of the First Four Disciples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Simon saw divinity of Jesus</a:t>
            </a:r>
          </a:p>
          <a:p>
            <a:pPr lvl="1"/>
            <a:r>
              <a:rPr lang="en-US" dirty="0" smtClean="0"/>
              <a:t>Fell at his feet</a:t>
            </a:r>
          </a:p>
          <a:p>
            <a:r>
              <a:rPr lang="en-US" dirty="0" smtClean="0"/>
              <a:t>Jesus called them to</a:t>
            </a:r>
            <a:r>
              <a:rPr lang="en-US" dirty="0"/>
              <a:t> </a:t>
            </a:r>
            <a:r>
              <a:rPr lang="en-US" dirty="0" smtClean="0"/>
              <a:t>become “fishers of men”</a:t>
            </a:r>
          </a:p>
          <a:p>
            <a:pPr lvl="1"/>
            <a:r>
              <a:rPr lang="en-US" dirty="0" smtClean="0"/>
              <a:t>Simon</a:t>
            </a:r>
          </a:p>
          <a:p>
            <a:pPr lvl="1"/>
            <a:r>
              <a:rPr lang="en-US" dirty="0" smtClean="0"/>
              <a:t>Andrew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A01493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5"/>
          <a:stretch/>
        </p:blipFill>
        <p:spPr>
          <a:xfrm>
            <a:off x="4564411" y="2937504"/>
            <a:ext cx="3993216" cy="30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6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Call of the First Four Disciples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Galilean Ministry Part 1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and John were mending their nets</a:t>
            </a:r>
          </a:p>
          <a:p>
            <a:r>
              <a:rPr lang="en-US" dirty="0" smtClean="0"/>
              <a:t>Jesus called; they answered</a:t>
            </a:r>
          </a:p>
          <a:p>
            <a:pPr marL="0" indent="0">
              <a:buNone/>
            </a:pPr>
            <a:r>
              <a:rPr lang="en-US" b="1" dirty="0" smtClean="0"/>
              <a:t>Immediate and total response!</a:t>
            </a:r>
            <a:endParaRPr lang="en-US" b="1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 calls Simon Peter and Andr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9" y="3029300"/>
            <a:ext cx="4316182" cy="3240745"/>
          </a:xfrm>
          <a:prstGeom prst="rect">
            <a:avLst/>
          </a:prstGeom>
        </p:spPr>
      </p:pic>
      <p:pic>
        <p:nvPicPr>
          <p:cNvPr id="6" name="Picture 5" descr="p_00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887" y="3029300"/>
            <a:ext cx="3670903" cy="288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6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2844</TotalTime>
  <Words>686</Words>
  <Application>Microsoft Macintosh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Global University of Theological Studies {Life of Christ} </vt:lpstr>
      <vt:lpstr>Return to Cana</vt:lpstr>
      <vt:lpstr>Return to Cana</vt:lpstr>
      <vt:lpstr>Rejection in Nazareth</vt:lpstr>
      <vt:lpstr>Rejection in Nazareth</vt:lpstr>
      <vt:lpstr>Rejection in Nazareth</vt:lpstr>
      <vt:lpstr>The Call of the First Four Disciples</vt:lpstr>
      <vt:lpstr>The Call of the First Four Disciples</vt:lpstr>
      <vt:lpstr>The Call of the First Four Disciples</vt:lpstr>
      <vt:lpstr>Delivering the Demoniac</vt:lpstr>
      <vt:lpstr>Delivering the Demoniac</vt:lpstr>
      <vt:lpstr>The First Preaching Tour with the Disciples </vt:lpstr>
      <vt:lpstr>The First Preaching Tour with the Disciples </vt:lpstr>
      <vt:lpstr>Paralytic Healed in Capernaum</vt:lpstr>
      <vt:lpstr>Paralytic Healed in Capernaum</vt:lpstr>
      <vt:lpstr>Paralytic Healed in Capernaum</vt:lpstr>
      <vt:lpstr>The Call of Matthew (Levi)</vt:lpstr>
      <vt:lpstr>Jesus Defends His Disciples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88</cp:revision>
  <dcterms:created xsi:type="dcterms:W3CDTF">2011-08-23T00:03:16Z</dcterms:created>
  <dcterms:modified xsi:type="dcterms:W3CDTF">2011-08-29T21:10:53Z</dcterms:modified>
</cp:coreProperties>
</file>