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9" r:id="rId3"/>
    <p:sldId id="261" r:id="rId4"/>
    <p:sldId id="295" r:id="rId5"/>
    <p:sldId id="422" r:id="rId6"/>
    <p:sldId id="423" r:id="rId7"/>
    <p:sldId id="279" r:id="rId8"/>
    <p:sldId id="424" r:id="rId9"/>
    <p:sldId id="426" r:id="rId10"/>
    <p:sldId id="427" r:id="rId11"/>
    <p:sldId id="428" r:id="rId12"/>
    <p:sldId id="330" r:id="rId13"/>
    <p:sldId id="429" r:id="rId14"/>
    <p:sldId id="334" r:id="rId15"/>
    <p:sldId id="40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9/13/11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9/13/11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Life of Christ: The Resurrection and Ascension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12. The Resurrection and Ascension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Global University of Theological Studies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{</a:t>
            </a:r>
            <a:r>
              <a:rPr lang="en-US" b="1" i="1" dirty="0" smtClean="0"/>
              <a:t>Life of Christ}</a:t>
            </a:r>
            <a:br>
              <a:rPr lang="en-US" b="1" i="1" dirty="0" smtClean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82698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The Appearances of Jesus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715147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To the two disciples going to </a:t>
            </a:r>
            <a:r>
              <a:rPr lang="en-US" sz="2800" b="1" dirty="0" smtClean="0"/>
              <a:t>Emmaus </a:t>
            </a:r>
            <a:r>
              <a:rPr lang="en-US" dirty="0"/>
              <a:t>(Mark 16:12-13; Luke 24:13-32)</a:t>
            </a:r>
            <a:endParaRPr lang="en-US" dirty="0" smtClean="0"/>
          </a:p>
          <a:p>
            <a:r>
              <a:rPr lang="en-US" dirty="0" err="1" smtClean="0"/>
              <a:t>Cleopas</a:t>
            </a:r>
            <a:r>
              <a:rPr lang="en-US" dirty="0" smtClean="0"/>
              <a:t> and companion</a:t>
            </a:r>
          </a:p>
          <a:p>
            <a:pPr lvl="1"/>
            <a:r>
              <a:rPr lang="en-US" dirty="0" smtClean="0"/>
              <a:t>Jesus appeared, discussed scripture</a:t>
            </a:r>
          </a:p>
          <a:p>
            <a:r>
              <a:rPr lang="en-US" dirty="0" smtClean="0"/>
              <a:t>Returned to Jerusalem</a:t>
            </a:r>
          </a:p>
          <a:p>
            <a:pPr lvl="1"/>
            <a:r>
              <a:rPr lang="en-US" dirty="0" smtClean="0"/>
              <a:t>Admitted to group of disciples</a:t>
            </a:r>
          </a:p>
          <a:p>
            <a:pPr lvl="1"/>
            <a:r>
              <a:rPr lang="en-US" dirty="0" smtClean="0"/>
              <a:t>Barricaded doors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emma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200" y="3610162"/>
            <a:ext cx="3416300" cy="23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113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82698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The Appearances of Jesus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715147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Jesus appeared in their midst!</a:t>
            </a:r>
          </a:p>
          <a:p>
            <a:r>
              <a:rPr lang="en-US" sz="2800" dirty="0" smtClean="0"/>
              <a:t>“Peace be unto you”</a:t>
            </a:r>
          </a:p>
          <a:p>
            <a:pPr lvl="1"/>
            <a:r>
              <a:rPr lang="en-US" dirty="0" smtClean="0"/>
              <a:t>Voice and manner of speaking</a:t>
            </a:r>
          </a:p>
          <a:p>
            <a:r>
              <a:rPr lang="en-US" dirty="0" smtClean="0"/>
              <a:t>“Behold my hands and feet”</a:t>
            </a:r>
          </a:p>
          <a:p>
            <a:pPr lvl="1"/>
            <a:r>
              <a:rPr lang="en-US" dirty="0" smtClean="0"/>
              <a:t>Sight</a:t>
            </a:r>
          </a:p>
          <a:p>
            <a:r>
              <a:rPr lang="en-US" dirty="0" smtClean="0"/>
              <a:t>“Handle me and see”</a:t>
            </a:r>
          </a:p>
          <a:p>
            <a:pPr lvl="1"/>
            <a:r>
              <a:rPr lang="en-US" dirty="0" smtClean="0"/>
              <a:t>touch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jesus-appears-to-the-disciples-after-resurrection-300x2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079" y="3429000"/>
            <a:ext cx="38100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599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accent1"/>
                </a:solidFill>
              </a:rPr>
              <a:t>Appearance to Seven Disciples Beside the Sea of Galilee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Disciples fishing all night</a:t>
            </a:r>
          </a:p>
          <a:p>
            <a:r>
              <a:rPr lang="en-US" dirty="0" smtClean="0"/>
              <a:t>Figure on the beach called to them</a:t>
            </a:r>
          </a:p>
          <a:p>
            <a:pPr lvl="1"/>
            <a:r>
              <a:rPr lang="en-US" i="1" dirty="0"/>
              <a:t>“Cast your net on the right side of the boat.</a:t>
            </a:r>
            <a:r>
              <a:rPr lang="en-US" i="1" dirty="0" smtClean="0"/>
              <a:t>”</a:t>
            </a:r>
          </a:p>
          <a:p>
            <a:pPr lvl="1"/>
            <a:r>
              <a:rPr lang="en-US" dirty="0" smtClean="0"/>
              <a:t>Nets were full!</a:t>
            </a:r>
          </a:p>
          <a:p>
            <a:r>
              <a:rPr lang="en-US" dirty="0" smtClean="0"/>
              <a:t>Peter: </a:t>
            </a:r>
            <a:r>
              <a:rPr lang="en-US" i="1" dirty="0" smtClean="0"/>
              <a:t>“It is Lord!”</a:t>
            </a:r>
            <a:endParaRPr lang="en-US" i="1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accent1"/>
                </a:solidFill>
              </a:rPr>
              <a:t>Appearance to Seven Disciples Beside the Sea of Galilee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Jesus asked Simon</a:t>
            </a:r>
          </a:p>
          <a:p>
            <a:pPr lvl="1"/>
            <a:r>
              <a:rPr lang="en-US" i="1" dirty="0" smtClean="0"/>
              <a:t>Do you love me? Feed my sheep…</a:t>
            </a:r>
          </a:p>
          <a:p>
            <a:pPr lvl="1"/>
            <a:r>
              <a:rPr lang="en-US" i="1" dirty="0" smtClean="0"/>
              <a:t>3xs!</a:t>
            </a:r>
          </a:p>
          <a:p>
            <a:r>
              <a:rPr lang="en-US" dirty="0" smtClean="0"/>
              <a:t>Peter’s martyrdom for Kingdom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topi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871" y="1790042"/>
            <a:ext cx="2944139" cy="3476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747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The Appearance to the Eleven and the Great Commission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467765" y="1527048"/>
            <a:ext cx="4368387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Task:</a:t>
            </a:r>
          </a:p>
          <a:p>
            <a:pPr lvl="1"/>
            <a:r>
              <a:rPr lang="en-US" dirty="0" smtClean="0"/>
              <a:t>World evangelization (Matthew 28:19-20)</a:t>
            </a:r>
          </a:p>
          <a:p>
            <a:pPr lvl="1"/>
            <a:r>
              <a:rPr lang="en-US" dirty="0" smtClean="0"/>
              <a:t>Baptize “In My name” (Mark and Luke)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great_commissi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23" y="1527048"/>
            <a:ext cx="3363088" cy="442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1129274"/>
          </a:xfrm>
        </p:spPr>
        <p:txBody>
          <a:bodyPr/>
          <a:lstStyle/>
          <a:p>
            <a:r>
              <a:rPr lang="en-US" sz="3600" i="1" dirty="0" smtClean="0"/>
              <a:t>The Last Appearance and Ascension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851239"/>
            <a:ext cx="7758831" cy="44105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/>
              <a:buChar char="•"/>
            </a:pPr>
            <a:r>
              <a:rPr lang="en-US" dirty="0"/>
              <a:t>O</a:t>
            </a:r>
            <a:r>
              <a:rPr lang="en-US" dirty="0" smtClean="0"/>
              <a:t>ver 500 people</a:t>
            </a:r>
          </a:p>
          <a:p>
            <a:pPr marL="514350" indent="-514350">
              <a:buFont typeface="Arial"/>
              <a:buChar char="•"/>
            </a:pPr>
            <a:r>
              <a:rPr lang="en-US" dirty="0" smtClean="0"/>
              <a:t>Mount of Olives</a:t>
            </a:r>
          </a:p>
          <a:p>
            <a:pPr marL="1062990" lvl="1" indent="-514350">
              <a:buFont typeface="Arial"/>
              <a:buChar char="•"/>
            </a:pPr>
            <a:r>
              <a:rPr lang="en-US" i="1" dirty="0"/>
              <a:t>“John truly baptized with water; but ye shall be baptized with the Holy Ghost not many days hence” (Acts 1:5</a:t>
            </a:r>
            <a:r>
              <a:rPr lang="en-US" i="1" dirty="0" smtClean="0"/>
              <a:t>)</a:t>
            </a:r>
          </a:p>
          <a:p>
            <a:pPr marL="514350" indent="-514350">
              <a:buFont typeface="Arial"/>
              <a:buChar char="•"/>
            </a:pPr>
            <a:endParaRPr lang="en-US" i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54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The Resurrection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634712"/>
            <a:ext cx="2756877" cy="4464335"/>
          </a:xfrm>
        </p:spPr>
        <p:txBody>
          <a:bodyPr/>
          <a:lstStyle/>
          <a:p>
            <a:r>
              <a:rPr lang="en-US" dirty="0" smtClean="0"/>
              <a:t>Keystone to Christianity’s arch</a:t>
            </a:r>
          </a:p>
          <a:p>
            <a:r>
              <a:rPr lang="en-US" dirty="0" smtClean="0"/>
              <a:t>Seal to all Christ’s claims</a:t>
            </a:r>
          </a:p>
          <a:p>
            <a:pPr lvl="1"/>
            <a:r>
              <a:rPr lang="en-US" dirty="0" smtClean="0"/>
              <a:t>Without it, would not be Savior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empty-tomb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677" y="1682947"/>
            <a:ext cx="5774475" cy="4339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36372"/>
          </a:xfrm>
        </p:spPr>
        <p:txBody>
          <a:bodyPr/>
          <a:lstStyle/>
          <a:p>
            <a:r>
              <a:rPr lang="en-US" sz="3600" i="1" dirty="0" smtClean="0"/>
              <a:t>The Earthquake and the opening of the tomb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835940"/>
            <a:ext cx="7758830" cy="45749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Events:</a:t>
            </a:r>
          </a:p>
          <a:p>
            <a:pPr marL="1005840" lvl="1" indent="-457200">
              <a:buFont typeface="+mj-lt"/>
              <a:buAutoNum type="arabicPeriod"/>
            </a:pPr>
            <a:r>
              <a:rPr lang="en-US" dirty="0" smtClean="0"/>
              <a:t>Resurrection</a:t>
            </a:r>
          </a:p>
          <a:p>
            <a:pPr marL="1005840" lvl="1" indent="-457200">
              <a:buFont typeface="+mj-lt"/>
              <a:buAutoNum type="arabicPeriod"/>
            </a:pPr>
            <a:r>
              <a:rPr lang="en-US" dirty="0"/>
              <a:t>E</a:t>
            </a:r>
            <a:r>
              <a:rPr lang="en-US" dirty="0" smtClean="0"/>
              <a:t>arthquake</a:t>
            </a:r>
          </a:p>
          <a:p>
            <a:pPr marL="1005840" lvl="1" indent="-457200">
              <a:buFont typeface="+mj-lt"/>
              <a:buAutoNum type="arabicPeriod"/>
            </a:pPr>
            <a:r>
              <a:rPr lang="en-US" dirty="0"/>
              <a:t>D</a:t>
            </a:r>
            <a:r>
              <a:rPr lang="en-US" dirty="0" smtClean="0"/>
              <a:t>escent </a:t>
            </a:r>
            <a:r>
              <a:rPr lang="en-US" dirty="0"/>
              <a:t>of the </a:t>
            </a:r>
            <a:r>
              <a:rPr lang="en-US" dirty="0" smtClean="0"/>
              <a:t>angel</a:t>
            </a:r>
          </a:p>
          <a:p>
            <a:pPr marL="1005840" lvl="1" indent="-457200">
              <a:buFont typeface="+mj-lt"/>
              <a:buAutoNum type="arabicPeriod"/>
            </a:pPr>
            <a:r>
              <a:rPr lang="en-US" dirty="0"/>
              <a:t>O</a:t>
            </a:r>
            <a:r>
              <a:rPr lang="en-US" dirty="0" smtClean="0"/>
              <a:t>pening </a:t>
            </a:r>
            <a:r>
              <a:rPr lang="en-US" dirty="0"/>
              <a:t>of the </a:t>
            </a:r>
            <a:r>
              <a:rPr lang="en-US" dirty="0" smtClean="0"/>
              <a:t>tomb</a:t>
            </a:r>
          </a:p>
          <a:p>
            <a:pPr marL="1005840" lvl="1" indent="-457200">
              <a:buFont typeface="+mj-lt"/>
              <a:buAutoNum type="arabicPeriod"/>
            </a:pPr>
            <a:r>
              <a:rPr lang="en-US" dirty="0"/>
              <a:t>V</a:t>
            </a:r>
            <a:r>
              <a:rPr lang="en-US" dirty="0" smtClean="0"/>
              <a:t>isit </a:t>
            </a:r>
            <a:r>
              <a:rPr lang="en-US" dirty="0"/>
              <a:t>of the women to the </a:t>
            </a:r>
            <a:r>
              <a:rPr lang="en-US" dirty="0" smtClean="0"/>
              <a:t>tomb</a:t>
            </a:r>
          </a:p>
          <a:p>
            <a:pPr marL="1005840" lvl="1" indent="-457200">
              <a:buFont typeface="+mj-lt"/>
              <a:buAutoNum type="arabicPeriod"/>
            </a:pPr>
            <a:r>
              <a:rPr lang="en-US" dirty="0"/>
              <a:t>V</a:t>
            </a:r>
            <a:r>
              <a:rPr lang="en-US" dirty="0" smtClean="0"/>
              <a:t>isit </a:t>
            </a:r>
            <a:r>
              <a:rPr lang="en-US" dirty="0"/>
              <a:t>of Peter and John to the tomb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89801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The Visit of the Women at the Tomb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</p:spPr>
        <p:txBody>
          <a:bodyPr/>
          <a:lstStyle/>
          <a:p>
            <a:r>
              <a:rPr lang="en-US" dirty="0" smtClean="0"/>
              <a:t>Group of women</a:t>
            </a:r>
          </a:p>
          <a:p>
            <a:pPr lvl="1"/>
            <a:r>
              <a:rPr lang="en-US" dirty="0" smtClean="0"/>
              <a:t>Carried spices</a:t>
            </a:r>
          </a:p>
          <a:p>
            <a:r>
              <a:rPr lang="en-US" dirty="0" smtClean="0"/>
              <a:t>Mary Magdalene ran ahead</a:t>
            </a:r>
          </a:p>
          <a:p>
            <a:pPr lvl="1"/>
            <a:r>
              <a:rPr lang="en-US" dirty="0" smtClean="0"/>
              <a:t>Found tomb empty</a:t>
            </a:r>
          </a:p>
          <a:p>
            <a:pPr lvl="1"/>
            <a:r>
              <a:rPr lang="en-US" dirty="0" smtClean="0"/>
              <a:t>Ran back to Peter and John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MaryMagdaleneTom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137" y="1463289"/>
            <a:ext cx="3448506" cy="4660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89801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The Visit of the Women at the Tomb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</p:spPr>
        <p:txBody>
          <a:bodyPr/>
          <a:lstStyle/>
          <a:p>
            <a:r>
              <a:rPr lang="en-US" dirty="0" smtClean="0"/>
              <a:t>Rest of group reached tomb</a:t>
            </a:r>
          </a:p>
          <a:p>
            <a:pPr lvl="1"/>
            <a:r>
              <a:rPr lang="en-US" dirty="0" smtClean="0"/>
              <a:t>Found stone rolled away</a:t>
            </a:r>
          </a:p>
          <a:p>
            <a:pPr lvl="1"/>
            <a:r>
              <a:rPr lang="en-US" dirty="0" smtClean="0"/>
              <a:t>Jesus’ body – gone</a:t>
            </a:r>
          </a:p>
          <a:p>
            <a:r>
              <a:rPr lang="en-US" dirty="0" smtClean="0"/>
              <a:t>2 angels</a:t>
            </a:r>
          </a:p>
          <a:p>
            <a:pPr lvl="1"/>
            <a:r>
              <a:rPr lang="en-US" dirty="0" smtClean="0"/>
              <a:t>“He is risen”</a:t>
            </a:r>
          </a:p>
          <a:p>
            <a:r>
              <a:rPr lang="en-US" dirty="0" smtClean="0"/>
              <a:t>Women ran to the disciples</a:t>
            </a:r>
          </a:p>
          <a:p>
            <a:pPr lvl="1"/>
            <a:r>
              <a:rPr lang="en-US" dirty="0" smtClean="0"/>
              <a:t>Apostle’s disbelief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angel_tom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342" y="1943035"/>
            <a:ext cx="2577210" cy="37262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44949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89801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The Visit of the Women at the Tomb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</p:spPr>
        <p:txBody>
          <a:bodyPr/>
          <a:lstStyle/>
          <a:p>
            <a:r>
              <a:rPr lang="en-US" dirty="0" smtClean="0"/>
              <a:t>Tomb sealed</a:t>
            </a:r>
          </a:p>
          <a:p>
            <a:pPr lvl="1"/>
            <a:r>
              <a:rPr lang="en-US" dirty="0" smtClean="0"/>
              <a:t>Heavy stone</a:t>
            </a:r>
          </a:p>
          <a:p>
            <a:pPr lvl="1"/>
            <a:r>
              <a:rPr lang="en-US" dirty="0" smtClean="0"/>
              <a:t>Wax</a:t>
            </a:r>
          </a:p>
          <a:p>
            <a:pPr lvl="1"/>
            <a:r>
              <a:rPr lang="en-US" dirty="0" smtClean="0"/>
              <a:t>Soldiers</a:t>
            </a:r>
          </a:p>
          <a:p>
            <a:r>
              <a:rPr lang="en-US" dirty="0" smtClean="0"/>
              <a:t>6:30 am</a:t>
            </a:r>
          </a:p>
          <a:p>
            <a:pPr lvl="1"/>
            <a:r>
              <a:rPr lang="en-US" dirty="0" smtClean="0"/>
              <a:t>Peter and John entered tomb</a:t>
            </a:r>
          </a:p>
          <a:p>
            <a:pPr lvl="1"/>
            <a:r>
              <a:rPr lang="en-US" dirty="0" smtClean="0"/>
              <a:t>Grave linens folded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tissot-saint-peter-and-saint-john-run-to-the-sepulchre-541x7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161" y="1529758"/>
            <a:ext cx="3390419" cy="45936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19221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82698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The Appearances of Jesus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3661094" cy="4715147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To </a:t>
            </a:r>
            <a:r>
              <a:rPr lang="en-US" sz="2800" b="1" dirty="0"/>
              <a:t>Mary </a:t>
            </a:r>
            <a:r>
              <a:rPr lang="en-US" sz="2800" b="1" dirty="0" smtClean="0"/>
              <a:t>Magdalene </a:t>
            </a:r>
            <a:r>
              <a:rPr lang="en-US" sz="2800" dirty="0"/>
              <a:t>(Mark 16:9-11; John 20:11-18)</a:t>
            </a:r>
            <a:r>
              <a:rPr lang="en-US" sz="2800" b="1" dirty="0" smtClean="0"/>
              <a:t> </a:t>
            </a:r>
          </a:p>
          <a:p>
            <a:r>
              <a:rPr lang="en-US" dirty="0" smtClean="0"/>
              <a:t>Weeping by tomb</a:t>
            </a:r>
          </a:p>
          <a:p>
            <a:pPr lvl="1"/>
            <a:r>
              <a:rPr lang="en-US" dirty="0" smtClean="0"/>
              <a:t>Two angels appeared “Why do you weep?”</a:t>
            </a:r>
          </a:p>
          <a:p>
            <a:r>
              <a:rPr lang="en-US" dirty="0" smtClean="0"/>
              <a:t>Jesus appeared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Harold_Copping_Mary_Magadalene_and_Risen_Christ_4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017" y="1495884"/>
            <a:ext cx="2965288" cy="4914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82698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The Appearances of Jesus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715147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To the Other Women </a:t>
            </a:r>
            <a:r>
              <a:rPr lang="en-US" dirty="0"/>
              <a:t>(Matthew 28:9-10</a:t>
            </a:r>
            <a:r>
              <a:rPr lang="en-US" dirty="0" smtClean="0"/>
              <a:t>)</a:t>
            </a:r>
          </a:p>
          <a:p>
            <a:r>
              <a:rPr lang="en-US" dirty="0" smtClean="0"/>
              <a:t>Women discussing earlier experience</a:t>
            </a:r>
          </a:p>
          <a:p>
            <a:pPr lvl="1"/>
            <a:r>
              <a:rPr lang="en-US" dirty="0" smtClean="0"/>
              <a:t>Jesus appeared</a:t>
            </a:r>
            <a:endParaRPr lang="en-US" dirty="0" smtClean="0"/>
          </a:p>
          <a:p>
            <a:pPr lvl="1"/>
            <a:r>
              <a:rPr lang="en-US" dirty="0" smtClean="0"/>
              <a:t>Told them to get the other disciples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tissot-jesus-appears-to-the-holy-women-732x5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790" y="3425849"/>
            <a:ext cx="3941808" cy="2816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91743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82698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The Appearances of Jesus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Resurrection and Ascension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972448" cy="4715147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To Simon Peter </a:t>
            </a:r>
            <a:r>
              <a:rPr lang="en-US" sz="2800" dirty="0"/>
              <a:t> (Luke 24:34)</a:t>
            </a:r>
            <a:endParaRPr lang="en-US" sz="2800" b="1" dirty="0" smtClean="0"/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to a man</a:t>
            </a:r>
          </a:p>
          <a:p>
            <a:r>
              <a:rPr lang="en-US" dirty="0" smtClean="0"/>
              <a:t>Paul’s reference (1 Corinthians 15:5)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peter_and_john_running-dan-burr-mindr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76"/>
          <a:stretch/>
        </p:blipFill>
        <p:spPr>
          <a:xfrm>
            <a:off x="5332322" y="1445548"/>
            <a:ext cx="3503830" cy="479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25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7357</TotalTime>
  <Words>586</Words>
  <Application>Microsoft Macintosh PowerPoint</Application>
  <PresentationFormat>On-screen Show (4:3)</PresentationFormat>
  <Paragraphs>109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Civic</vt:lpstr>
      <vt:lpstr>Global University of Theological Studies {Life of Christ} </vt:lpstr>
      <vt:lpstr>The Resurrection</vt:lpstr>
      <vt:lpstr>The Earthquake and the opening of the tomb</vt:lpstr>
      <vt:lpstr>The Visit of the Women at the Tomb</vt:lpstr>
      <vt:lpstr>The Visit of the Women at the Tomb</vt:lpstr>
      <vt:lpstr>The Visit of the Women at the Tomb</vt:lpstr>
      <vt:lpstr>The Appearances of Jesus</vt:lpstr>
      <vt:lpstr>The Appearances of Jesus</vt:lpstr>
      <vt:lpstr>The Appearances of Jesus</vt:lpstr>
      <vt:lpstr>The Appearances of Jesus</vt:lpstr>
      <vt:lpstr>The Appearances of Jesus</vt:lpstr>
      <vt:lpstr>Appearance to Seven Disciples Beside the Sea of Galilee</vt:lpstr>
      <vt:lpstr>Appearance to Seven Disciples Beside the Sea of Galilee</vt:lpstr>
      <vt:lpstr>The Appearance to the Eleven and the Great Commission</vt:lpstr>
      <vt:lpstr>The Last Appearance and Ascension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Kaylin Shirley</dc:creator>
  <cp:keywords/>
  <dc:description/>
  <cp:lastModifiedBy>Kaylin Shirley</cp:lastModifiedBy>
  <cp:revision>218</cp:revision>
  <dcterms:created xsi:type="dcterms:W3CDTF">2011-08-23T00:03:16Z</dcterms:created>
  <dcterms:modified xsi:type="dcterms:W3CDTF">2011-09-13T17:30:39Z</dcterms:modified>
  <cp:category/>
</cp:coreProperties>
</file>