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9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261" r:id="rId11"/>
    <p:sldId id="295" r:id="rId12"/>
    <p:sldId id="317" r:id="rId13"/>
    <p:sldId id="318" r:id="rId14"/>
    <p:sldId id="279" r:id="rId15"/>
    <p:sldId id="319" r:id="rId16"/>
    <p:sldId id="321" r:id="rId17"/>
    <p:sldId id="32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8/29/11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8/29/11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Beginning of the Ministry of Jesus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gif"/><Relationship Id="rId3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The Beginning of </a:t>
            </a:r>
          </a:p>
          <a:p>
            <a:r>
              <a:rPr lang="en-US" sz="2800" dirty="0" smtClean="0"/>
              <a:t>The ministry of</a:t>
            </a:r>
          </a:p>
          <a:p>
            <a:r>
              <a:rPr lang="en-US" sz="2800" dirty="0" smtClean="0"/>
              <a:t>Jesus – Part </a:t>
            </a:r>
            <a:r>
              <a:rPr lang="en-US" sz="2800" dirty="0" smtClean="0"/>
              <a:t>2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Ministry in Samaria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0981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Jesus returned to Galilee</a:t>
            </a:r>
          </a:p>
          <a:p>
            <a:pPr marL="1005840" lvl="1" indent="-457200">
              <a:buFont typeface="Courier New"/>
              <a:buChar char="o"/>
            </a:pPr>
            <a:r>
              <a:rPr lang="en-US" dirty="0" smtClean="0"/>
              <a:t>Prevented division between Himself and John’s disciples </a:t>
            </a:r>
          </a:p>
          <a:p>
            <a:pPr marL="1005840" lvl="1" indent="-457200">
              <a:buFont typeface="Courier New"/>
              <a:buChar char="o"/>
            </a:pPr>
            <a:r>
              <a:rPr lang="en-US" dirty="0" smtClean="0"/>
              <a:t>Escaped political sphere of Herod Antipas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Journeyed through Samaria</a:t>
            </a:r>
            <a:endParaRPr lang="en-US" dirty="0" smtClean="0"/>
          </a:p>
        </p:txBody>
      </p:sp>
      <p:pic>
        <p:nvPicPr>
          <p:cNvPr id="4" name="Picture 3" descr="30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7" t="14047" b="33578"/>
          <a:stretch/>
        </p:blipFill>
        <p:spPr>
          <a:xfrm>
            <a:off x="3450854" y="3784470"/>
            <a:ext cx="3220190" cy="243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Origin of the Samaritans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Kingdom of Israel fell in 721 BC</a:t>
            </a:r>
          </a:p>
          <a:p>
            <a:r>
              <a:rPr lang="en-US" dirty="0" smtClean="0"/>
              <a:t>Israelites resettled to other parts of Assyrian Empire</a:t>
            </a:r>
          </a:p>
          <a:p>
            <a:pPr lvl="1"/>
            <a:r>
              <a:rPr lang="en-US" dirty="0" smtClean="0"/>
              <a:t>People from other parts of the empire repopulated the area</a:t>
            </a:r>
          </a:p>
          <a:p>
            <a:pPr lvl="1"/>
            <a:r>
              <a:rPr lang="en-US" dirty="0" smtClean="0"/>
              <a:t>Intermarried with Israelites, forming Samaritans </a:t>
            </a:r>
          </a:p>
          <a:p>
            <a:pPr lvl="1"/>
            <a:r>
              <a:rPr lang="en-US" dirty="0" smtClean="0"/>
              <a:t>Idolatry mixed with true worship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Map-Samaria-Central-Palestin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630" y="3748377"/>
            <a:ext cx="3660584" cy="2514209"/>
          </a:xfrm>
          <a:prstGeom prst="rect">
            <a:avLst/>
          </a:prstGeom>
        </p:spPr>
      </p:pic>
      <p:pic>
        <p:nvPicPr>
          <p:cNvPr id="7" name="Picture 6" descr="3056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37" y="3718436"/>
            <a:ext cx="3240956" cy="2544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Origin of the Samaritans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Jews refused Samaritan help at rebuilding of Jerusalem</a:t>
            </a:r>
          </a:p>
          <a:p>
            <a:pPr lvl="1"/>
            <a:r>
              <a:rPr lang="en-US" dirty="0" smtClean="0"/>
              <a:t>Samaritans began to oppose the reconstruction</a:t>
            </a:r>
          </a:p>
          <a:p>
            <a:pPr lvl="1"/>
            <a:r>
              <a:rPr lang="en-US" dirty="0" smtClean="0"/>
              <a:t>Jews never forgot opposition</a:t>
            </a:r>
          </a:p>
          <a:p>
            <a:pPr lvl="1"/>
            <a:r>
              <a:rPr lang="en-US" dirty="0" smtClean="0"/>
              <a:t>Considered the land unclean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Roman w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218" y="2983402"/>
            <a:ext cx="4269934" cy="286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70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Origin of the Samaritans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38256" y="1360932"/>
            <a:ext cx="4597896" cy="4762500"/>
          </a:xfrm>
        </p:spPr>
        <p:txBody>
          <a:bodyPr/>
          <a:lstStyle/>
          <a:p>
            <a:r>
              <a:rPr lang="en-US" dirty="0" smtClean="0"/>
              <a:t>Jesus chose to go through Samaria!</a:t>
            </a:r>
          </a:p>
          <a:p>
            <a:r>
              <a:rPr lang="en-US" dirty="0" smtClean="0"/>
              <a:t>Jesus and group stopped at Jacob’s well</a:t>
            </a:r>
          </a:p>
          <a:p>
            <a:pPr lvl="1"/>
            <a:r>
              <a:rPr lang="en-US" dirty="0" smtClean="0"/>
              <a:t>Jesus – hungry, thirsty, and weary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Jesus-and-the-Samaritan-Woman-Carl-Blo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360932"/>
            <a:ext cx="381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462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</a:t>
            </a:r>
            <a:r>
              <a:rPr lang="en-US" sz="4000" b="1" i="1" dirty="0" smtClean="0"/>
              <a:t>Samaritan Woman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Outcast</a:t>
            </a:r>
          </a:p>
          <a:p>
            <a:r>
              <a:rPr lang="en-US" dirty="0" smtClean="0"/>
              <a:t>Ignorant, illiterate woman of lower class</a:t>
            </a:r>
          </a:p>
          <a:p>
            <a:r>
              <a:rPr lang="en-US" dirty="0" smtClean="0"/>
              <a:t>Lost her virtue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woman-samaritan-we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78" y="2568448"/>
            <a:ext cx="25146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</a:t>
            </a:r>
            <a:r>
              <a:rPr lang="en-US" sz="4000" b="1" i="1" dirty="0" smtClean="0"/>
              <a:t>Samaritan Woman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Jesus’ approach</a:t>
            </a:r>
          </a:p>
          <a:p>
            <a:pPr lvl="1"/>
            <a:r>
              <a:rPr lang="en-US" dirty="0" smtClean="0"/>
              <a:t>Established a point of contact</a:t>
            </a:r>
          </a:p>
          <a:p>
            <a:pPr lvl="1"/>
            <a:r>
              <a:rPr lang="en-US" dirty="0" smtClean="0"/>
              <a:t>Used her natural curiosity to show her need</a:t>
            </a:r>
          </a:p>
          <a:p>
            <a:pPr lvl="2"/>
            <a:r>
              <a:rPr lang="en-US" dirty="0" smtClean="0"/>
              <a:t>Caused conviction</a:t>
            </a:r>
          </a:p>
        </p:txBody>
      </p:sp>
      <p:pic>
        <p:nvPicPr>
          <p:cNvPr id="5" name="Picture 4" descr="woman_at_the_we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625" y="2931690"/>
            <a:ext cx="3913802" cy="3152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8870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</a:t>
            </a:r>
            <a:r>
              <a:rPr lang="en-US" sz="4000" b="1" i="1" dirty="0" smtClean="0"/>
              <a:t>Samaritan Woman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pPr lvl="1"/>
            <a:r>
              <a:rPr lang="en-US" dirty="0" smtClean="0"/>
              <a:t>Turned the conversation to spiritual things</a:t>
            </a:r>
          </a:p>
          <a:p>
            <a:pPr lvl="1"/>
            <a:r>
              <a:rPr lang="en-US" dirty="0" smtClean="0"/>
              <a:t>Awakened her conscience</a:t>
            </a:r>
          </a:p>
          <a:p>
            <a:pPr lvl="2"/>
            <a:r>
              <a:rPr lang="en-US" dirty="0" smtClean="0"/>
              <a:t>Put a finger on her unhappiness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AndWomanAtWell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287" y="2840633"/>
            <a:ext cx="4526204" cy="338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506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</a:t>
            </a:r>
            <a:r>
              <a:rPr lang="en-US" sz="4000" b="1" i="1" dirty="0" smtClean="0"/>
              <a:t>Samaritan Woman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334319" cy="4572000"/>
          </a:xfrm>
        </p:spPr>
        <p:txBody>
          <a:bodyPr/>
          <a:lstStyle/>
          <a:p>
            <a:r>
              <a:rPr lang="en-US" dirty="0" smtClean="0"/>
              <a:t>Became enthusiastic witness</a:t>
            </a:r>
          </a:p>
          <a:p>
            <a:pPr lvl="1"/>
            <a:r>
              <a:rPr lang="en-US" dirty="0" smtClean="0"/>
              <a:t>“Come see the man who has restored my dignity as a woman”</a:t>
            </a:r>
          </a:p>
          <a:p>
            <a:r>
              <a:rPr lang="en-US" dirty="0" smtClean="0"/>
              <a:t>Evangelization of </a:t>
            </a:r>
            <a:r>
              <a:rPr lang="en-US" dirty="0" err="1" smtClean="0"/>
              <a:t>Sychar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Screen shot 2011-08-29 at 3.02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00" y="1473578"/>
            <a:ext cx="3239657" cy="48243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14669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Nicodemus and the New Birth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72024" cy="4572000"/>
          </a:xfrm>
        </p:spPr>
        <p:txBody>
          <a:bodyPr/>
          <a:lstStyle/>
          <a:p>
            <a:r>
              <a:rPr lang="en-US" dirty="0" smtClean="0"/>
              <a:t>Devout Jew</a:t>
            </a:r>
          </a:p>
          <a:p>
            <a:r>
              <a:rPr lang="en-US" dirty="0" smtClean="0"/>
              <a:t>Member of the Sanhedrin</a:t>
            </a:r>
          </a:p>
          <a:p>
            <a:pPr lvl="1"/>
            <a:r>
              <a:rPr lang="en-US" dirty="0" smtClean="0"/>
              <a:t>Teacher and interpreter of the law</a:t>
            </a:r>
          </a:p>
          <a:p>
            <a:r>
              <a:rPr lang="en-US" dirty="0" smtClean="0"/>
              <a:t>Sought interview with Jesus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christ_instructing_nicodemu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61" r="3346" b="30348"/>
          <a:stretch/>
        </p:blipFill>
        <p:spPr>
          <a:xfrm>
            <a:off x="4955353" y="1713544"/>
            <a:ext cx="3587526" cy="3886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Nicodemus and the New Birth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273117" cy="4572000"/>
          </a:xfrm>
        </p:spPr>
        <p:txBody>
          <a:bodyPr/>
          <a:lstStyle/>
          <a:p>
            <a:r>
              <a:rPr lang="en-US" dirty="0" smtClean="0"/>
              <a:t>Why at night?</a:t>
            </a:r>
          </a:p>
          <a:p>
            <a:pPr lvl="1"/>
            <a:r>
              <a:rPr lang="en-US" dirty="0" smtClean="0"/>
              <a:t>Nicodemus was a Pharisee – would have been censured by colleagues</a:t>
            </a:r>
          </a:p>
          <a:p>
            <a:pPr lvl="1"/>
            <a:r>
              <a:rPr lang="en-US" dirty="0" smtClean="0"/>
              <a:t>Jesus was more accessible at night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_nicodemus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283" y="1342479"/>
            <a:ext cx="3755380" cy="500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58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Nicodemus and the New Birth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72024" cy="4572000"/>
          </a:xfrm>
        </p:spPr>
        <p:txBody>
          <a:bodyPr/>
          <a:lstStyle/>
          <a:p>
            <a:r>
              <a:rPr lang="en-US" dirty="0" smtClean="0"/>
              <a:t>Conversation:</a:t>
            </a:r>
          </a:p>
          <a:p>
            <a:pPr lvl="1"/>
            <a:r>
              <a:rPr lang="en-US" dirty="0" smtClean="0"/>
              <a:t>Confession of Jesus’ divine origin</a:t>
            </a:r>
          </a:p>
          <a:p>
            <a:pPr lvl="1"/>
            <a:r>
              <a:rPr lang="en-US" dirty="0" smtClean="0"/>
              <a:t>Jesus’ response: John 3:3</a:t>
            </a:r>
          </a:p>
          <a:p>
            <a:pPr lvl="1"/>
            <a:r>
              <a:rPr lang="en-US" dirty="0" smtClean="0"/>
              <a:t>Kingdom of God is a spiritual order</a:t>
            </a:r>
          </a:p>
          <a:p>
            <a:pPr lvl="2"/>
            <a:r>
              <a:rPr lang="en-US" dirty="0" smtClean="0"/>
              <a:t>Enter only on basis of spiritual new birth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nicodemus%20%20%20william%20hole%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752" y="1330848"/>
            <a:ext cx="39624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Nicodemus and the New Birth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Nicodemus was astounded. Why?</a:t>
            </a:r>
          </a:p>
          <a:p>
            <a:r>
              <a:rPr lang="en-US" dirty="0" smtClean="0"/>
              <a:t>His preconceived ideas:</a:t>
            </a:r>
          </a:p>
          <a:p>
            <a:pPr lvl="1"/>
            <a:r>
              <a:rPr lang="en-US" dirty="0" smtClean="0"/>
              <a:t>Jews had a hereditary claim to messianic realm</a:t>
            </a:r>
          </a:p>
          <a:p>
            <a:pPr lvl="1"/>
            <a:r>
              <a:rPr lang="en-US" dirty="0" smtClean="0"/>
              <a:t>Conformity to Moral code and ritual system required</a:t>
            </a:r>
          </a:p>
          <a:p>
            <a:pPr lvl="1"/>
            <a:r>
              <a:rPr lang="en-US" dirty="0" smtClean="0"/>
              <a:t>Obedience to complex restrictions and observances result in rewards in coming kingdom</a:t>
            </a:r>
          </a:p>
          <a:p>
            <a:r>
              <a:rPr lang="en-US" dirty="0" smtClean="0"/>
              <a:t>Direct conflict with what Jesus taught!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719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Nicodemus and the New Birth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“Born again?”</a:t>
            </a:r>
          </a:p>
          <a:p>
            <a:r>
              <a:rPr lang="en-US" dirty="0" smtClean="0"/>
              <a:t>Jesus asked Nicodemus to believe on Him to receive eternal life</a:t>
            </a:r>
          </a:p>
          <a:p>
            <a:r>
              <a:rPr lang="en-US" i="1" dirty="0" smtClean="0"/>
              <a:t>Believing </a:t>
            </a:r>
            <a:r>
              <a:rPr lang="en-US" dirty="0" smtClean="0"/>
              <a:t>(John 3:16) counterpart to </a:t>
            </a:r>
            <a:r>
              <a:rPr lang="en-US" i="1" dirty="0" smtClean="0"/>
              <a:t>looking </a:t>
            </a:r>
            <a:r>
              <a:rPr lang="en-US" dirty="0" smtClean="0"/>
              <a:t>(Numbers 21:8-9)</a:t>
            </a:r>
            <a:endParaRPr lang="en-US" i="1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7_nicodem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012" y="3437552"/>
            <a:ext cx="2973296" cy="297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69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Nicodemus and the New Birth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4 facts: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God loves the world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Demonstrated His love by giving His Son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World is under condemnation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Release from condemnation through belief in God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231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Nicodemus and the New Birth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Belief NOT mere “mental assent”</a:t>
            </a:r>
          </a:p>
          <a:p>
            <a:pPr lvl="1"/>
            <a:r>
              <a:rPr lang="en-US" dirty="0" smtClean="0"/>
              <a:t>Biblical believing leads to action!</a:t>
            </a:r>
          </a:p>
          <a:p>
            <a:pPr lvl="1"/>
            <a:r>
              <a:rPr lang="en-US" dirty="0" smtClean="0"/>
              <a:t>John 7:38</a:t>
            </a:r>
          </a:p>
          <a:p>
            <a:pPr lvl="1"/>
            <a:r>
              <a:rPr lang="en-US" dirty="0" smtClean="0"/>
              <a:t>Mark 16:16</a:t>
            </a:r>
          </a:p>
          <a:p>
            <a:r>
              <a:rPr lang="en-US" dirty="0" smtClean="0"/>
              <a:t>Jews attempted to drive wedge between Jesus and John</a:t>
            </a:r>
          </a:p>
          <a:p>
            <a:pPr lvl="1"/>
            <a:r>
              <a:rPr lang="en-US" dirty="0" smtClean="0"/>
              <a:t>“He must increase, but I must decrease” (John 3:28-30)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828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Nicodemus and the New Birth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5 truths about Jesus given by John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Christ from Heaven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knew the Father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Father sent Him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Had the Fathe</a:t>
            </a:r>
            <a:r>
              <a:rPr lang="en-US" dirty="0" smtClean="0"/>
              <a:t>r’s words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Empowered by the Holy Spirit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2442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2747</TotalTime>
  <Words>681</Words>
  <Application>Microsoft Macintosh PowerPoint</Application>
  <PresentationFormat>On-screen Show (4:3)</PresentationFormat>
  <Paragraphs>156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Global University of Theological Studies {Life of Christ} </vt:lpstr>
      <vt:lpstr>Nicodemus and the New Birth</vt:lpstr>
      <vt:lpstr>Nicodemus and the New Birth</vt:lpstr>
      <vt:lpstr>Nicodemus and the New Birth</vt:lpstr>
      <vt:lpstr>Nicodemus and the New Birth</vt:lpstr>
      <vt:lpstr>Nicodemus and the New Birth</vt:lpstr>
      <vt:lpstr>Nicodemus and the New Birth</vt:lpstr>
      <vt:lpstr>Nicodemus and the New Birth</vt:lpstr>
      <vt:lpstr>Nicodemus and the New Birth</vt:lpstr>
      <vt:lpstr>Ministry in Samaria</vt:lpstr>
      <vt:lpstr>Origin of the Samaritans</vt:lpstr>
      <vt:lpstr>Origin of the Samaritans</vt:lpstr>
      <vt:lpstr>Origin of the Samaritans</vt:lpstr>
      <vt:lpstr>The Samaritan Woman</vt:lpstr>
      <vt:lpstr>The Samaritan Woman</vt:lpstr>
      <vt:lpstr>The Samaritan Woman</vt:lpstr>
      <vt:lpstr>The Samaritan Woman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Kaylin Shirley</cp:lastModifiedBy>
  <cp:revision>77</cp:revision>
  <dcterms:created xsi:type="dcterms:W3CDTF">2011-08-23T00:03:16Z</dcterms:created>
  <dcterms:modified xsi:type="dcterms:W3CDTF">2011-08-29T19:32:46Z</dcterms:modified>
</cp:coreProperties>
</file>