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9" r:id="rId3"/>
    <p:sldId id="261" r:id="rId4"/>
    <p:sldId id="335" r:id="rId5"/>
    <p:sldId id="295" r:id="rId6"/>
    <p:sldId id="279" r:id="rId7"/>
    <p:sldId id="330" r:id="rId8"/>
    <p:sldId id="334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8/31/11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Sabbath Controversy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5</a:t>
            </a:r>
            <a:r>
              <a:rPr lang="en-US" sz="2800" smtClean="0"/>
              <a:t>. </a:t>
            </a:r>
            <a:r>
              <a:rPr lang="en-US" sz="2800" dirty="0" smtClean="0"/>
              <a:t>The Sabbath Controversy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 smtClean="0"/>
              <a:t>The Sermon on the Mount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2853"/>
            <a:ext cx="7758830" cy="48389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Greatest of all sermons in history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Introduction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Theme of the sermon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Christ’s ethical teachings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Practice of real righteousness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Single hearted devotion to God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 smtClean="0"/>
              <a:t>The Sermon on the Mount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2853"/>
            <a:ext cx="7758830" cy="48389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1" indent="-457200">
              <a:buFont typeface="Arial"/>
              <a:buChar char="•"/>
            </a:pPr>
            <a:r>
              <a:rPr lang="en-US" dirty="0" smtClean="0"/>
              <a:t>Captious criticism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Prayer and the Golden rule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conclusion</a:t>
            </a:r>
          </a:p>
        </p:txBody>
      </p:sp>
      <p:pic>
        <p:nvPicPr>
          <p:cNvPr id="3" name="Picture 2" descr="Sermon_on_the_Mou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82" y="2787675"/>
            <a:ext cx="4786370" cy="347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8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Healing of the Centurion's Servant</a:t>
            </a:r>
            <a:endParaRPr lang="en-US" sz="3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Jesus entered Capernaum</a:t>
            </a:r>
            <a:endParaRPr lang="en-US" dirty="0"/>
          </a:p>
          <a:p>
            <a:pPr lvl="1"/>
            <a:r>
              <a:rPr lang="en-US" dirty="0" smtClean="0"/>
              <a:t>Gentile centurion asked Jesus to heal his servant</a:t>
            </a:r>
          </a:p>
          <a:p>
            <a:pPr lvl="1"/>
            <a:r>
              <a:rPr lang="en-US" dirty="0" smtClean="0"/>
              <a:t>As Jesus was on His way to see him</a:t>
            </a:r>
          </a:p>
          <a:p>
            <a:pPr lvl="2"/>
            <a:r>
              <a:rPr lang="en-US" dirty="0" smtClean="0"/>
              <a:t>Centurion sent friends with a message for Jesus that conveyed understanding of His authority (Luke 7:6-8)</a:t>
            </a:r>
          </a:p>
          <a:p>
            <a:pPr lvl="1"/>
            <a:r>
              <a:rPr lang="en-US" dirty="0" smtClean="0"/>
              <a:t>Servant healed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Raising the Widow’s Son in Nain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Village 25 miles southwest of Capernaum</a:t>
            </a:r>
          </a:p>
          <a:p>
            <a:r>
              <a:rPr lang="en-US" dirty="0" smtClean="0"/>
              <a:t>Jesus met with funeral procession</a:t>
            </a:r>
          </a:p>
          <a:p>
            <a:pPr lvl="1"/>
            <a:r>
              <a:rPr lang="en-US" dirty="0" smtClean="0"/>
              <a:t>Son of well-respected widow</a:t>
            </a:r>
          </a:p>
          <a:p>
            <a:pPr lvl="1"/>
            <a:r>
              <a:rPr lang="en-US" dirty="0" smtClean="0"/>
              <a:t>“weep not” –Jesus</a:t>
            </a:r>
          </a:p>
          <a:p>
            <a:r>
              <a:rPr lang="en-US" dirty="0" smtClean="0"/>
              <a:t>Son rose from the dead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-christ-raises-the-son-of-the-widow-of-nain-from-dea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210" y="2487426"/>
            <a:ext cx="2788858" cy="365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 smtClean="0"/>
              <a:t>The Message from John the Baptist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John sent his disciples</a:t>
            </a:r>
            <a:r>
              <a:rPr lang="en-US" dirty="0"/>
              <a:t> </a:t>
            </a:r>
            <a:r>
              <a:rPr lang="en-US" dirty="0" smtClean="0"/>
              <a:t>to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“Are you the messiah?”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 told the disciples to tell John what they had seen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John – the greatest prophet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Jesus Upbraids the Unrepentant Cities</a:t>
            </a:r>
            <a:endParaRPr lang="en-US" sz="3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Chorazin</a:t>
            </a:r>
            <a:endParaRPr lang="en-US" dirty="0" smtClean="0"/>
          </a:p>
          <a:p>
            <a:r>
              <a:rPr lang="en-US" dirty="0" smtClean="0"/>
              <a:t>Bethsaida</a:t>
            </a:r>
          </a:p>
          <a:p>
            <a:r>
              <a:rPr lang="en-US" dirty="0" smtClean="0"/>
              <a:t>Capernaum</a:t>
            </a:r>
            <a:endParaRPr lang="en-US" dirty="0"/>
          </a:p>
          <a:p>
            <a:pPr lvl="1"/>
            <a:r>
              <a:rPr lang="en-US" dirty="0" smtClean="0"/>
              <a:t>Unrepentant</a:t>
            </a:r>
          </a:p>
          <a:p>
            <a:r>
              <a:rPr lang="en-US" dirty="0" smtClean="0"/>
              <a:t>Why did Jews reject Christ?</a:t>
            </a:r>
          </a:p>
          <a:p>
            <a:pPr lvl="1"/>
            <a:r>
              <a:rPr lang="en-US" dirty="0" smtClean="0"/>
              <a:t>Spiritual blindness</a:t>
            </a:r>
          </a:p>
        </p:txBody>
      </p:sp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Anointing of Jesus’ Feet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Simon invited Jesus to dinner</a:t>
            </a:r>
          </a:p>
          <a:p>
            <a:pPr lvl="1"/>
            <a:r>
              <a:rPr lang="en-US" dirty="0" smtClean="0"/>
              <a:t>No hospitality</a:t>
            </a:r>
          </a:p>
          <a:p>
            <a:r>
              <a:rPr lang="en-US" dirty="0" smtClean="0"/>
              <a:t>Woman entered tearfully</a:t>
            </a:r>
          </a:p>
          <a:p>
            <a:pPr lvl="1"/>
            <a:r>
              <a:rPr lang="en-US" dirty="0" smtClean="0"/>
              <a:t>Washed His feet with her hair</a:t>
            </a:r>
          </a:p>
          <a:p>
            <a:pPr lvl="1"/>
            <a:r>
              <a:rPr lang="en-US" dirty="0" smtClean="0"/>
              <a:t>Anointed with costly perfume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MagdaleneJesusFeetHai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78" y="2228913"/>
            <a:ext cx="3870135" cy="3870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Anointing of Jesus’ Feet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Jesus knew Simon’s thoughts</a:t>
            </a:r>
          </a:p>
          <a:p>
            <a:pPr lvl="1"/>
            <a:r>
              <a:rPr lang="en-US" dirty="0" smtClean="0"/>
              <a:t>Illustration of the creditor</a:t>
            </a:r>
          </a:p>
          <a:p>
            <a:r>
              <a:rPr lang="en-US" dirty="0" smtClean="0"/>
              <a:t>Mary Magdalene?</a:t>
            </a:r>
          </a:p>
          <a:p>
            <a:r>
              <a:rPr lang="en-US" dirty="0" smtClean="0"/>
              <a:t>Jesus forgave her sins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1538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Another Tour of Galilee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88509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Systematic tour of the provinces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Theme: good news of the kingdom of God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First ladies auxiliary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Jesus-preaching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501" y="3046425"/>
            <a:ext cx="4284158" cy="3047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750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Accused by the Pharisees</a:t>
            </a:r>
            <a:endParaRPr lang="en-US" sz="3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 of Simon</a:t>
            </a:r>
          </a:p>
          <a:p>
            <a:pPr lvl="1"/>
            <a:r>
              <a:rPr lang="en-US" dirty="0" smtClean="0"/>
              <a:t>Great multitude</a:t>
            </a:r>
          </a:p>
          <a:p>
            <a:pPr lvl="1"/>
            <a:r>
              <a:rPr lang="en-US" dirty="0" smtClean="0"/>
              <a:t>Stress</a:t>
            </a:r>
          </a:p>
          <a:p>
            <a:pPr lvl="1"/>
            <a:r>
              <a:rPr lang="en-US" dirty="0" smtClean="0"/>
              <a:t>Enemies were spreading slander</a:t>
            </a:r>
          </a:p>
          <a:p>
            <a:pPr lvl="1"/>
            <a:r>
              <a:rPr lang="en-US" dirty="0" smtClean="0"/>
              <a:t>His friends removed him from crowds</a:t>
            </a:r>
          </a:p>
        </p:txBody>
      </p:sp>
    </p:spTree>
    <p:extLst>
      <p:ext uri="{BB962C8B-B14F-4D97-AF65-F5344CB8AC3E}">
        <p14:creationId xmlns:p14="http://schemas.microsoft.com/office/powerpoint/2010/main" val="660859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Sabbath Controversy in Jerusalem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of Jesus’ ministry</a:t>
            </a:r>
          </a:p>
          <a:p>
            <a:r>
              <a:rPr lang="en-US" dirty="0" smtClean="0"/>
              <a:t>Conflict between Jesus and the </a:t>
            </a:r>
            <a:r>
              <a:rPr lang="en-US" dirty="0" err="1" smtClean="0"/>
              <a:t>pharisees</a:t>
            </a:r>
            <a:endParaRPr lang="en-US" dirty="0" smtClean="0"/>
          </a:p>
          <a:p>
            <a:pPr lvl="1"/>
            <a:r>
              <a:rPr lang="en-US" dirty="0" smtClean="0"/>
              <a:t>Significance of the Sabbath</a:t>
            </a:r>
          </a:p>
          <a:p>
            <a:r>
              <a:rPr lang="en-US" dirty="0" smtClean="0"/>
              <a:t>Sabbath:</a:t>
            </a:r>
          </a:p>
          <a:p>
            <a:pPr lvl="1"/>
            <a:r>
              <a:rPr lang="en-US" dirty="0" smtClean="0"/>
              <a:t>Purpose: to protect the underlings and oppressed</a:t>
            </a:r>
          </a:p>
          <a:p>
            <a:pPr lvl="1"/>
            <a:r>
              <a:rPr lang="en-US" dirty="0" smtClean="0"/>
              <a:t>Rabbis and </a:t>
            </a:r>
            <a:r>
              <a:rPr lang="en-US" dirty="0"/>
              <a:t>P</a:t>
            </a:r>
            <a:r>
              <a:rPr lang="en-US" dirty="0" smtClean="0"/>
              <a:t>harisees had made it a burden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Wo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28" y="4220280"/>
            <a:ext cx="2964941" cy="219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Accused by the Pharisees</a:t>
            </a:r>
            <a:endParaRPr lang="en-US" sz="3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Pharisees brought to Jesus a man:</a:t>
            </a:r>
          </a:p>
          <a:p>
            <a:pPr lvl="1"/>
            <a:r>
              <a:rPr lang="en-US" dirty="0" smtClean="0"/>
              <a:t>Deaf</a:t>
            </a:r>
          </a:p>
          <a:p>
            <a:pPr lvl="1"/>
            <a:r>
              <a:rPr lang="en-US" dirty="0" smtClean="0"/>
              <a:t>Blind</a:t>
            </a:r>
          </a:p>
          <a:p>
            <a:pPr lvl="1"/>
            <a:r>
              <a:rPr lang="en-US" dirty="0" smtClean="0"/>
              <a:t>Dumb</a:t>
            </a:r>
          </a:p>
          <a:p>
            <a:r>
              <a:rPr lang="en-US" dirty="0" smtClean="0"/>
              <a:t>Healed! </a:t>
            </a:r>
          </a:p>
          <a:p>
            <a:pPr lvl="1"/>
            <a:r>
              <a:rPr lang="en-US" dirty="0" smtClean="0"/>
              <a:t>3 miracles at once.</a:t>
            </a:r>
            <a:endParaRPr lang="en-US" dirty="0" smtClean="0"/>
          </a:p>
        </p:txBody>
      </p:sp>
      <p:pic>
        <p:nvPicPr>
          <p:cNvPr id="5" name="Picture 4" descr="jesushealsadeafandmutebo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408" y="2166467"/>
            <a:ext cx="2878164" cy="377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Accused by the Pharisees</a:t>
            </a:r>
            <a:endParaRPr lang="en-US" sz="3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Pharisees accused Jesus of being demon possessed</a:t>
            </a:r>
          </a:p>
          <a:p>
            <a:r>
              <a:rPr lang="en-US" dirty="0" smtClean="0"/>
              <a:t>Jesus countered: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If Jesus’ power was from Satan, and used it against him, Satan’s kingdom would fall.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If ability to cast out demons from God, then Jesus should not be accused of being demon possessed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If Jesus could enter Satan’s stronghold, His power was greater than Satan’s.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366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Accused by the Pharisees</a:t>
            </a:r>
            <a:endParaRPr lang="en-US" sz="3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Jesus cautioned Pharisees (Matthew 12:30)</a:t>
            </a:r>
          </a:p>
          <a:p>
            <a:r>
              <a:rPr lang="en-US" dirty="0" smtClean="0"/>
              <a:t>Warned against blasphemy</a:t>
            </a:r>
            <a:r>
              <a:rPr lang="en-US" dirty="0"/>
              <a:t> </a:t>
            </a:r>
            <a:r>
              <a:rPr lang="en-US" dirty="0" smtClean="0"/>
              <a:t>against Holy Spirit</a:t>
            </a:r>
          </a:p>
          <a:p>
            <a:pPr lvl="1"/>
            <a:r>
              <a:rPr lang="en-US" dirty="0" smtClean="0"/>
              <a:t>Spiritual blindness</a:t>
            </a:r>
          </a:p>
        </p:txBody>
      </p:sp>
    </p:spTree>
    <p:extLst>
      <p:ext uri="{BB962C8B-B14F-4D97-AF65-F5344CB8AC3E}">
        <p14:creationId xmlns:p14="http://schemas.microsoft.com/office/powerpoint/2010/main" val="136251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Scribes and Pharisees Demand a Sign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Request for a miracle</a:t>
            </a:r>
          </a:p>
          <a:p>
            <a:pPr lvl="1"/>
            <a:r>
              <a:rPr lang="en-US" dirty="0" smtClean="0"/>
              <a:t>Spiritual sign for His sacrificial life</a:t>
            </a:r>
          </a:p>
          <a:p>
            <a:pPr lvl="2"/>
            <a:r>
              <a:rPr lang="en-US" dirty="0" smtClean="0"/>
              <a:t>Death</a:t>
            </a:r>
          </a:p>
          <a:p>
            <a:pPr lvl="2"/>
            <a:r>
              <a:rPr lang="en-US" dirty="0" smtClean="0"/>
              <a:t>3 days in tomb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hpqscan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021" y="2425503"/>
            <a:ext cx="5147068" cy="381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0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Mother Takes Him Home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Human relationships must be subordinate to higher spiritual relationships of the kingdom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996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Jesus heals the paralytic on the Sabbath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32195"/>
            <a:ext cx="4566574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Pool of Bethesda</a:t>
            </a:r>
            <a:endParaRPr lang="en-US" dirty="0"/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38 years of being a paralytic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“take up thy bed, and walk”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People accused man of Sabbath violation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murillo-christ-healing-paralytic-pool-of-bethesda-NG5931-f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590" y="2218429"/>
            <a:ext cx="3023377" cy="274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Jesus Heals the Paralytic on the Sabbath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32195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Jesus’ claim to the prerogatives of God: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Power to give life and judgment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Right to the worship of man that they give the Father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Power to give eternal life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Jesus’ enemies plotted to destroy Him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1617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Jesus’ Disciples Pluck Corn of the Sabbath</a:t>
            </a:r>
            <a:endParaRPr lang="en-US" sz="3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Following Sabbath</a:t>
            </a:r>
          </a:p>
          <a:p>
            <a:pPr lvl="1"/>
            <a:r>
              <a:rPr lang="en-US" dirty="0" smtClean="0"/>
              <a:t>Disciples plucked corn to eat</a:t>
            </a:r>
          </a:p>
          <a:p>
            <a:pPr lvl="1"/>
            <a:r>
              <a:rPr lang="en-US" dirty="0" smtClean="0"/>
              <a:t>Angered Pharisees; violated their Sabbath tradition</a:t>
            </a:r>
            <a:endParaRPr lang="en-US" dirty="0" smtClean="0"/>
          </a:p>
          <a:p>
            <a:r>
              <a:rPr lang="en-US" dirty="0" smtClean="0"/>
              <a:t>Jesus defended his disciples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pharisee jesus_disciples_eat_unwashed_han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86" y="3419251"/>
            <a:ext cx="4572159" cy="28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Jesus Heals the Withered Hand on the Sabbath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634746" cy="4572000"/>
          </a:xfrm>
        </p:spPr>
        <p:txBody>
          <a:bodyPr/>
          <a:lstStyle/>
          <a:p>
            <a:r>
              <a:rPr lang="en-US" dirty="0" smtClean="0"/>
              <a:t>Jews tried to trap Jesus:</a:t>
            </a:r>
          </a:p>
          <a:p>
            <a:pPr lvl="1"/>
            <a:r>
              <a:rPr lang="en-US" dirty="0" smtClean="0"/>
              <a:t>Is it lawful to heal on the Sabbath?</a:t>
            </a:r>
          </a:p>
          <a:p>
            <a:pPr lvl="1"/>
            <a:r>
              <a:rPr lang="en-US" dirty="0" smtClean="0"/>
              <a:t>Jesus’ response silenced the Pharisees</a:t>
            </a:r>
          </a:p>
          <a:p>
            <a:r>
              <a:rPr lang="en-US" dirty="0" smtClean="0"/>
              <a:t>Man with withered hand was healed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healsabo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498" y="1561692"/>
            <a:ext cx="28384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Return to Galilee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Jesus left Jerusalem, took disciples to lake</a:t>
            </a:r>
          </a:p>
          <a:p>
            <a:r>
              <a:rPr lang="en-US" dirty="0" smtClean="0"/>
              <a:t>People crowded to hear Him</a:t>
            </a:r>
          </a:p>
          <a:p>
            <a:pPr lvl="1"/>
            <a:r>
              <a:rPr lang="en-US" dirty="0" smtClean="0"/>
              <a:t>Jesus addressed people from boat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_preaching_on_a_boa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3"/>
          <a:stretch/>
        </p:blipFill>
        <p:spPr>
          <a:xfrm>
            <a:off x="2371587" y="3050322"/>
            <a:ext cx="4533276" cy="3180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Selection of 12 Apostles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Andrew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John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Philip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Nathanael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Christ-ordains-the-Twelv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802" y="2290717"/>
            <a:ext cx="5974946" cy="293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Selection of 12 Apostles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Sabbath Controversy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/>
              <a:t>Thomas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Matthew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James the Less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Judas (Thaddeus)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Simon </a:t>
            </a:r>
            <a:r>
              <a:rPr lang="en-US" dirty="0" err="1"/>
              <a:t>Zelotes</a:t>
            </a:r>
            <a:endParaRPr lang="en-US" dirty="0"/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Judas Iscariot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images-of-jesus-christ-1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564" y="2233727"/>
            <a:ext cx="4980588" cy="363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21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4110</TotalTime>
  <Words>812</Words>
  <Application>Microsoft Macintosh PowerPoint</Application>
  <PresentationFormat>On-screen Show (4:3)</PresentationFormat>
  <Paragraphs>198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Global University of Theological Studies {Life of Christ} </vt:lpstr>
      <vt:lpstr>The Sabbath Controversy in Jerusalem</vt:lpstr>
      <vt:lpstr>Jesus heals the paralytic on the Sabbath</vt:lpstr>
      <vt:lpstr>Jesus Heals the Paralytic on the Sabbath</vt:lpstr>
      <vt:lpstr>Jesus’ Disciples Pluck Corn of the Sabbath</vt:lpstr>
      <vt:lpstr>Jesus Heals the Withered Hand on the Sabbath</vt:lpstr>
      <vt:lpstr>Return to Galilee</vt:lpstr>
      <vt:lpstr>Selection of 12 Apostles</vt:lpstr>
      <vt:lpstr>Selection of 12 Apostles</vt:lpstr>
      <vt:lpstr>The Sermon on the Mount</vt:lpstr>
      <vt:lpstr>The Sermon on the Mount</vt:lpstr>
      <vt:lpstr>Healing of the Centurion's Servant</vt:lpstr>
      <vt:lpstr>Raising the Widow’s Son in Nain</vt:lpstr>
      <vt:lpstr>The Message from John the Baptist</vt:lpstr>
      <vt:lpstr>Jesus Upbraids the Unrepentant Cities</vt:lpstr>
      <vt:lpstr>The Anointing of Jesus’ Feet</vt:lpstr>
      <vt:lpstr>The Anointing of Jesus’ Feet</vt:lpstr>
      <vt:lpstr>Another Tour of Galilee</vt:lpstr>
      <vt:lpstr>Accused by the Pharisees</vt:lpstr>
      <vt:lpstr>Accused by the Pharisees</vt:lpstr>
      <vt:lpstr>Accused by the Pharisees</vt:lpstr>
      <vt:lpstr>Accused by the Pharisees</vt:lpstr>
      <vt:lpstr>Scribes and Pharisees Demand a Sign</vt:lpstr>
      <vt:lpstr>Christ’s Mother Takes Him Home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Kaylin Shirley</cp:lastModifiedBy>
  <cp:revision>114</cp:revision>
  <dcterms:created xsi:type="dcterms:W3CDTF">2011-08-23T00:03:16Z</dcterms:created>
  <dcterms:modified xsi:type="dcterms:W3CDTF">2011-09-01T17:28:57Z</dcterms:modified>
</cp:coreProperties>
</file>