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1" r:id="rId3"/>
    <p:sldId id="322" r:id="rId4"/>
    <p:sldId id="325" r:id="rId5"/>
    <p:sldId id="326" r:id="rId6"/>
    <p:sldId id="327" r:id="rId7"/>
    <p:sldId id="329" r:id="rId8"/>
    <p:sldId id="283" r:id="rId9"/>
    <p:sldId id="262" r:id="rId10"/>
    <p:sldId id="259" r:id="rId11"/>
    <p:sldId id="307" r:id="rId12"/>
    <p:sldId id="310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69" autoAdjust="0"/>
  </p:normalViewPr>
  <p:slideViewPr>
    <p:cSldViewPr snapToGrid="0" snapToObjects="1">
      <p:cViewPr varScale="1">
        <p:scale>
          <a:sx n="75" d="100"/>
          <a:sy n="75" d="100"/>
        </p:scale>
        <p:origin x="-15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16A0-238C-FA4E-BEDA-83534D322B41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96ECC-0FE3-D346-B98D-0C0C3C1721DD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6B1C-88E6-204E-8898-20BACC2A12F2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F8B1-35AF-D24F-B913-53876EA3834F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D34A-4ACB-DD4F-972E-F70E7630226C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9D8C6-DE90-C849-9088-0674F4320728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10C1-7BFC-DF40-8755-F5CC33F8B877}" type="datetime1">
              <a:rPr lang="en-US" smtClean="0"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01FC-7781-4744-A519-35CF170B5A2F}" type="datetime1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A25EC-0290-D444-8D22-46E91F617D26}" type="datetime1">
              <a:rPr lang="en-US" smtClean="0"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5519-8A91-BF4E-9059-B9236CCAE50A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A59B-902B-6642-A58F-E9A79FF89307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4BEF3D5-1972-164E-8C95-6DA8E6D65BA7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Gethsemane / The Betrayal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5. Gethsemane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act of betrayal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/>
          <a:lstStyle/>
          <a:p>
            <a:r>
              <a:rPr lang="en-US" dirty="0" smtClean="0"/>
              <a:t>Judas criticized Mary (anointing Jesus’ feet)</a:t>
            </a:r>
          </a:p>
          <a:p>
            <a:r>
              <a:rPr lang="en-US" dirty="0" smtClean="0"/>
              <a:t>Jesus rebuked Judas</a:t>
            </a:r>
          </a:p>
          <a:p>
            <a:r>
              <a:rPr lang="en-US" dirty="0" smtClean="0"/>
              <a:t>Sanhedrin</a:t>
            </a:r>
          </a:p>
          <a:p>
            <a:pPr lvl="1"/>
            <a:r>
              <a:rPr lang="en-US" dirty="0" smtClean="0"/>
              <a:t>Plotting to betray Jesus</a:t>
            </a:r>
          </a:p>
          <a:p>
            <a:r>
              <a:rPr lang="en-US" dirty="0" smtClean="0"/>
              <a:t>Judas joined the plot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Judas-Iscari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082" y="1070167"/>
            <a:ext cx="2916193" cy="4018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The price of  a slave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30 pieces of silver</a:t>
            </a:r>
          </a:p>
          <a:p>
            <a:pPr lvl="1"/>
            <a:r>
              <a:rPr lang="en-US" dirty="0" smtClean="0"/>
              <a:t>Today: 20 dollars</a:t>
            </a:r>
          </a:p>
          <a:p>
            <a:pPr marL="0" indent="0">
              <a:buNone/>
            </a:pPr>
            <a:r>
              <a:rPr lang="en-US" sz="3600" b="1" dirty="0" smtClean="0"/>
              <a:t>D. The act of treachery revealed</a:t>
            </a:r>
          </a:p>
          <a:p>
            <a:r>
              <a:rPr lang="en-US" dirty="0" smtClean="0"/>
              <a:t>“one of you shall betray me”</a:t>
            </a:r>
          </a:p>
          <a:p>
            <a:pPr lvl="1"/>
            <a:r>
              <a:rPr lang="en-US" dirty="0" smtClean="0"/>
              <a:t>Handed sop to Judas</a:t>
            </a:r>
          </a:p>
          <a:p>
            <a:r>
              <a:rPr lang="en-US" dirty="0" smtClean="0"/>
              <a:t>“Satan entered him”</a:t>
            </a:r>
          </a:p>
          <a:p>
            <a:endParaRPr lang="en-US" sz="3600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E. Betrayed by a kiss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Judas knew Jesus’ habits</a:t>
            </a:r>
          </a:p>
          <a:p>
            <a:pPr lvl="1"/>
            <a:r>
              <a:rPr lang="en-US" dirty="0" smtClean="0"/>
              <a:t>Betrayed Him in secret prayer</a:t>
            </a:r>
          </a:p>
          <a:p>
            <a:pPr lvl="1"/>
            <a:r>
              <a:rPr lang="en-US" dirty="0" smtClean="0"/>
              <a:t>To avoid public tumult</a:t>
            </a:r>
          </a:p>
          <a:p>
            <a:r>
              <a:rPr lang="en-US" dirty="0" smtClean="0"/>
              <a:t>Pre-arranged sign</a:t>
            </a:r>
          </a:p>
          <a:p>
            <a:pPr lvl="1"/>
            <a:r>
              <a:rPr lang="en-US" dirty="0" smtClean="0"/>
              <a:t>kiss</a:t>
            </a:r>
          </a:p>
        </p:txBody>
      </p:sp>
      <p:pic>
        <p:nvPicPr>
          <p:cNvPr id="6" name="Picture 5" descr="judas-betrays-jesus-with-ki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861" y="1797883"/>
            <a:ext cx="4125234" cy="3130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87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price of betrayal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 smtClean="0"/>
              <a:t>Price Judas had to pay</a:t>
            </a:r>
          </a:p>
          <a:p>
            <a:pPr lvl="1"/>
            <a:r>
              <a:rPr lang="en-US" dirty="0" smtClean="0"/>
              <a:t>Guilt</a:t>
            </a:r>
          </a:p>
          <a:p>
            <a:pPr lvl="1"/>
            <a:r>
              <a:rPr lang="en-US" dirty="0" smtClean="0"/>
              <a:t>Remorse</a:t>
            </a:r>
          </a:p>
          <a:p>
            <a:pPr lvl="1"/>
            <a:r>
              <a:rPr lang="en-US" dirty="0" smtClean="0"/>
              <a:t>Shame</a:t>
            </a:r>
          </a:p>
          <a:p>
            <a:pPr lvl="1"/>
            <a:r>
              <a:rPr lang="en-US" dirty="0" smtClean="0"/>
              <a:t>Condemnation</a:t>
            </a:r>
          </a:p>
          <a:p>
            <a:r>
              <a:rPr lang="en-US" dirty="0" smtClean="0"/>
              <a:t>Attempted to return money</a:t>
            </a:r>
            <a:endParaRPr lang="en-US" dirty="0"/>
          </a:p>
          <a:p>
            <a:r>
              <a:rPr lang="en-US" dirty="0" smtClean="0"/>
              <a:t>Committed suicide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4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Gethsemane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545840"/>
          </a:xfrm>
        </p:spPr>
        <p:txBody>
          <a:bodyPr>
            <a:normAutofit/>
          </a:bodyPr>
          <a:lstStyle/>
          <a:p>
            <a:r>
              <a:rPr lang="en-US" dirty="0" smtClean="0"/>
              <a:t>½ mile east of Jerusalem</a:t>
            </a:r>
          </a:p>
          <a:p>
            <a:r>
              <a:rPr lang="en-US" dirty="0" smtClean="0"/>
              <a:t>“Olive press”</a:t>
            </a:r>
          </a:p>
          <a:p>
            <a:r>
              <a:rPr lang="en-US" dirty="0" smtClean="0"/>
              <a:t>8 olive trees</a:t>
            </a:r>
          </a:p>
        </p:txBody>
      </p:sp>
      <p:pic>
        <p:nvPicPr>
          <p:cNvPr id="6" name="Picture 5" descr="garden_Gethsema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628" y="1412623"/>
            <a:ext cx="4657893" cy="3501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20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The agony of Gethsemane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Jesus’ greatest temptation</a:t>
            </a:r>
          </a:p>
          <a:p>
            <a:pPr lvl="1"/>
            <a:r>
              <a:rPr lang="en-US" dirty="0" smtClean="0"/>
              <a:t>Intense agony</a:t>
            </a:r>
          </a:p>
          <a:p>
            <a:pPr lvl="1"/>
            <a:r>
              <a:rPr lang="en-US" dirty="0" smtClean="0"/>
              <a:t>Blood/sweat drops</a:t>
            </a:r>
          </a:p>
          <a:p>
            <a:r>
              <a:rPr lang="en-US" dirty="0" smtClean="0"/>
              <a:t>Angel appeared and strengthened Him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The cup of bitterness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361209" cy="4009566"/>
          </a:xfrm>
        </p:spPr>
        <p:txBody>
          <a:bodyPr>
            <a:normAutofit/>
          </a:bodyPr>
          <a:lstStyle/>
          <a:p>
            <a:r>
              <a:rPr lang="en-US" dirty="0" smtClean="0"/>
              <a:t>Jesus prayed 3 times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Jesus; our scapegoat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2 Cor. 5:21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Drew back from sin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jesus_praying_in_gethsemane_anderson_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011" y="562434"/>
            <a:ext cx="3915690" cy="477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5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Two gardens contrasted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Both entered sinless; </a:t>
            </a:r>
            <a:r>
              <a:rPr lang="en-US" dirty="0"/>
              <a:t>b</a:t>
            </a:r>
            <a:r>
              <a:rPr lang="en-US" dirty="0" smtClean="0"/>
              <a:t>oth left under sin</a:t>
            </a:r>
          </a:p>
          <a:p>
            <a:pPr lvl="1"/>
            <a:r>
              <a:rPr lang="en-US" dirty="0" smtClean="0"/>
              <a:t>Adam – sin for humanity</a:t>
            </a:r>
          </a:p>
          <a:p>
            <a:pPr lvl="1"/>
            <a:r>
              <a:rPr lang="en-US" dirty="0" smtClean="0"/>
              <a:t>Jesus – humanity’s sin to Calvary</a:t>
            </a:r>
          </a:p>
          <a:p>
            <a:r>
              <a:rPr lang="en-US" dirty="0" smtClean="0"/>
              <a:t>Difference:</a:t>
            </a:r>
          </a:p>
          <a:p>
            <a:pPr lvl="1"/>
            <a:r>
              <a:rPr lang="en-US" dirty="0" smtClean="0"/>
              <a:t>Their attitude towards God’s will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7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Failure of the disciples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28985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8 disciples inside gate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Instructions: watch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Peter, James, John went further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3 times found disciples sleeping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</a:rPr>
              <a:t>Had to be this way.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</a:rPr>
              <a:t>Disciples ignorant of crisis.</a:t>
            </a:r>
          </a:p>
          <a:p>
            <a:pPr lvl="1"/>
            <a:endParaRPr lang="en-US" dirty="0" smtClean="0"/>
          </a:p>
        </p:txBody>
      </p:sp>
      <p:pic>
        <p:nvPicPr>
          <p:cNvPr id="6" name="Picture 5" descr="tissot-you-could-not-watch-one-hour-with-me-724x4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650" y="2139874"/>
            <a:ext cx="4206310" cy="278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668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Last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upper concluded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Farewell message</a:t>
            </a:r>
          </a:p>
          <a:p>
            <a:r>
              <a:rPr lang="en-US" dirty="0" smtClean="0"/>
              <a:t>Singing of hymn</a:t>
            </a:r>
          </a:p>
          <a:p>
            <a:r>
              <a:rPr lang="en-US" dirty="0" smtClean="0"/>
              <a:t>Left Upper Room</a:t>
            </a:r>
          </a:p>
          <a:p>
            <a:pPr lvl="1"/>
            <a:r>
              <a:rPr lang="en-US" dirty="0" smtClean="0"/>
              <a:t>Garden of Gethsemane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990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IV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6. The Betrayal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Judas Iscariot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Gethsemane / The Betrayal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Greedy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Hypocritical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Thief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Treacherous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Picture 7" descr="judas_iscariot_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36" y="2425715"/>
            <a:ext cx="2615020" cy="3590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2600</TotalTime>
  <Words>406</Words>
  <Application>Microsoft Macintosh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Life of Christ IV</vt:lpstr>
      <vt:lpstr>A. Gethsemane</vt:lpstr>
      <vt:lpstr>B. The agony of Gethsemane</vt:lpstr>
      <vt:lpstr>C. The cup of bitterness</vt:lpstr>
      <vt:lpstr>D. Two gardens contrasted</vt:lpstr>
      <vt:lpstr>E. Failure of the disciples</vt:lpstr>
      <vt:lpstr>F. The Last Supper concluded</vt:lpstr>
      <vt:lpstr>Life of Christ IV</vt:lpstr>
      <vt:lpstr>A. Judas Iscariot</vt:lpstr>
      <vt:lpstr>B. The act of betrayal</vt:lpstr>
      <vt:lpstr>C. The price of  a slave</vt:lpstr>
      <vt:lpstr>E. Betrayed by a kiss</vt:lpstr>
      <vt:lpstr>F. The price of betrayal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86</cp:revision>
  <dcterms:created xsi:type="dcterms:W3CDTF">2011-09-13T17:55:03Z</dcterms:created>
  <dcterms:modified xsi:type="dcterms:W3CDTF">2011-10-20T04:05:10Z</dcterms:modified>
</cp:coreProperties>
</file>