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321" r:id="rId3"/>
    <p:sldId id="322" r:id="rId4"/>
    <p:sldId id="325" r:id="rId5"/>
    <p:sldId id="326" r:id="rId6"/>
    <p:sldId id="327" r:id="rId7"/>
    <p:sldId id="328" r:id="rId8"/>
    <p:sldId id="329" r:id="rId9"/>
    <p:sldId id="283" r:id="rId10"/>
    <p:sldId id="330" r:id="rId11"/>
    <p:sldId id="262" r:id="rId12"/>
    <p:sldId id="259" r:id="rId13"/>
    <p:sldId id="307" r:id="rId14"/>
    <p:sldId id="310" r:id="rId15"/>
    <p:sldId id="317" r:id="rId16"/>
    <p:sldId id="33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569" autoAdjust="0"/>
  </p:normalViewPr>
  <p:slideViewPr>
    <p:cSldViewPr snapToGrid="0" snapToObjects="1">
      <p:cViewPr varScale="1">
        <p:scale>
          <a:sx n="76" d="100"/>
          <a:sy n="76" d="100"/>
        </p:scale>
        <p:origin x="-996" y="-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pPr/>
              <a:t>10/29/2011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pPr/>
              <a:t>10/29/2011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8AC6-6319-384C-BC20-050C4F8D880A}" type="datetime1">
              <a:rPr lang="en-US" smtClean="0"/>
              <a:pPr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2F208-8F44-0148-B1E7-CDDD682A3316}" type="datetime1">
              <a:rPr lang="en-US" smtClean="0"/>
              <a:pPr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3891-05D2-EC4A-8C1C-B286382481F4}" type="datetime1">
              <a:rPr lang="en-US" smtClean="0"/>
              <a:pPr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B066-70BF-BF49-ADC5-A119A996DCFD}" type="datetime1">
              <a:rPr lang="en-US" smtClean="0"/>
              <a:pPr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B4B3-B9DC-574B-A630-243937692F31}" type="datetime1">
              <a:rPr lang="en-US" smtClean="0"/>
              <a:pPr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C1A7D-E490-B44C-8D9A-07803741745C}" type="datetime1">
              <a:rPr lang="en-US" smtClean="0"/>
              <a:pPr/>
              <a:t>10/29/2011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FCC9B-2DD6-1444-A51F-CAD87FA00BA1}" type="datetime1">
              <a:rPr lang="en-US" smtClean="0"/>
              <a:pPr/>
              <a:t>10/29/2011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9F04-058A-6E41-85B9-CAA0F85423CF}" type="datetime1">
              <a:rPr lang="en-US" smtClean="0"/>
              <a:pPr/>
              <a:t>10/29/2011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9FF6-D33A-B24A-864F-31AE31BD1D4D}" type="datetime1">
              <a:rPr lang="en-US" smtClean="0"/>
              <a:pPr/>
              <a:t>10/29/2011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A659-578B-2043-ABBA-146156B0B01D}" type="datetime1">
              <a:rPr lang="en-US" smtClean="0"/>
              <a:pPr/>
              <a:t>10/29/2011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A6CDE-F17F-634D-BD13-1B709676CA3C}" type="datetime1">
              <a:rPr lang="en-US" smtClean="0"/>
              <a:pPr/>
              <a:t>10/29/2011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DE212BE-F479-FE41-A1B4-6E1E45012A64}" type="datetime1">
              <a:rPr lang="en-US" smtClean="0"/>
              <a:pPr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Life of Christ 4: The Seven Last Sayings / The Resurrection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Life of Christ IV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9. The Seven Last Sayings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chemeClr val="bg1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of Theological Studies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642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A. The importance of the resurrection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762000" y="455713"/>
            <a:ext cx="7543592" cy="3824963"/>
          </a:xfrm>
        </p:spPr>
        <p:txBody>
          <a:bodyPr/>
          <a:lstStyle/>
          <a:p>
            <a:r>
              <a:rPr lang="en-US" dirty="0" smtClean="0"/>
              <a:t>Essential to salvation</a:t>
            </a:r>
          </a:p>
          <a:p>
            <a:r>
              <a:rPr lang="en-US" dirty="0" smtClean="0"/>
              <a:t>Proves:</a:t>
            </a:r>
          </a:p>
          <a:p>
            <a:pPr lvl="1"/>
            <a:r>
              <a:rPr lang="en-US" dirty="0" smtClean="0"/>
              <a:t>Christ’s deity</a:t>
            </a:r>
          </a:p>
          <a:p>
            <a:pPr lvl="1"/>
            <a:r>
              <a:rPr lang="en-US" dirty="0" smtClean="0"/>
              <a:t>Power of His blood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" name="Picture 2" descr="EmptyTomb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09356" y="516617"/>
            <a:ext cx="3596236" cy="37640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52565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Proof of resurrection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b="1" dirty="0" smtClean="0"/>
              <a:t>The empty tomb</a:t>
            </a:r>
          </a:p>
          <a:p>
            <a:r>
              <a:rPr lang="en-US" dirty="0" smtClean="0"/>
              <a:t>Grave clothes left behind</a:t>
            </a:r>
          </a:p>
          <a:p>
            <a:pPr marL="514350" indent="-514350">
              <a:buAutoNum type="arabicPeriod" startAt="2"/>
            </a:pPr>
            <a:r>
              <a:rPr lang="en-US" b="1" dirty="0" smtClean="0"/>
              <a:t>The number of witnesses</a:t>
            </a:r>
          </a:p>
          <a:p>
            <a:r>
              <a:rPr lang="en-US" dirty="0" smtClean="0"/>
              <a:t>Angels</a:t>
            </a:r>
          </a:p>
          <a:p>
            <a:r>
              <a:rPr lang="en-US" dirty="0" smtClean="0"/>
              <a:t>Soldiers</a:t>
            </a:r>
          </a:p>
          <a:p>
            <a:r>
              <a:rPr lang="en-US" dirty="0" smtClean="0"/>
              <a:t>Peter, the 12, 500 </a:t>
            </a:r>
            <a:r>
              <a:rPr lang="en-US" dirty="0" err="1" smtClean="0"/>
              <a:t>bethren</a:t>
            </a:r>
            <a:r>
              <a:rPr lang="en-US" dirty="0" smtClean="0"/>
              <a:t>, James, the apostles, Paul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pPr marL="32004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79412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C. The appearances of Christ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762000" y="455713"/>
            <a:ext cx="7543592" cy="3824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Peter and John</a:t>
            </a:r>
          </a:p>
          <a:p>
            <a:r>
              <a:rPr lang="en-US" dirty="0" smtClean="0"/>
              <a:t>Mary</a:t>
            </a:r>
          </a:p>
          <a:p>
            <a:r>
              <a:rPr lang="en-US" dirty="0" smtClean="0"/>
              <a:t>Emmaus disciples</a:t>
            </a:r>
          </a:p>
          <a:p>
            <a:r>
              <a:rPr lang="en-US" dirty="0" smtClean="0"/>
              <a:t>Ten apostles</a:t>
            </a:r>
          </a:p>
          <a:p>
            <a:r>
              <a:rPr lang="en-US" dirty="0" smtClean="0"/>
              <a:t>Multitude, disciples on mount</a:t>
            </a:r>
          </a:p>
          <a:p>
            <a:r>
              <a:rPr lang="en-US" dirty="0" smtClean="0"/>
              <a:t>Apostles on Galilee</a:t>
            </a:r>
          </a:p>
          <a:p>
            <a:r>
              <a:rPr lang="en-US" dirty="0" smtClean="0"/>
              <a:t>James</a:t>
            </a:r>
          </a:p>
          <a:p>
            <a:r>
              <a:rPr lang="en-US" dirty="0" smtClean="0"/>
              <a:t>Apostles at ascension</a:t>
            </a:r>
          </a:p>
          <a:p>
            <a:r>
              <a:rPr lang="en-US" dirty="0" smtClean="0"/>
              <a:t>Paul on road to </a:t>
            </a:r>
            <a:r>
              <a:rPr lang="en-US" dirty="0" err="1" smtClean="0"/>
              <a:t>damascus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74071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D. The nature of the resurrection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 smtClean="0"/>
              <a:t>Literal</a:t>
            </a:r>
          </a:p>
          <a:p>
            <a:r>
              <a:rPr lang="en-US" dirty="0" smtClean="0"/>
              <a:t>Real body</a:t>
            </a:r>
          </a:p>
          <a:p>
            <a:pPr lvl="1"/>
            <a:r>
              <a:rPr lang="en-US" dirty="0" smtClean="0"/>
              <a:t>marks of His passion</a:t>
            </a:r>
          </a:p>
          <a:p>
            <a:r>
              <a:rPr lang="en-US" dirty="0" smtClean="0"/>
              <a:t>Ate and drank</a:t>
            </a:r>
          </a:p>
          <a:p>
            <a:r>
              <a:rPr lang="en-US" dirty="0" smtClean="0"/>
              <a:t>Passed through barred doors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011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E. The meaning of the resurrection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3795533"/>
          </a:xfrm>
        </p:spPr>
        <p:txBody>
          <a:bodyPr/>
          <a:lstStyle/>
          <a:p>
            <a:r>
              <a:rPr lang="en-US" dirty="0" smtClean="0"/>
              <a:t>Validates atonement</a:t>
            </a:r>
          </a:p>
          <a:p>
            <a:pPr lvl="1"/>
            <a:r>
              <a:rPr lang="en-US" dirty="0" smtClean="0"/>
              <a:t>High priest - Jesus</a:t>
            </a:r>
          </a:p>
          <a:p>
            <a:r>
              <a:rPr lang="en-US" dirty="0" smtClean="0"/>
              <a:t>Sins atoned for</a:t>
            </a:r>
          </a:p>
        </p:txBody>
      </p:sp>
      <p:pic>
        <p:nvPicPr>
          <p:cNvPr id="3" name="Picture 2" descr="empty-tomb-yello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48677" y="1087990"/>
            <a:ext cx="4256915" cy="31926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62787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F. Doubting Thomas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876997"/>
          </a:xfrm>
        </p:spPr>
        <p:txBody>
          <a:bodyPr>
            <a:normAutofit/>
          </a:bodyPr>
          <a:lstStyle/>
          <a:p>
            <a:r>
              <a:rPr lang="en-US" dirty="0" smtClean="0"/>
              <a:t>Jesus appeared to disciples</a:t>
            </a:r>
          </a:p>
          <a:p>
            <a:pPr lvl="1"/>
            <a:r>
              <a:rPr lang="en-US" dirty="0" smtClean="0"/>
              <a:t>Thomas absent</a:t>
            </a:r>
          </a:p>
          <a:p>
            <a:pPr lvl="1"/>
            <a:r>
              <a:rPr lang="en-US" dirty="0" smtClean="0"/>
              <a:t>Did not believe</a:t>
            </a:r>
          </a:p>
          <a:p>
            <a:r>
              <a:rPr lang="en-US" dirty="0" smtClean="0"/>
              <a:t>Jesus appeared again</a:t>
            </a:r>
          </a:p>
          <a:p>
            <a:pPr lvl="1"/>
            <a:r>
              <a:rPr lang="en-US" dirty="0" smtClean="0"/>
              <a:t>Thomas present</a:t>
            </a:r>
          </a:p>
          <a:p>
            <a:pPr lvl="1"/>
            <a:r>
              <a:rPr lang="en-US" dirty="0" smtClean="0"/>
              <a:t>Touched His hands and feet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354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G. The appearance beside the Sea of Galilee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3795533"/>
          </a:xfrm>
        </p:spPr>
        <p:txBody>
          <a:bodyPr/>
          <a:lstStyle/>
          <a:p>
            <a:r>
              <a:rPr lang="en-US" dirty="0" smtClean="0"/>
              <a:t>John 21:1-25</a:t>
            </a:r>
          </a:p>
          <a:p>
            <a:r>
              <a:rPr lang="en-US" dirty="0" smtClean="0"/>
              <a:t>Disciples fished all night</a:t>
            </a:r>
          </a:p>
          <a:p>
            <a:r>
              <a:rPr lang="en-US" dirty="0" smtClean="0"/>
              <a:t>Jesus appeared</a:t>
            </a:r>
          </a:p>
          <a:p>
            <a:r>
              <a:rPr lang="en-US" dirty="0" smtClean="0"/>
              <a:t>Questioned Peter 3 times</a:t>
            </a:r>
          </a:p>
        </p:txBody>
      </p:sp>
    </p:spTree>
    <p:extLst>
      <p:ext uri="{BB962C8B-B14F-4D97-AF65-F5344CB8AC3E}">
        <p14:creationId xmlns:p14="http://schemas.microsoft.com/office/powerpoint/2010/main" xmlns="" val="211722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A. “Father, forgive them, for they know not what they do”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545840"/>
          </a:xfrm>
        </p:spPr>
        <p:txBody>
          <a:bodyPr>
            <a:normAutofit/>
          </a:bodyPr>
          <a:lstStyle/>
          <a:p>
            <a:r>
              <a:rPr lang="en-US" dirty="0" smtClean="0"/>
              <a:t>Luke 23:34</a:t>
            </a:r>
          </a:p>
          <a:p>
            <a:r>
              <a:rPr lang="en-US" dirty="0" smtClean="0"/>
              <a:t>Forgave; prayed for His enemies</a:t>
            </a:r>
          </a:p>
          <a:p>
            <a:pPr lvl="1"/>
            <a:r>
              <a:rPr lang="en-US" dirty="0" smtClean="0"/>
              <a:t>No evil word</a:t>
            </a:r>
          </a:p>
          <a:p>
            <a:pPr lvl="1"/>
            <a:r>
              <a:rPr lang="en-US" dirty="0" smtClean="0"/>
              <a:t>No complaints</a:t>
            </a:r>
          </a:p>
        </p:txBody>
      </p:sp>
      <p:pic>
        <p:nvPicPr>
          <p:cNvPr id="3" name="Picture 2" descr="jesus_on_cross_crucifixion-ful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51855" y="1585328"/>
            <a:ext cx="3268007" cy="28595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3020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“Today thou shalt be with me in paradise”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r>
              <a:rPr lang="en-US" dirty="0" smtClean="0"/>
              <a:t>Luke 23:43</a:t>
            </a:r>
          </a:p>
          <a:p>
            <a:r>
              <a:rPr lang="en-US" dirty="0" smtClean="0"/>
              <a:t>Repentant thief</a:t>
            </a:r>
          </a:p>
          <a:p>
            <a:r>
              <a:rPr lang="en-US" dirty="0" smtClean="0"/>
              <a:t>Jesus in agony of death</a:t>
            </a:r>
          </a:p>
          <a:p>
            <a:pPr lvl="1"/>
            <a:r>
              <a:rPr lang="en-US" dirty="0" smtClean="0"/>
              <a:t>Listens to prayer!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65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C. “Woman, behold thy son…behold thy mother”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3"/>
            <a:ext cx="7557862" cy="4602915"/>
          </a:xfrm>
        </p:spPr>
        <p:txBody>
          <a:bodyPr>
            <a:normAutofit/>
          </a:bodyPr>
          <a:lstStyle/>
          <a:p>
            <a:r>
              <a:rPr lang="en-US" dirty="0" smtClean="0"/>
              <a:t>John 19:26-27</a:t>
            </a:r>
          </a:p>
          <a:p>
            <a:r>
              <a:rPr lang="en-US" dirty="0" smtClean="0"/>
              <a:t>John the Beloved</a:t>
            </a:r>
          </a:p>
          <a:p>
            <a:pPr lvl="1"/>
            <a:r>
              <a:rPr lang="en-US" dirty="0" smtClean="0"/>
              <a:t>Took her into his home</a:t>
            </a:r>
          </a:p>
          <a:p>
            <a:pPr lvl="1"/>
            <a:endParaRPr lang="en-US" dirty="0" smtClean="0"/>
          </a:p>
          <a:p>
            <a:endParaRPr lang="en-US" dirty="0" smtClean="0">
              <a:solidFill>
                <a:schemeClr val="accent1"/>
              </a:solidFill>
            </a:endParaRPr>
          </a:p>
          <a:p>
            <a:pPr lvl="2"/>
            <a:endParaRPr lang="en-US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pic>
        <p:nvPicPr>
          <p:cNvPr id="3" name="Picture 2" descr="1-john-and-mary-at-the-cross-ed-ods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08729" y="481979"/>
            <a:ext cx="2997401" cy="409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195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D. “Eli, Eli, Lama </a:t>
            </a:r>
            <a:r>
              <a:rPr lang="en-US" sz="3600" dirty="0" err="1" smtClean="0">
                <a:solidFill>
                  <a:schemeClr val="bg1"/>
                </a:solidFill>
              </a:rPr>
              <a:t>Sabachthani</a:t>
            </a:r>
            <a:r>
              <a:rPr lang="en-US" sz="3600" dirty="0" smtClean="0">
                <a:solidFill>
                  <a:schemeClr val="bg1"/>
                </a:solidFill>
              </a:rPr>
              <a:t>? My God, My God, why has thou forsaken Me?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86403" cy="3595768"/>
          </a:xfrm>
        </p:spPr>
        <p:txBody>
          <a:bodyPr>
            <a:normAutofit/>
          </a:bodyPr>
          <a:lstStyle/>
          <a:p>
            <a:r>
              <a:rPr lang="en-US" dirty="0" smtClean="0"/>
              <a:t>Matthew 27:46</a:t>
            </a:r>
          </a:p>
          <a:p>
            <a:r>
              <a:rPr lang="en-US" dirty="0" smtClean="0"/>
              <a:t>Misunderstood by many</a:t>
            </a:r>
          </a:p>
          <a:p>
            <a:r>
              <a:rPr lang="en-US" dirty="0" smtClean="0"/>
              <a:t>2 Corinthians 5:21</a:t>
            </a:r>
          </a:p>
          <a:p>
            <a:r>
              <a:rPr lang="en-US" dirty="0" smtClean="0"/>
              <a:t>Sinless savior</a:t>
            </a:r>
          </a:p>
          <a:p>
            <a:pPr lvl="1"/>
            <a:r>
              <a:rPr lang="en-US" dirty="0" smtClean="0"/>
              <a:t>Spiritual death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0337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820816"/>
                </a:solidFill>
              </a:rPr>
              <a:t>E. “I Thirst”</a:t>
            </a:r>
            <a:endParaRPr lang="en-US" sz="4400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4289855" cy="4360344"/>
          </a:xfrm>
        </p:spPr>
        <p:txBody>
          <a:bodyPr>
            <a:normAutofit/>
          </a:bodyPr>
          <a:lstStyle/>
          <a:p>
            <a:r>
              <a:rPr lang="en-US" dirty="0" smtClean="0"/>
              <a:t>John 19:28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Feverish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Sponged soaked in vinegar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insult</a:t>
            </a:r>
          </a:p>
          <a:p>
            <a:pPr lvl="1"/>
            <a:endParaRPr lang="en-US" dirty="0" smtClean="0"/>
          </a:p>
        </p:txBody>
      </p:sp>
      <p:pic>
        <p:nvPicPr>
          <p:cNvPr id="3" name="Picture 2" descr="tissot-i-thirst-vinegar-given-to-jesus-547x74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08388" y="562435"/>
            <a:ext cx="4015341" cy="5439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64668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F. “It is finished”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86403" cy="3595768"/>
          </a:xfrm>
        </p:spPr>
        <p:txBody>
          <a:bodyPr>
            <a:normAutofit/>
          </a:bodyPr>
          <a:lstStyle/>
          <a:p>
            <a:r>
              <a:rPr lang="en-US" dirty="0" smtClean="0"/>
              <a:t>John 19:30</a:t>
            </a:r>
          </a:p>
          <a:p>
            <a:r>
              <a:rPr lang="en-US" dirty="0" smtClean="0"/>
              <a:t>Misunderstood by many</a:t>
            </a:r>
          </a:p>
          <a:p>
            <a:r>
              <a:rPr lang="en-US" dirty="0" smtClean="0"/>
              <a:t>2 Corinthians 5:21</a:t>
            </a:r>
          </a:p>
          <a:p>
            <a:r>
              <a:rPr lang="en-US" dirty="0" smtClean="0"/>
              <a:t>Sinless savior</a:t>
            </a:r>
          </a:p>
          <a:p>
            <a:pPr lvl="1"/>
            <a:r>
              <a:rPr lang="en-US" dirty="0" smtClean="0"/>
              <a:t>Spiritual death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215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820816"/>
                </a:solidFill>
              </a:rPr>
              <a:t>G. “Father into thy hands I commend my spirit.”</a:t>
            </a:r>
            <a:endParaRPr lang="en-US" sz="4400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4289855" cy="4360344"/>
          </a:xfrm>
        </p:spPr>
        <p:txBody>
          <a:bodyPr>
            <a:normAutofit/>
          </a:bodyPr>
          <a:lstStyle/>
          <a:p>
            <a:r>
              <a:rPr lang="en-US" dirty="0" smtClean="0"/>
              <a:t>Luke 23:46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Evening devotion</a:t>
            </a:r>
            <a:endParaRPr lang="en-US" dirty="0"/>
          </a:p>
          <a:p>
            <a:r>
              <a:rPr lang="en-US" dirty="0" smtClean="0">
                <a:solidFill>
                  <a:schemeClr val="accent1"/>
                </a:solidFill>
              </a:rPr>
              <a:t>John 10:17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“Lay down my life”</a:t>
            </a:r>
          </a:p>
        </p:txBody>
      </p:sp>
      <p:pic>
        <p:nvPicPr>
          <p:cNvPr id="3" name="Picture 2" descr="cross1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7784" y="642648"/>
            <a:ext cx="2613019" cy="3929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64339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20816"/>
                </a:solidFill>
              </a:rPr>
              <a:t>Life of Christ IV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10. The Resurrection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rgbClr val="FFFFFF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rgbClr val="FFFFFF"/>
                </a:solidFill>
              </a:rPr>
              <a:t>of Theological Studies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Seven Last Sayings / The Resurrection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1768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ustom 4">
      <a:dk1>
        <a:srgbClr val="820816"/>
      </a:dk1>
      <a:lt1>
        <a:sysClr val="window" lastClr="FFFFFF"/>
      </a:lt1>
      <a:dk2>
        <a:srgbClr val="09213B"/>
      </a:dk2>
      <a:lt2>
        <a:srgbClr val="D5EDF4"/>
      </a:lt2>
      <a:accent1>
        <a:srgbClr val="000000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2964</TotalTime>
  <Words>548</Words>
  <Application>Microsoft Office PowerPoint</Application>
  <PresentationFormat>On-screen Show (4:3)</PresentationFormat>
  <Paragraphs>119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Newsprint</vt:lpstr>
      <vt:lpstr>Life of Christ IV</vt:lpstr>
      <vt:lpstr>A. “Father, forgive them, for they know not what they do”</vt:lpstr>
      <vt:lpstr>B. “Today thou shalt be with me in paradise”</vt:lpstr>
      <vt:lpstr>C. “Woman, behold thy son…behold thy mother”</vt:lpstr>
      <vt:lpstr>D. “Eli, Eli, Lama Sabachthani? My God, My God, why has thou forsaken Me?</vt:lpstr>
      <vt:lpstr>E. “I Thirst”</vt:lpstr>
      <vt:lpstr>F. “It is finished”</vt:lpstr>
      <vt:lpstr>G. “Father into thy hands I commend my spirit.”</vt:lpstr>
      <vt:lpstr>Life of Christ IV</vt:lpstr>
      <vt:lpstr>A. The importance of the resurrection</vt:lpstr>
      <vt:lpstr>B. Proof of resurrection</vt:lpstr>
      <vt:lpstr>C. The appearances of Christ</vt:lpstr>
      <vt:lpstr>D. The nature of the resurrection</vt:lpstr>
      <vt:lpstr>E. The meaning of the resurrection</vt:lpstr>
      <vt:lpstr>F. Doubting Thomas</vt:lpstr>
      <vt:lpstr>G. The appearance beside the Sea of Galilee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jpoitras</cp:lastModifiedBy>
  <cp:revision>99</cp:revision>
  <dcterms:created xsi:type="dcterms:W3CDTF">2011-09-13T17:55:03Z</dcterms:created>
  <dcterms:modified xsi:type="dcterms:W3CDTF">2011-10-29T11:38:35Z</dcterms:modified>
</cp:coreProperties>
</file>