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321" r:id="rId3"/>
    <p:sldId id="322" r:id="rId4"/>
    <p:sldId id="325" r:id="rId5"/>
    <p:sldId id="326" r:id="rId6"/>
    <p:sldId id="327" r:id="rId7"/>
    <p:sldId id="283" r:id="rId8"/>
    <p:sldId id="262" r:id="rId9"/>
    <p:sldId id="259" r:id="rId10"/>
    <p:sldId id="307" r:id="rId11"/>
    <p:sldId id="310" r:id="rId12"/>
    <p:sldId id="31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DE329-65A3-0A44-B4E5-8DA5C02BADDA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B7749-175B-974F-90E4-2074A80550DD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EDA4-DBDA-BC41-9A2E-6EE33F18B8CB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57985-1C48-914C-89FF-C9B714E3ECA1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6E3D-31A7-7D44-B8D4-BD2C5B99592C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ED0A-84D5-9147-BB52-3C40C4A58059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224E-DFE1-1F4A-8649-C7887A397E1A}" type="datetime1">
              <a:rPr lang="en-US" smtClean="0"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A3B2-DCD5-8844-B1A3-97FCA25E3BAF}" type="datetime1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156F-EA86-434B-BE16-529DF4217879}" type="datetime1">
              <a:rPr lang="en-US" smtClean="0"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8CAB3-DD49-CE49-BBC1-8AFE6F253ADE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8263-273B-7543-87DA-8245904BF749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BB99301-A5E1-0345-8862-D1B31E5B2C64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The Trial / Calvary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7. The Trial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Calvary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“skull”</a:t>
            </a:r>
          </a:p>
          <a:p>
            <a:r>
              <a:rPr lang="en-US" dirty="0" smtClean="0"/>
              <a:t>Outside gate of city</a:t>
            </a:r>
          </a:p>
          <a:p>
            <a:pPr marL="0" indent="0">
              <a:buNone/>
            </a:pPr>
            <a:r>
              <a:rPr lang="en-US" sz="3600" b="1" dirty="0" smtClean="0"/>
              <a:t>D. Crucifixion</a:t>
            </a:r>
            <a:endParaRPr lang="en-US" dirty="0" smtClean="0"/>
          </a:p>
          <a:p>
            <a:r>
              <a:rPr lang="en-US" dirty="0" smtClean="0"/>
              <a:t>Cruel and disgraceful</a:t>
            </a:r>
          </a:p>
          <a:p>
            <a:r>
              <a:rPr lang="en-US" dirty="0" smtClean="0"/>
              <a:t>Extreme anguish</a:t>
            </a:r>
          </a:p>
          <a:p>
            <a:r>
              <a:rPr lang="en-US" dirty="0" smtClean="0"/>
              <a:t>Abolished by Constantine</a:t>
            </a:r>
          </a:p>
          <a:p>
            <a:endParaRPr lang="en-US" sz="3600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E. Christ on the cross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9am-3pm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Soldiers cast lots for His garments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Numbered with transgressors</a:t>
            </a:r>
          </a:p>
          <a:p>
            <a:r>
              <a:rPr lang="en-US" dirty="0" smtClean="0"/>
              <a:t>Pierced His side</a:t>
            </a:r>
          </a:p>
          <a:p>
            <a:pPr lvl="1"/>
            <a:r>
              <a:rPr lang="en-US" dirty="0" smtClean="0"/>
              <a:t>Water and blood</a:t>
            </a:r>
          </a:p>
        </p:txBody>
      </p:sp>
      <p:pic>
        <p:nvPicPr>
          <p:cNvPr id="7" name="Picture 6" descr="Jesus-Christ-on-the-Cross-Wallpa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768" y="2183145"/>
            <a:ext cx="3933824" cy="2947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87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miracles of the cross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 smtClean="0"/>
              <a:t>Darkness</a:t>
            </a:r>
          </a:p>
          <a:p>
            <a:r>
              <a:rPr lang="en-US" dirty="0" smtClean="0"/>
              <a:t>Rending of the veil in the temple</a:t>
            </a:r>
          </a:p>
          <a:p>
            <a:r>
              <a:rPr lang="en-US" dirty="0" smtClean="0"/>
              <a:t>Earthquake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4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</a:t>
            </a:r>
            <a:r>
              <a:rPr lang="en-US" dirty="0" smtClean="0">
                <a:solidFill>
                  <a:srgbClr val="820816"/>
                </a:solidFill>
              </a:rPr>
              <a:t>The Ecclesiastical Trial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545840"/>
          </a:xfrm>
        </p:spPr>
        <p:txBody>
          <a:bodyPr>
            <a:normAutofit/>
          </a:bodyPr>
          <a:lstStyle/>
          <a:p>
            <a:r>
              <a:rPr lang="en-US" dirty="0" smtClean="0"/>
              <a:t>Palace of High Priest – Joseph Caiaphas</a:t>
            </a:r>
          </a:p>
          <a:p>
            <a:r>
              <a:rPr lang="en-US" dirty="0" smtClean="0"/>
              <a:t>Charges:</a:t>
            </a:r>
          </a:p>
          <a:p>
            <a:pPr lvl="1"/>
            <a:r>
              <a:rPr lang="en-US" dirty="0" smtClean="0"/>
              <a:t>Heresy</a:t>
            </a:r>
          </a:p>
          <a:p>
            <a:pPr lvl="1"/>
            <a:r>
              <a:rPr lang="en-US" dirty="0" smtClean="0"/>
              <a:t>Sacrilege</a:t>
            </a:r>
          </a:p>
          <a:p>
            <a:pPr lvl="1"/>
            <a:r>
              <a:rPr lang="en-US" dirty="0" smtClean="0"/>
              <a:t>Blasphemy</a:t>
            </a:r>
          </a:p>
        </p:txBody>
      </p:sp>
      <p:pic>
        <p:nvPicPr>
          <p:cNvPr id="7" name="Picture 6" descr="caiaphas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678" y="1212858"/>
            <a:ext cx="5239184" cy="389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0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The death sentence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No mercy</a:t>
            </a:r>
          </a:p>
          <a:p>
            <a:r>
              <a:rPr lang="en-US" dirty="0" smtClean="0"/>
              <a:t>2 witnesses</a:t>
            </a:r>
          </a:p>
          <a:p>
            <a:pPr lvl="1"/>
            <a:r>
              <a:rPr lang="en-US" dirty="0" smtClean="0"/>
              <a:t>Not enough to convict</a:t>
            </a:r>
          </a:p>
          <a:p>
            <a:r>
              <a:rPr lang="en-US" dirty="0" smtClean="0"/>
              <a:t>Caiaphas asked: Are you Christ, Son of God?</a:t>
            </a:r>
          </a:p>
          <a:p>
            <a:pPr lvl="1"/>
            <a:r>
              <a:rPr lang="en-US" dirty="0" smtClean="0"/>
              <a:t>“I am”</a:t>
            </a:r>
          </a:p>
          <a:p>
            <a:r>
              <a:rPr lang="en-US" dirty="0" smtClean="0"/>
              <a:t>“Blasphemy!”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The civil trial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3"/>
            <a:ext cx="3479011" cy="4602915"/>
          </a:xfrm>
        </p:spPr>
        <p:txBody>
          <a:bodyPr>
            <a:normAutofit/>
          </a:bodyPr>
          <a:lstStyle/>
          <a:p>
            <a:r>
              <a:rPr lang="en-US" dirty="0" smtClean="0"/>
              <a:t>Pilate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Roman Governor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Found Jesus innocent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Wife’s dream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Political charges</a:t>
            </a:r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8" name="Picture 7" descr="jesus-pilate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387" y="593348"/>
            <a:ext cx="38004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5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 smtClean="0">
                <a:solidFill>
                  <a:schemeClr val="bg1"/>
                </a:solidFill>
              </a:rPr>
              <a:t>Taken before </a:t>
            </a:r>
            <a:r>
              <a:rPr lang="en-US" dirty="0" err="1" smtClean="0">
                <a:solidFill>
                  <a:schemeClr val="bg1"/>
                </a:solidFill>
              </a:rPr>
              <a:t>Harod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Herod </a:t>
            </a:r>
            <a:r>
              <a:rPr lang="en-US" dirty="0" err="1" smtClean="0"/>
              <a:t>Antipus</a:t>
            </a:r>
            <a:endParaRPr lang="en-US" dirty="0" smtClean="0"/>
          </a:p>
          <a:p>
            <a:pPr lvl="1"/>
            <a:r>
              <a:rPr lang="en-US" dirty="0" smtClean="0"/>
              <a:t>Great debauchery</a:t>
            </a:r>
          </a:p>
          <a:p>
            <a:r>
              <a:rPr lang="en-US" dirty="0" smtClean="0"/>
              <a:t>Lord remained silent</a:t>
            </a:r>
          </a:p>
          <a:p>
            <a:r>
              <a:rPr lang="en-US" dirty="0" smtClean="0"/>
              <a:t>Sent Him back to Pilate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7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The Final Trial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28985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and final trial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Pilate repeatedly tried to release Jesus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Barnabas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Washed his hands of Him</a:t>
            </a:r>
          </a:p>
          <a:p>
            <a:pPr lvl="1"/>
            <a:endParaRPr lang="en-US" dirty="0" smtClean="0"/>
          </a:p>
        </p:txBody>
      </p:sp>
      <p:pic>
        <p:nvPicPr>
          <p:cNvPr id="7" name="Picture 6" descr="pilate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91" y="1948726"/>
            <a:ext cx="2711210" cy="285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8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</a:t>
            </a:r>
            <a:r>
              <a:rPr lang="en-US" dirty="0" smtClean="0">
                <a:solidFill>
                  <a:srgbClr val="820816"/>
                </a:solidFill>
              </a:rPr>
              <a:t>IV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8. Calvary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The Scourging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r>
              <a:rPr lang="en-US" dirty="0" smtClean="0"/>
              <a:t>Preliminary to crucifixion</a:t>
            </a:r>
          </a:p>
          <a:p>
            <a:r>
              <a:rPr lang="en-US" dirty="0" smtClean="0"/>
              <a:t>Publicly stripped</a:t>
            </a:r>
          </a:p>
          <a:p>
            <a:r>
              <a:rPr lang="en-US" dirty="0" smtClean="0"/>
              <a:t>Leather thongs</a:t>
            </a:r>
          </a:p>
          <a:p>
            <a:pPr lvl="1"/>
            <a:r>
              <a:rPr lang="en-US" dirty="0" smtClean="0"/>
              <a:t>Jagged edges bone and lead</a:t>
            </a:r>
          </a:p>
          <a:p>
            <a:r>
              <a:rPr lang="en-US" dirty="0" smtClean="0"/>
              <a:t>Purple robe</a:t>
            </a:r>
          </a:p>
          <a:p>
            <a:r>
              <a:rPr lang="en-US" dirty="0" smtClean="0"/>
              <a:t>Crown of thorns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Picture 8" descr="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35" y="1182669"/>
            <a:ext cx="2761488" cy="4498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 smtClean="0">
                <a:solidFill>
                  <a:schemeClr val="tx1"/>
                </a:solidFill>
              </a:rPr>
              <a:t>Bearing the cross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Trial / Calvary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/>
          <a:lstStyle/>
          <a:p>
            <a:r>
              <a:rPr lang="en-US" dirty="0" smtClean="0"/>
              <a:t>Simon of Cyrene</a:t>
            </a:r>
          </a:p>
          <a:p>
            <a:pPr lvl="1"/>
            <a:r>
              <a:rPr lang="en-US" dirty="0" smtClean="0"/>
              <a:t>Father of Alexander and Rufus</a:t>
            </a:r>
          </a:p>
          <a:p>
            <a:r>
              <a:rPr lang="en-US" dirty="0" smtClean="0"/>
              <a:t>Women weeping</a:t>
            </a:r>
          </a:p>
          <a:p>
            <a:pPr lvl="1"/>
            <a:r>
              <a:rPr lang="en-US" dirty="0" smtClean="0"/>
              <a:t>Destruction AD 70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 descr="Harold_Copping_Simon_Of_Cyrene_Carries_Jesus_Cross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466" y="541327"/>
            <a:ext cx="3363752" cy="4717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2625</TotalTime>
  <Words>335</Words>
  <Application>Microsoft Macintosh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Newsprint</vt:lpstr>
      <vt:lpstr>Life of Christ IV</vt:lpstr>
      <vt:lpstr>A. The Ecclesiastical Trial</vt:lpstr>
      <vt:lpstr>B. The death sentence</vt:lpstr>
      <vt:lpstr>C. The civil trial</vt:lpstr>
      <vt:lpstr>D. Taken before Harod</vt:lpstr>
      <vt:lpstr>E. The Final Trial</vt:lpstr>
      <vt:lpstr>Life of Christ IV</vt:lpstr>
      <vt:lpstr>A. The Scourging</vt:lpstr>
      <vt:lpstr>B. Bearing the cross</vt:lpstr>
      <vt:lpstr>C. Calvary</vt:lpstr>
      <vt:lpstr>E. Christ on the cross</vt:lpstr>
      <vt:lpstr>F. The miracles of the cross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89</cp:revision>
  <dcterms:created xsi:type="dcterms:W3CDTF">2011-09-13T17:55:03Z</dcterms:created>
  <dcterms:modified xsi:type="dcterms:W3CDTF">2011-10-20T04:18:31Z</dcterms:modified>
</cp:coreProperties>
</file>