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321" r:id="rId3"/>
    <p:sldId id="322" r:id="rId4"/>
    <p:sldId id="325" r:id="rId5"/>
    <p:sldId id="326" r:id="rId6"/>
    <p:sldId id="327" r:id="rId7"/>
    <p:sldId id="328" r:id="rId8"/>
    <p:sldId id="283" r:id="rId9"/>
    <p:sldId id="330" r:id="rId10"/>
    <p:sldId id="262" r:id="rId11"/>
    <p:sldId id="259" r:id="rId12"/>
    <p:sldId id="307" r:id="rId13"/>
    <p:sldId id="31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569" autoAdjust="0"/>
  </p:normalViewPr>
  <p:slideViewPr>
    <p:cSldViewPr snapToGrid="0" snapToObjects="1">
      <p:cViewPr>
        <p:scale>
          <a:sx n="94" d="100"/>
          <a:sy n="94" d="100"/>
        </p:scale>
        <p:origin x="-1312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90E8-F0B8-9E45-AA2F-ACCDB9FABA17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ECD3E-2893-A04E-B771-A21724D06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965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D9DE6-61E5-8646-AD4C-DEC77A362640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6CC67-E019-0342-BD3C-6F9194A93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21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D3558-9D13-7743-BCC2-C237DAAFAEB3}" type="datetime1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9D790-10D0-E543-90A5-3C8068BF5B23}" type="datetime1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4F5D8-BD80-7A44-B685-B86955C99843}" type="datetime1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B07F0-6FAB-4949-9D61-9A1B45C0539A}" type="datetime1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30DF-0D40-424C-B19B-0763B95EBA1C}" type="datetime1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4FFAA-D31D-D940-99B8-ED452FB9FC08}" type="datetime1">
              <a:rPr lang="en-US" smtClean="0"/>
              <a:t>11/11/11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D82C3-2451-D348-AA87-5E02730210A2}" type="datetime1">
              <a:rPr lang="en-US" smtClean="0"/>
              <a:t>11/11/11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50E08-48C8-094B-B4E6-371F1CAE4C44}" type="datetime1">
              <a:rPr lang="en-US" smtClean="0"/>
              <a:t>11/11/11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78FE7-F433-F04C-8A2F-EC9C22616013}" type="datetime1">
              <a:rPr lang="en-US" smtClean="0"/>
              <a:t>11/11/11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B1783-9524-514F-9411-BEF06B1B0BC9}" type="datetime1">
              <a:rPr lang="en-US" smtClean="0"/>
              <a:t>11/11/11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3301B-E630-4C40-94ED-631729AB37D4}" type="datetime1">
              <a:rPr lang="en-US" smtClean="0"/>
              <a:t>11/11/11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6747846-0CCF-FD40-86D2-F4649E50F0EB}" type="datetime1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Life of Christ 4: The Great Commission / The Ascension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Courier New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v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Life of Christ IV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11. The </a:t>
            </a:r>
            <a:r>
              <a:rPr lang="en-US" sz="4400" smtClean="0"/>
              <a:t>Great Commission</a:t>
            </a:r>
            <a:endParaRPr lang="en-US" sz="44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chemeClr val="bg1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of Theological Studies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29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7586404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 Did Jesus ascend twice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0644" y="2337737"/>
            <a:ext cx="7657759" cy="38862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b="1" dirty="0" smtClean="0"/>
              <a:t>To present his blood at mercy seat</a:t>
            </a:r>
          </a:p>
          <a:p>
            <a:pPr marL="514350" indent="-514350">
              <a:buAutoNum type="arabicPeriod" startAt="2"/>
            </a:pPr>
            <a:r>
              <a:rPr lang="en-US" b="1" dirty="0" smtClean="0"/>
              <a:t>Enter His ministry as intercessor</a:t>
            </a:r>
          </a:p>
          <a:p>
            <a:r>
              <a:rPr lang="en-US" dirty="0" smtClean="0"/>
              <a:t>Hebrews 9:12</a:t>
            </a:r>
          </a:p>
          <a:p>
            <a:pPr lvl="1"/>
            <a:r>
              <a:rPr lang="en-US" dirty="0" smtClean="0"/>
              <a:t>“Entered in once unto the Holy Place” ?</a:t>
            </a:r>
          </a:p>
          <a:p>
            <a:endParaRPr lang="en-US" dirty="0" smtClean="0"/>
          </a:p>
          <a:p>
            <a:pPr marL="32004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94128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C. The ascension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762000" y="455713"/>
            <a:ext cx="7543592" cy="3824963"/>
          </a:xfrm>
        </p:spPr>
        <p:txBody>
          <a:bodyPr>
            <a:normAutofit/>
          </a:bodyPr>
          <a:lstStyle/>
          <a:p>
            <a:r>
              <a:rPr lang="en-US" dirty="0" smtClean="0"/>
              <a:t>Mount of Olives</a:t>
            </a:r>
          </a:p>
          <a:p>
            <a:pPr lvl="1"/>
            <a:r>
              <a:rPr lang="en-US" dirty="0" smtClean="0"/>
              <a:t>2000 cubits from city</a:t>
            </a:r>
          </a:p>
          <a:p>
            <a:r>
              <a:rPr lang="en-US" dirty="0" smtClean="0"/>
              <a:t>Blessed disciples</a:t>
            </a:r>
          </a:p>
          <a:p>
            <a:r>
              <a:rPr lang="en-US" dirty="0" smtClean="0"/>
              <a:t>Feet left ground</a:t>
            </a:r>
          </a:p>
          <a:p>
            <a:pPr lvl="1"/>
            <a:r>
              <a:rPr lang="en-US" dirty="0" smtClean="0"/>
              <a:t>Disciples watched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3" name="Picture 2" descr="SuperStock_999-934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992" y="976831"/>
            <a:ext cx="2514600" cy="44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713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D.  The promise of His return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r>
              <a:rPr lang="en-US" dirty="0" smtClean="0"/>
              <a:t>2 shining figures</a:t>
            </a:r>
          </a:p>
          <a:p>
            <a:r>
              <a:rPr lang="en-US" dirty="0" smtClean="0"/>
              <a:t>Promised His return</a:t>
            </a:r>
          </a:p>
          <a:p>
            <a:r>
              <a:rPr lang="en-US" dirty="0" smtClean="0"/>
              <a:t>Disciples returned to temple</a:t>
            </a:r>
          </a:p>
          <a:p>
            <a:pPr lvl="1"/>
            <a:r>
              <a:rPr lang="en-US" dirty="0" smtClean="0"/>
              <a:t>Praised God continually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/>
          </a:p>
        </p:txBody>
      </p:sp>
      <p:pic>
        <p:nvPicPr>
          <p:cNvPr id="6" name="Picture 5" descr="One-Law-ascension-angel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403" y="3850727"/>
            <a:ext cx="2921000" cy="219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119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E. Conclusion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876997"/>
          </a:xfrm>
        </p:spPr>
        <p:txBody>
          <a:bodyPr>
            <a:normAutofit/>
          </a:bodyPr>
          <a:lstStyle/>
          <a:p>
            <a:r>
              <a:rPr lang="en-US" dirty="0" smtClean="0"/>
              <a:t>Merely introduction to subject</a:t>
            </a:r>
          </a:p>
          <a:p>
            <a:r>
              <a:rPr lang="en-US" i="1" dirty="0"/>
              <a:t>“If they should be written every one, I suppose that even the world itself could not contain the books that should be written. Amen” </a:t>
            </a:r>
            <a:r>
              <a:rPr lang="en-US" dirty="0"/>
              <a:t>(John 21:25). 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545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A. The forty days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3341948"/>
          </a:xfrm>
        </p:spPr>
        <p:txBody>
          <a:bodyPr>
            <a:normAutofit/>
          </a:bodyPr>
          <a:lstStyle/>
          <a:p>
            <a:r>
              <a:rPr lang="en-US" dirty="0" smtClean="0"/>
              <a:t>Concern: </a:t>
            </a:r>
          </a:p>
          <a:p>
            <a:pPr lvl="1"/>
            <a:r>
              <a:rPr lang="en-US" dirty="0" smtClean="0"/>
              <a:t>That His disciples should obey His command</a:t>
            </a:r>
          </a:p>
          <a:p>
            <a:pPr lvl="1"/>
            <a:r>
              <a:rPr lang="en-US" dirty="0" smtClean="0"/>
              <a:t>That they would not preach the gospel until they received Holy Ghost</a:t>
            </a:r>
          </a:p>
        </p:txBody>
      </p:sp>
      <p:pic>
        <p:nvPicPr>
          <p:cNvPr id="6" name="Picture 5" descr="jesus__disciples_p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9514" y="2031974"/>
            <a:ext cx="4820348" cy="31900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30204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The </a:t>
            </a:r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ommission contained 5 commands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/>
          </a:bodyPr>
          <a:lstStyle/>
          <a:p>
            <a:r>
              <a:rPr lang="en-US" dirty="0" smtClean="0"/>
              <a:t>Go</a:t>
            </a:r>
          </a:p>
          <a:p>
            <a:r>
              <a:rPr lang="en-US" dirty="0" smtClean="0"/>
              <a:t>Preach</a:t>
            </a:r>
          </a:p>
          <a:p>
            <a:r>
              <a:rPr lang="en-US" dirty="0" smtClean="0"/>
              <a:t>Teach all nations</a:t>
            </a:r>
          </a:p>
          <a:p>
            <a:r>
              <a:rPr lang="en-US" dirty="0" smtClean="0"/>
              <a:t>Baptize in the Name</a:t>
            </a:r>
          </a:p>
          <a:p>
            <a:r>
              <a:rPr lang="en-US" dirty="0" smtClean="0"/>
              <a:t>Observe all things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54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C. Jesus gave the commission on 3 occasions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3"/>
            <a:ext cx="7557862" cy="4602915"/>
          </a:xfrm>
        </p:spPr>
        <p:txBody>
          <a:bodyPr>
            <a:normAutofit/>
          </a:bodyPr>
          <a:lstStyle/>
          <a:p>
            <a:r>
              <a:rPr lang="en-US" dirty="0" smtClean="0"/>
              <a:t>While disciples ate in Jerusalem</a:t>
            </a:r>
          </a:p>
          <a:p>
            <a:r>
              <a:rPr lang="en-US" dirty="0" smtClean="0"/>
              <a:t>Mountain in Galilee</a:t>
            </a:r>
          </a:p>
          <a:p>
            <a:r>
              <a:rPr lang="en-US" dirty="0" smtClean="0"/>
              <a:t>Mount of Olives</a:t>
            </a:r>
          </a:p>
          <a:p>
            <a:pPr lvl="1"/>
            <a:endParaRPr lang="en-US" dirty="0" smtClean="0"/>
          </a:p>
          <a:p>
            <a:endParaRPr lang="en-US" dirty="0" smtClean="0">
              <a:solidFill>
                <a:schemeClr val="accent1"/>
              </a:solidFill>
            </a:endParaRPr>
          </a:p>
          <a:p>
            <a:pPr lvl="2"/>
            <a:endParaRPr lang="en-US" dirty="0" smtClean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pic>
        <p:nvPicPr>
          <p:cNvPr id="6" name="Picture 5" descr="ascension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004" y="1143100"/>
            <a:ext cx="3161765" cy="42156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81950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D. The great commission was a command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86403" cy="3595768"/>
          </a:xfrm>
        </p:spPr>
        <p:txBody>
          <a:bodyPr>
            <a:normAutofit/>
          </a:bodyPr>
          <a:lstStyle/>
          <a:p>
            <a:r>
              <a:rPr lang="en-US" dirty="0" smtClean="0"/>
              <a:t>Irrevocable command to church</a:t>
            </a:r>
          </a:p>
          <a:p>
            <a:r>
              <a:rPr lang="en-US" dirty="0" smtClean="0"/>
              <a:t>Calls for:</a:t>
            </a:r>
          </a:p>
          <a:p>
            <a:pPr lvl="1"/>
            <a:r>
              <a:rPr lang="en-US" dirty="0" smtClean="0"/>
              <a:t>Obedience</a:t>
            </a:r>
          </a:p>
          <a:p>
            <a:r>
              <a:rPr lang="en-US" dirty="0" smtClean="0"/>
              <a:t>Responsibility of church:</a:t>
            </a:r>
          </a:p>
          <a:p>
            <a:pPr lvl="1"/>
            <a:r>
              <a:rPr lang="en-US" dirty="0" smtClean="0"/>
              <a:t>Believe</a:t>
            </a:r>
          </a:p>
          <a:p>
            <a:pPr lvl="1"/>
            <a:r>
              <a:rPr lang="en-US" dirty="0" smtClean="0"/>
              <a:t>Obey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376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820816"/>
                </a:solidFill>
              </a:rPr>
              <a:t>E. The Commission is the church’s authority</a:t>
            </a:r>
            <a:endParaRPr lang="en-US" sz="4400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4360344"/>
          </a:xfrm>
        </p:spPr>
        <p:txBody>
          <a:bodyPr>
            <a:normAutofit/>
          </a:bodyPr>
          <a:lstStyle/>
          <a:p>
            <a:r>
              <a:rPr lang="en-US" dirty="0" smtClean="0"/>
              <a:t>Given authority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Ambassador of Christ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Paul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Act in Christ’s stead</a:t>
            </a:r>
          </a:p>
          <a:p>
            <a:pPr lvl="1"/>
            <a:endParaRPr lang="en-US" dirty="0" smtClean="0"/>
          </a:p>
        </p:txBody>
      </p:sp>
      <p:pic>
        <p:nvPicPr>
          <p:cNvPr id="6" name="Picture 5" descr="great_commiss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700" y="1669312"/>
            <a:ext cx="4051701" cy="30387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46681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F. Promise given with the commission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86403" cy="3595768"/>
          </a:xfrm>
        </p:spPr>
        <p:txBody>
          <a:bodyPr>
            <a:normAutofit/>
          </a:bodyPr>
          <a:lstStyle/>
          <a:p>
            <a:r>
              <a:rPr lang="en-US" dirty="0" smtClean="0"/>
              <a:t>Matthew 28:20</a:t>
            </a:r>
          </a:p>
          <a:p>
            <a:r>
              <a:rPr lang="en-US" dirty="0" smtClean="0"/>
              <a:t>Jesus’ promise:</a:t>
            </a:r>
          </a:p>
          <a:p>
            <a:pPr lvl="1"/>
            <a:r>
              <a:rPr lang="en-US" dirty="0" smtClean="0"/>
              <a:t>To accompany those with commission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Alway</a:t>
            </a:r>
            <a:r>
              <a:rPr lang="en-US" dirty="0" smtClean="0"/>
              <a:t>, even unto the end of the world”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57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20816"/>
                </a:solidFill>
              </a:rPr>
              <a:t>Life of Christ IV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12. The Ascension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rgbClr val="FFFFFF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rgbClr val="FFFFFF"/>
                </a:solidFill>
              </a:rPr>
              <a:t>of Theological Studies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682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A. The meaning of ascension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Great Commission / The Ascension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762000" y="455713"/>
            <a:ext cx="7543592" cy="3824963"/>
          </a:xfrm>
        </p:spPr>
        <p:txBody>
          <a:bodyPr/>
          <a:lstStyle/>
          <a:p>
            <a:r>
              <a:rPr lang="en-US" dirty="0" smtClean="0"/>
              <a:t>Rising bodily into Heaven</a:t>
            </a:r>
          </a:p>
          <a:p>
            <a:r>
              <a:rPr lang="en-US" dirty="0" smtClean="0"/>
              <a:t>Jesus’ ascent:</a:t>
            </a:r>
          </a:p>
          <a:p>
            <a:pPr lvl="1"/>
            <a:r>
              <a:rPr lang="en-US" dirty="0" smtClean="0"/>
              <a:t>His own power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Enoch</a:t>
            </a:r>
          </a:p>
          <a:p>
            <a:pPr lvl="1"/>
            <a:r>
              <a:rPr lang="en-US" dirty="0" smtClean="0"/>
              <a:t>Elijah</a:t>
            </a:r>
          </a:p>
          <a:p>
            <a:pPr lvl="1"/>
            <a:r>
              <a:rPr lang="en-US" dirty="0" smtClean="0"/>
              <a:t>The Church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5" name="Picture 4" descr="the_ascension_jeke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860" y="932188"/>
            <a:ext cx="3584473" cy="35844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25656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ustom 4">
      <a:dk1>
        <a:srgbClr val="820816"/>
      </a:dk1>
      <a:lt1>
        <a:sysClr val="window" lastClr="FFFFFF"/>
      </a:lt1>
      <a:dk2>
        <a:srgbClr val="09213B"/>
      </a:dk2>
      <a:lt2>
        <a:srgbClr val="D5EDF4"/>
      </a:lt2>
      <a:accent1>
        <a:srgbClr val="000000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5865</TotalTime>
  <Words>441</Words>
  <Application>Microsoft Macintosh PowerPoint</Application>
  <PresentationFormat>On-screen Show (4:3)</PresentationFormat>
  <Paragraphs>93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Newsprint</vt:lpstr>
      <vt:lpstr>Life of Christ IV</vt:lpstr>
      <vt:lpstr>A. The forty days</vt:lpstr>
      <vt:lpstr>B. The commission contained 5 commands</vt:lpstr>
      <vt:lpstr>C. Jesus gave the commission on 3 occasions</vt:lpstr>
      <vt:lpstr>D. The great commission was a command</vt:lpstr>
      <vt:lpstr>E. The Commission is the church’s authority</vt:lpstr>
      <vt:lpstr>F. Promise given with the commission</vt:lpstr>
      <vt:lpstr>Life of Christ IV</vt:lpstr>
      <vt:lpstr>A. The meaning of ascension</vt:lpstr>
      <vt:lpstr>B.  Did Jesus ascend twice</vt:lpstr>
      <vt:lpstr>C. The ascension</vt:lpstr>
      <vt:lpstr>D.  The promise of His return</vt:lpstr>
      <vt:lpstr>E. Conclusion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of Christ I</dc:title>
  <dc:creator>Kaylin Shirley</dc:creator>
  <cp:lastModifiedBy>Kaylin Shirley</cp:lastModifiedBy>
  <cp:revision>106</cp:revision>
  <dcterms:created xsi:type="dcterms:W3CDTF">2011-09-13T17:55:03Z</dcterms:created>
  <dcterms:modified xsi:type="dcterms:W3CDTF">2011-11-11T18:22:27Z</dcterms:modified>
</cp:coreProperties>
</file>