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2" r:id="rId3"/>
    <p:sldId id="310" r:id="rId4"/>
    <p:sldId id="307" r:id="rId5"/>
    <p:sldId id="311" r:id="rId6"/>
    <p:sldId id="336" r:id="rId7"/>
    <p:sldId id="337" r:id="rId8"/>
    <p:sldId id="338" r:id="rId9"/>
    <p:sldId id="339" r:id="rId10"/>
    <p:sldId id="340" r:id="rId11"/>
    <p:sldId id="283" r:id="rId12"/>
    <p:sldId id="284" r:id="rId13"/>
    <p:sldId id="302" r:id="rId14"/>
    <p:sldId id="320" r:id="rId15"/>
    <p:sldId id="341" r:id="rId16"/>
    <p:sldId id="342" r:id="rId17"/>
    <p:sldId id="34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569" autoAdjust="0"/>
  </p:normalViewPr>
  <p:slideViewPr>
    <p:cSldViewPr snapToGrid="0" snapToObjects="1">
      <p:cViewPr varScale="1">
        <p:scale>
          <a:sx n="89" d="100"/>
          <a:sy n="89" d="100"/>
        </p:scale>
        <p:origin x="-14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63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B90E8-F0B8-9E45-AA2F-ACCDB9FABA17}" type="datetimeFigureOut">
              <a:rPr lang="en-US" smtClean="0"/>
              <a:t>10/5/11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ECD3E-2893-A04E-B771-A21724D06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896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BD9DE6-61E5-8646-AD4C-DEC77A362640}" type="datetimeFigureOut">
              <a:rPr lang="en-US" smtClean="0"/>
              <a:t>10/5/11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06CC67-E019-0342-BD3C-6F9194A93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021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2581F-15DC-5746-9214-D5AA331272E1}" type="datetime1">
              <a:rPr lang="en-US" smtClean="0"/>
              <a:t>10/5/11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2F4B7-8BE2-E340-82BF-F7C3DC291701}" type="datetime1">
              <a:rPr lang="en-US" smtClean="0"/>
              <a:t>10/5/11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B6525-234F-C74C-9423-B1288D050451}" type="datetime1">
              <a:rPr lang="en-US" smtClean="0"/>
              <a:t>10/5/11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D60CD-5C0F-484D-BB04-546EB9A71903}" type="datetime1">
              <a:rPr lang="en-US" smtClean="0"/>
              <a:t>10/5/11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61584-EDE0-5A4A-8108-6D787160545B}" type="datetime1">
              <a:rPr lang="en-US" smtClean="0"/>
              <a:t>10/5/11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E78C2-1C0D-3843-986B-C420A165F19A}" type="datetime1">
              <a:rPr lang="en-US" smtClean="0"/>
              <a:t>10/5/11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9A77-C8EE-9345-8B6E-A57EF5D3EFFB}" type="datetime1">
              <a:rPr lang="en-US" smtClean="0"/>
              <a:t>10/5/11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F2C56-C27F-7643-BA75-7A77D43FA8E1}" type="datetime1">
              <a:rPr lang="en-US" smtClean="0"/>
              <a:t>10/5/11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8A90-F0B0-DB4D-901F-C96E37241DE2}" type="datetime1">
              <a:rPr lang="en-US" smtClean="0"/>
              <a:t>10/5/11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59CE9-0C51-5B47-85CB-030DA7E41F92}" type="datetime1">
              <a:rPr lang="en-US" smtClean="0"/>
              <a:t>10/5/11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9B8C-EEB9-B648-A1E2-16670284BC19}" type="datetime1">
              <a:rPr lang="en-US" smtClean="0"/>
              <a:t>10/5/11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189B32FA-E052-B647-AC3B-FB49141A0104}" type="datetime1">
              <a:rPr lang="en-US" smtClean="0"/>
              <a:t>10/5/11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smtClean="0"/>
              <a:t>Life of Christ 3: Salvation / The Church and Her Future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Courier New"/>
        <a:buChar char="o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" charset="2"/>
        <a:buChar char="v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Life of Christ III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1999" y="4663204"/>
            <a:ext cx="7415155" cy="1484376"/>
          </a:xfrm>
        </p:spPr>
        <p:txBody>
          <a:bodyPr>
            <a:normAutofit lnSpcReduction="10000"/>
          </a:bodyPr>
          <a:lstStyle/>
          <a:p>
            <a:r>
              <a:rPr lang="en-US" sz="4400" dirty="0" smtClean="0"/>
              <a:t>5. Salvation</a:t>
            </a:r>
          </a:p>
          <a:p>
            <a:r>
              <a:rPr lang="en-US" sz="4400" dirty="0" smtClean="0"/>
              <a:t>6. The Church and Her Future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0" y="1532160"/>
            <a:ext cx="8005224" cy="1524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bg2"/>
                </a:solidFill>
              </a:rPr>
              <a:t>Global University </a:t>
            </a:r>
          </a:p>
          <a:p>
            <a:r>
              <a:rPr lang="en-US" sz="3600" dirty="0" smtClean="0">
                <a:solidFill>
                  <a:schemeClr val="bg2"/>
                </a:solidFill>
              </a:rPr>
              <a:t>of Theological Studies</a:t>
            </a:r>
            <a:endParaRPr lang="en-US" sz="3600" dirty="0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429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8" y="717311"/>
            <a:ext cx="7586403" cy="1600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H. Sin Which Could Not Be Forgiven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3" y="2331779"/>
            <a:ext cx="7657759" cy="3310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12:31-32</a:t>
            </a:r>
          </a:p>
          <a:p>
            <a:r>
              <a:rPr lang="en-US" dirty="0" smtClean="0"/>
              <a:t>Blasphemy against the Holy Spirit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1434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Life of Christ III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1999" y="4663204"/>
            <a:ext cx="7415155" cy="1484376"/>
          </a:xfrm>
        </p:spPr>
        <p:txBody>
          <a:bodyPr>
            <a:normAutofit/>
          </a:bodyPr>
          <a:lstStyle/>
          <a:p>
            <a:r>
              <a:rPr lang="en-US" sz="4400" dirty="0" smtClean="0"/>
              <a:t>6. The Church and Her Future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0" y="1532160"/>
            <a:ext cx="8005224" cy="1524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bg2"/>
                </a:solidFill>
              </a:rPr>
              <a:t>Global University </a:t>
            </a:r>
          </a:p>
          <a:p>
            <a:r>
              <a:rPr lang="en-US" sz="3600" dirty="0" smtClean="0">
                <a:solidFill>
                  <a:schemeClr val="bg2"/>
                </a:solidFill>
              </a:rPr>
              <a:t>of Theological Studies</a:t>
            </a:r>
            <a:endParaRPr lang="en-US" sz="3600" dirty="0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682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A. Foundation of the Church</a:t>
            </a:r>
            <a:endParaRPr lang="en-US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16:18</a:t>
            </a:r>
          </a:p>
          <a:p>
            <a:r>
              <a:rPr lang="en-US" dirty="0" smtClean="0"/>
              <a:t>Jesus taught about church:</a:t>
            </a:r>
          </a:p>
          <a:p>
            <a:pPr marL="834390" lvl="1" indent="-514350">
              <a:buFont typeface="+mj-lt"/>
              <a:buAutoNum type="arabicPeriod"/>
            </a:pPr>
            <a:r>
              <a:rPr lang="en-US" dirty="0" smtClean="0"/>
              <a:t>Was still future</a:t>
            </a:r>
          </a:p>
          <a:p>
            <a:pPr marL="834390" lvl="1" indent="-514350">
              <a:buFont typeface="+mj-lt"/>
              <a:buAutoNum type="arabicPeriod"/>
            </a:pPr>
            <a:r>
              <a:rPr lang="en-US" dirty="0" smtClean="0"/>
              <a:t>Founded on Peter’s confession</a:t>
            </a:r>
          </a:p>
          <a:p>
            <a:pPr marL="834390" lvl="1" indent="-514350">
              <a:buFont typeface="+mj-lt"/>
              <a:buAutoNum type="arabicPeriod"/>
            </a:pPr>
            <a:r>
              <a:rPr lang="en-US" dirty="0" smtClean="0"/>
              <a:t>Permanent and victorious</a:t>
            </a:r>
          </a:p>
        </p:txBody>
      </p:sp>
      <p:pic>
        <p:nvPicPr>
          <p:cNvPr id="6" name="Picture 5" descr="cros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002" y="2846145"/>
            <a:ext cx="3515602" cy="244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563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99882"/>
            <a:ext cx="7586404" cy="221762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B. The Church Would </a:t>
            </a:r>
            <a:r>
              <a:rPr lang="en-US" dirty="0">
                <a:solidFill>
                  <a:schemeClr val="bg1"/>
                </a:solidFill>
              </a:rPr>
              <a:t>H</a:t>
            </a:r>
            <a:r>
              <a:rPr lang="en-US" dirty="0" smtClean="0">
                <a:solidFill>
                  <a:schemeClr val="bg1"/>
                </a:solidFill>
              </a:rPr>
              <a:t>ave Authority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0541" y="2414421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>
                <a:solidFill>
                  <a:schemeClr val="tx1"/>
                </a:solidFill>
              </a:rPr>
              <a:t>Matthew 16:19, 18:18,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Backed by God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Salvation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Judgment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Responsibility!</a:t>
            </a:r>
          </a:p>
        </p:txBody>
      </p:sp>
      <p:pic>
        <p:nvPicPr>
          <p:cNvPr id="3" name="Picture 2" descr="Bible-Read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162" y="2871318"/>
            <a:ext cx="3833241" cy="249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778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72911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C. Jesus Commissioned the Church to Preach the Gospel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28:19-20, Mark 16:15 Luke 10:25-37</a:t>
            </a:r>
          </a:p>
          <a:p>
            <a:r>
              <a:rPr lang="en-US" dirty="0" smtClean="0"/>
              <a:t>Directed towards His church</a:t>
            </a:r>
          </a:p>
          <a:p>
            <a:pPr lvl="1"/>
            <a:r>
              <a:rPr lang="en-US" dirty="0" smtClean="0"/>
              <a:t>3 occasions</a:t>
            </a:r>
          </a:p>
          <a:p>
            <a:pPr lvl="1"/>
            <a:endParaRPr lang="en-US" b="1" dirty="0" smtClean="0"/>
          </a:p>
        </p:txBody>
      </p:sp>
      <p:pic>
        <p:nvPicPr>
          <p:cNvPr id="3" name="Picture 2" descr="GreatCommissi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989" y="1138542"/>
            <a:ext cx="2821873" cy="34334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87419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99882"/>
            <a:ext cx="7586404" cy="221762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D. Jesus Taught a Vital Union of Himself with His Church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0541" y="2414421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>
                <a:solidFill>
                  <a:schemeClr val="tx1"/>
                </a:solidFill>
              </a:rPr>
              <a:t>John 14:20, John 15:4, Ephesians 1:22-23, Colossians 1:27, 1 Corinthians 12:27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Church cannot be separate from Christ</a:t>
            </a:r>
          </a:p>
          <a:p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900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72911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E. Jesus Gave Definite Portraits of His Church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5:13-14, John 15:5, 10:4</a:t>
            </a:r>
          </a:p>
          <a:p>
            <a:r>
              <a:rPr lang="en-US" dirty="0" smtClean="0"/>
              <a:t>Living church</a:t>
            </a:r>
          </a:p>
          <a:p>
            <a:pPr lvl="1"/>
            <a:r>
              <a:rPr lang="en-US" dirty="0" smtClean="0"/>
              <a:t>“Salt of the earth”</a:t>
            </a:r>
          </a:p>
          <a:p>
            <a:pPr lvl="1"/>
            <a:r>
              <a:rPr lang="en-US" dirty="0" smtClean="0"/>
              <a:t>“Light of the world”</a:t>
            </a:r>
          </a:p>
          <a:p>
            <a:pPr lvl="1"/>
            <a:r>
              <a:rPr lang="en-US" dirty="0" smtClean="0"/>
              <a:t>“Branches”</a:t>
            </a:r>
          </a:p>
          <a:p>
            <a:pPr lvl="1"/>
            <a:r>
              <a:rPr lang="en-US" dirty="0" smtClean="0"/>
              <a:t>“Sheep”</a:t>
            </a:r>
          </a:p>
          <a:p>
            <a:endParaRPr lang="en-US" dirty="0" smtClean="0"/>
          </a:p>
        </p:txBody>
      </p:sp>
      <p:pic>
        <p:nvPicPr>
          <p:cNvPr id="3" name="Picture 2" descr="SaltOfTheEart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981" y="1167079"/>
            <a:ext cx="4539895" cy="3404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100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99882"/>
            <a:ext cx="7586404" cy="221762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D. Jesus Taught That the Church has a Glorious Future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0541" y="2414421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>
                <a:solidFill>
                  <a:schemeClr val="tx1"/>
                </a:solidFill>
              </a:rPr>
              <a:t>John 14:2-3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Eternal home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New Jerusalem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Book of Revelation</a:t>
            </a:r>
          </a:p>
          <a:p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3" name="Picture 2" descr="new-jerusalem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189" y="2417394"/>
            <a:ext cx="2686050" cy="3524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23681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717311"/>
            <a:ext cx="7586404" cy="1600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A. Jesus Came to Provide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90644" y="2337737"/>
            <a:ext cx="7657759" cy="3886200"/>
          </a:xfrm>
        </p:spPr>
        <p:txBody>
          <a:bodyPr/>
          <a:lstStyle/>
          <a:p>
            <a:r>
              <a:rPr lang="en-US" dirty="0" smtClean="0"/>
              <a:t>Jesus’ mission:</a:t>
            </a:r>
          </a:p>
          <a:p>
            <a:pPr lvl="1"/>
            <a:r>
              <a:rPr lang="en-US" dirty="0" smtClean="0"/>
              <a:t>Saving lost souls</a:t>
            </a:r>
          </a:p>
          <a:p>
            <a:r>
              <a:rPr lang="en-US" dirty="0" smtClean="0"/>
              <a:t>Jesus’ teachings still part of Old Dispensation</a:t>
            </a:r>
          </a:p>
          <a:p>
            <a:r>
              <a:rPr lang="en-US" dirty="0" smtClean="0"/>
              <a:t>Jesus came to the Jews</a:t>
            </a:r>
          </a:p>
          <a:p>
            <a:r>
              <a:rPr lang="en-US" dirty="0" smtClean="0"/>
              <a:t>Jesus came to provide salvation</a:t>
            </a:r>
          </a:p>
        </p:txBody>
      </p:sp>
    </p:spTree>
    <p:extLst>
      <p:ext uri="{BB962C8B-B14F-4D97-AF65-F5344CB8AC3E}">
        <p14:creationId xmlns:p14="http://schemas.microsoft.com/office/powerpoint/2010/main" val="2794128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/>
          </a:bodyPr>
          <a:lstStyle/>
          <a:p>
            <a:r>
              <a:rPr lang="en-US" dirty="0" smtClean="0"/>
              <a:t>B. Jesus Forgave Sins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Mark 2:5, John 8:11</a:t>
            </a:r>
          </a:p>
          <a:p>
            <a:r>
              <a:rPr lang="en-US" dirty="0" smtClean="0"/>
              <a:t>Cause of death: sin</a:t>
            </a:r>
            <a:endParaRPr lang="en-US" dirty="0"/>
          </a:p>
          <a:p>
            <a:pPr lvl="1"/>
            <a:r>
              <a:rPr lang="en-US" dirty="0" smtClean="0"/>
              <a:t>Forgiven sin: death’s blow</a:t>
            </a:r>
          </a:p>
        </p:txBody>
      </p:sp>
      <p:pic>
        <p:nvPicPr>
          <p:cNvPr id="3" name="Picture 2" descr="1314071557-easter-cros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379" y="1307060"/>
            <a:ext cx="4084756" cy="3716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245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8" y="717311"/>
            <a:ext cx="7586403" cy="16002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C</a:t>
            </a:r>
            <a:r>
              <a:rPr lang="en-US" dirty="0" smtClean="0">
                <a:solidFill>
                  <a:schemeClr val="bg1"/>
                </a:solidFill>
              </a:rPr>
              <a:t>. Salvation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for Whosoever Will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3" y="2331779"/>
            <a:ext cx="7657759" cy="3310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John 3:15, 16</a:t>
            </a:r>
          </a:p>
          <a:p>
            <a:r>
              <a:rPr lang="en-US" dirty="0" smtClean="0"/>
              <a:t>Salvation for anyone who would believe</a:t>
            </a:r>
          </a:p>
          <a:p>
            <a:r>
              <a:rPr lang="en-US" dirty="0" smtClean="0"/>
              <a:t>Salvation offered to all: </a:t>
            </a:r>
          </a:p>
          <a:p>
            <a:pPr lvl="1"/>
            <a:r>
              <a:rPr lang="en-US" dirty="0" smtClean="0"/>
              <a:t>Man must decide for himself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119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/>
          </a:bodyPr>
          <a:lstStyle/>
          <a:p>
            <a:r>
              <a:rPr lang="en-US" dirty="0" smtClean="0"/>
              <a:t>D. Few Would Be Saved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Matthew 7:14, Luke 13:23-24</a:t>
            </a:r>
          </a:p>
          <a:p>
            <a:r>
              <a:rPr lang="en-US" dirty="0" smtClean="0"/>
              <a:t>Gate is “straight” </a:t>
            </a:r>
          </a:p>
          <a:p>
            <a:pPr lvl="1"/>
            <a:r>
              <a:rPr lang="en-US" dirty="0" smtClean="0"/>
              <a:t>“narrow, strict”</a:t>
            </a:r>
          </a:p>
          <a:p>
            <a:endParaRPr lang="en-US" dirty="0" smtClean="0"/>
          </a:p>
        </p:txBody>
      </p:sp>
      <p:pic>
        <p:nvPicPr>
          <p:cNvPr id="6" name="Picture 5" descr="straight-and-narrow-way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800" y="2146300"/>
            <a:ext cx="5734050" cy="2543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744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8" y="717311"/>
            <a:ext cx="7586403" cy="16002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E</a:t>
            </a:r>
            <a:r>
              <a:rPr lang="en-US" dirty="0" smtClean="0">
                <a:solidFill>
                  <a:schemeClr val="bg1"/>
                </a:solidFill>
              </a:rPr>
              <a:t>. Faith: Essential to Salvation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3" y="2331779"/>
            <a:ext cx="7657759" cy="3310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Luke 7:50, John 3:16,</a:t>
            </a:r>
            <a:r>
              <a:rPr lang="en-US" i="1" dirty="0"/>
              <a:t> </a:t>
            </a:r>
            <a:r>
              <a:rPr lang="en-US" i="1" dirty="0" smtClean="0"/>
              <a:t>3:18, 7:38, 8:24</a:t>
            </a:r>
          </a:p>
          <a:p>
            <a:pPr marL="0" indent="0">
              <a:buNone/>
            </a:pPr>
            <a:r>
              <a:rPr lang="en-US" b="1" dirty="0" smtClean="0"/>
              <a:t>Results of lack of faith:</a:t>
            </a:r>
          </a:p>
          <a:p>
            <a:r>
              <a:rPr lang="en-US" dirty="0" smtClean="0"/>
              <a:t>Should perish</a:t>
            </a:r>
          </a:p>
          <a:p>
            <a:r>
              <a:rPr lang="en-US" dirty="0" smtClean="0"/>
              <a:t>Be condemned</a:t>
            </a:r>
          </a:p>
          <a:p>
            <a:r>
              <a:rPr lang="en-US" dirty="0" smtClean="0"/>
              <a:t>Be damned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279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8" y="717311"/>
            <a:ext cx="7586403" cy="16002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E</a:t>
            </a:r>
            <a:r>
              <a:rPr lang="en-US" dirty="0" smtClean="0">
                <a:solidFill>
                  <a:schemeClr val="bg1"/>
                </a:solidFill>
              </a:rPr>
              <a:t>. Faith: Essential to Salvation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3" y="2331779"/>
            <a:ext cx="7657759" cy="3310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Results of faith:</a:t>
            </a:r>
          </a:p>
          <a:p>
            <a:r>
              <a:rPr lang="en-US" dirty="0" smtClean="0"/>
              <a:t>Eternal life</a:t>
            </a:r>
          </a:p>
          <a:p>
            <a:r>
              <a:rPr lang="en-US" dirty="0" smtClean="0"/>
              <a:t>Everlasting life</a:t>
            </a:r>
          </a:p>
          <a:p>
            <a:r>
              <a:rPr lang="en-US" dirty="0" smtClean="0"/>
              <a:t>Rivers of living water</a:t>
            </a:r>
          </a:p>
          <a:p>
            <a:r>
              <a:rPr lang="en-US" dirty="0" smtClean="0"/>
              <a:t>Salvation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pic>
        <p:nvPicPr>
          <p:cNvPr id="6" name="Picture 5" descr="3043579_f5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190" y="2633682"/>
            <a:ext cx="3535684" cy="2651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65934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F. Repentance: Essential to Salvation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Luke 18:13, 19:8-9</a:t>
            </a:r>
          </a:p>
          <a:p>
            <a:pPr marL="514350" indent="-514350">
              <a:buAutoNum type="arabicPeriod"/>
            </a:pPr>
            <a:r>
              <a:rPr lang="en-US" b="1" dirty="0" smtClean="0"/>
              <a:t>Parable of the Prodigal Son</a:t>
            </a:r>
            <a:endParaRPr lang="en-US" b="1" dirty="0"/>
          </a:p>
          <a:p>
            <a:r>
              <a:rPr lang="en-US" dirty="0" smtClean="0"/>
              <a:t>Publican</a:t>
            </a:r>
          </a:p>
          <a:p>
            <a:r>
              <a:rPr lang="en-US" dirty="0" err="1" smtClean="0"/>
              <a:t>Zaccheus</a:t>
            </a:r>
            <a:endParaRPr lang="en-US" dirty="0" smtClean="0"/>
          </a:p>
          <a:p>
            <a:r>
              <a:rPr lang="en-US" dirty="0" smtClean="0"/>
              <a:t>Prodigal Son</a:t>
            </a:r>
          </a:p>
        </p:txBody>
      </p:sp>
    </p:spTree>
    <p:extLst>
      <p:ext uri="{BB962C8B-B14F-4D97-AF65-F5344CB8AC3E}">
        <p14:creationId xmlns:p14="http://schemas.microsoft.com/office/powerpoint/2010/main" val="2127102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8" y="717311"/>
            <a:ext cx="7586403" cy="1600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G. Water Baptism: Essential to Salvation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4" y="2331779"/>
            <a:ext cx="3890276" cy="33103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Mark 16:16, John 4:1</a:t>
            </a:r>
          </a:p>
          <a:p>
            <a:r>
              <a:rPr lang="en-US" dirty="0" smtClean="0"/>
              <a:t>Great Commission</a:t>
            </a:r>
          </a:p>
          <a:p>
            <a:pPr lvl="1"/>
            <a:r>
              <a:rPr lang="en-US" dirty="0" smtClean="0"/>
              <a:t>Jesus baptized more converts than John the Baptist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Salvation / The Church and Her Future</a:t>
            </a:r>
            <a:endParaRPr lang="en-US"/>
          </a:p>
        </p:txBody>
      </p:sp>
      <p:pic>
        <p:nvPicPr>
          <p:cNvPr id="6" name="Picture 5" descr="one_one24a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063" y="3518813"/>
            <a:ext cx="4233338" cy="197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905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1097</TotalTime>
  <Words>672</Words>
  <Application>Microsoft Macintosh PowerPoint</Application>
  <PresentationFormat>On-screen Show (4:3)</PresentationFormat>
  <Paragraphs>101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Newsprint</vt:lpstr>
      <vt:lpstr>Life of Christ III</vt:lpstr>
      <vt:lpstr>A. Jesus Came to Provide</vt:lpstr>
      <vt:lpstr>B. Jesus Forgave Sins</vt:lpstr>
      <vt:lpstr>C. Salvation  for Whosoever Will</vt:lpstr>
      <vt:lpstr>D. Few Would Be Saved</vt:lpstr>
      <vt:lpstr>E. Faith: Essential to Salvation</vt:lpstr>
      <vt:lpstr>E. Faith: Essential to Salvation</vt:lpstr>
      <vt:lpstr>F. Repentance: Essential to Salvation</vt:lpstr>
      <vt:lpstr>G. Water Baptism: Essential to Salvation</vt:lpstr>
      <vt:lpstr>H. Sin Which Could Not Be Forgiven</vt:lpstr>
      <vt:lpstr>Life of Christ III</vt:lpstr>
      <vt:lpstr>A. Foundation of the Church</vt:lpstr>
      <vt:lpstr>B. The Church Would Have Authority</vt:lpstr>
      <vt:lpstr>C. Jesus Commissioned the Church to Preach the Gospel</vt:lpstr>
      <vt:lpstr>D. Jesus Taught a Vital Union of Himself with His Church</vt:lpstr>
      <vt:lpstr>E. Jesus Gave Definite Portraits of His Church</vt:lpstr>
      <vt:lpstr>D. Jesus Taught That the Church has a Glorious Future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of Christ I</dc:title>
  <dc:creator>Kaylin Shirley</dc:creator>
  <cp:lastModifiedBy>Kaylin Shirley</cp:lastModifiedBy>
  <cp:revision>84</cp:revision>
  <dcterms:created xsi:type="dcterms:W3CDTF">2011-09-13T17:55:03Z</dcterms:created>
  <dcterms:modified xsi:type="dcterms:W3CDTF">2011-10-05T05:27:25Z</dcterms:modified>
</cp:coreProperties>
</file>