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2" r:id="rId3"/>
    <p:sldId id="310" r:id="rId4"/>
    <p:sldId id="328" r:id="rId5"/>
    <p:sldId id="307" r:id="rId6"/>
    <p:sldId id="311" r:id="rId7"/>
    <p:sldId id="329" r:id="rId8"/>
    <p:sldId id="330" r:id="rId9"/>
    <p:sldId id="331" r:id="rId10"/>
    <p:sldId id="283" r:id="rId11"/>
    <p:sldId id="284" r:id="rId12"/>
    <p:sldId id="302" r:id="rId13"/>
    <p:sldId id="332" r:id="rId14"/>
    <p:sldId id="333" r:id="rId15"/>
    <p:sldId id="334" r:id="rId16"/>
    <p:sldId id="335" r:id="rId17"/>
    <p:sldId id="32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9" d="100"/>
          <a:sy n="89" d="100"/>
        </p:scale>
        <p:origin x="-1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9/28/11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9/28/11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A515-D196-184D-9A89-CBBAC7ABFA41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06FF2-B838-4343-8CA1-E8F6F3F8554C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E6FE3-34F0-4C4E-AAB5-A26E46F3EF7C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34097-BF0F-8B49-A840-AB6B0AB0BEFF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8201-CB82-1A43-A14E-3AE8E14748F8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AF31E-90D4-4B49-AF8A-60111C045517}" type="datetime1">
              <a:rPr lang="en-US" smtClean="0"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F202-F4D3-1044-B50A-78C7342E8FED}" type="datetime1">
              <a:rPr lang="en-US" smtClean="0"/>
              <a:t>9/28/11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D78D0-3A70-8E46-BC1D-21EBF7F6605A}" type="datetime1">
              <a:rPr lang="en-US" smtClean="0"/>
              <a:t>9/28/11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0A918-8E8E-DA42-B8D6-EE1FC8411E13}" type="datetime1">
              <a:rPr lang="en-US" smtClean="0"/>
              <a:t>9/28/11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DBE5-816D-814A-8E63-BD69900C4C94}" type="datetime1">
              <a:rPr lang="en-US" smtClean="0"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5A83C-C134-E143-9B2D-AED391990BEF}" type="datetime1">
              <a:rPr lang="en-US" smtClean="0"/>
              <a:t>9/28/11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004E2F8E-311B-9449-9F35-29D7D2FA103A}" type="datetime1">
              <a:rPr lang="en-US" smtClean="0"/>
              <a:t>9/28/11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1: Parables Parts 2-3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3. Parables Part 2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4. Parables Part 3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682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A. Many Parables Taught Truths Concerning Our Lord’s Return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His return</a:t>
            </a:r>
          </a:p>
          <a:p>
            <a:r>
              <a:rPr lang="en-US" dirty="0" smtClean="0"/>
              <a:t>No one knows exact time</a:t>
            </a:r>
          </a:p>
          <a:p>
            <a:r>
              <a:rPr lang="en-US" dirty="0" smtClean="0"/>
              <a:t>Be ready!</a:t>
            </a:r>
          </a:p>
          <a:p>
            <a:r>
              <a:rPr lang="en-US" dirty="0" smtClean="0"/>
              <a:t>Necessary things:</a:t>
            </a:r>
          </a:p>
          <a:p>
            <a:pPr lvl="1"/>
            <a:r>
              <a:rPr lang="en-US" dirty="0" smtClean="0"/>
              <a:t>Oil</a:t>
            </a:r>
          </a:p>
          <a:p>
            <a:pPr lvl="1"/>
            <a:r>
              <a:rPr lang="en-US" dirty="0" smtClean="0"/>
              <a:t>Lamps trimmed; burning</a:t>
            </a:r>
          </a:p>
          <a:p>
            <a:pPr lvl="1"/>
            <a:r>
              <a:rPr lang="en-US" dirty="0" smtClean="0"/>
              <a:t>Wedding garment</a:t>
            </a:r>
          </a:p>
        </p:txBody>
      </p:sp>
      <p:pic>
        <p:nvPicPr>
          <p:cNvPr id="3" name="Picture 2" descr="jesus-chris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8" r="28834"/>
          <a:stretch/>
        </p:blipFill>
        <p:spPr>
          <a:xfrm>
            <a:off x="5914150" y="562434"/>
            <a:ext cx="2405712" cy="4203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856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Parables Concerning Our Lord’s Return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The Great Supper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Everyone invited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Similar excuses today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2. The Wedding Garment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Judgment</a:t>
            </a:r>
            <a:endParaRPr lang="en-US" dirty="0" smtClean="0"/>
          </a:p>
          <a:p>
            <a:r>
              <a:rPr lang="en-US" dirty="0" smtClean="0">
                <a:solidFill>
                  <a:srgbClr val="000000"/>
                </a:solidFill>
              </a:rPr>
              <a:t>Wedding garment</a:t>
            </a:r>
          </a:p>
          <a:p>
            <a:pPr lvl="1"/>
            <a:r>
              <a:rPr lang="en-US" smtClean="0">
                <a:solidFill>
                  <a:srgbClr val="000000"/>
                </a:solidFill>
              </a:rPr>
              <a:t>righteousness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78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Parables Concerning Our Lord’s Return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b="1" dirty="0" smtClean="0"/>
              <a:t>Man Taking a Long Journey</a:t>
            </a:r>
            <a:endParaRPr lang="en-US" b="1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Jesus’ return -  any moment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4 watches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Even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Midnight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Cockcrowing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Morning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982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Parables Concerning Our Lord’s Return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4. The Fig Tree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Jewish nation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When Israel is restored to power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Nearness of God’s return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3" name="Picture 2" descr="figtre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003" y="2925129"/>
            <a:ext cx="2351400" cy="235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31325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Parables Concerning Our Lord’s Return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5. Watchful Servants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Constant watch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6. The Wise and Foolish Virgins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Virgins: repented Christians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7. The Talents: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Rewards for faithfulness</a:t>
            </a: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964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Parables Concerning Our Lord’s Return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8. The Pounds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“Occupy until I come”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9. Laborers Hired for the Vineyard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Pay for faithfulness; not length of service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83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</a:t>
            </a:r>
            <a:r>
              <a:rPr lang="en-US" dirty="0" smtClean="0"/>
              <a:t>Other Parables </a:t>
            </a:r>
            <a:br>
              <a:rPr lang="en-US" dirty="0" smtClean="0"/>
            </a:br>
            <a:r>
              <a:rPr lang="en-US" dirty="0" smtClean="0"/>
              <a:t>Concerning Our Lord’s Return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/>
              <a:t>Sheep and the Goats: </a:t>
            </a:r>
            <a:endParaRPr lang="en-US" b="1" dirty="0" smtClean="0"/>
          </a:p>
          <a:p>
            <a:r>
              <a:rPr lang="en-US" dirty="0" smtClean="0"/>
              <a:t>Matthew </a:t>
            </a:r>
            <a:r>
              <a:rPr lang="en-US" dirty="0"/>
              <a:t>25:31-</a:t>
            </a:r>
            <a:r>
              <a:rPr lang="en-US" dirty="0" smtClean="0"/>
              <a:t>46, </a:t>
            </a:r>
            <a:r>
              <a:rPr lang="en-US" dirty="0" smtClean="0"/>
              <a:t>Luke </a:t>
            </a:r>
            <a:r>
              <a:rPr lang="en-US" dirty="0" smtClean="0"/>
              <a:t>10:25-37</a:t>
            </a:r>
          </a:p>
          <a:p>
            <a:pPr marL="0" indent="0">
              <a:buNone/>
            </a:pPr>
            <a:r>
              <a:rPr lang="en-US" b="1" dirty="0" smtClean="0"/>
              <a:t>2. </a:t>
            </a:r>
            <a:r>
              <a:rPr lang="en-US" b="1" dirty="0"/>
              <a:t>Vineyard Let to Husbandmen: </a:t>
            </a:r>
            <a:endParaRPr lang="en-US" b="1" dirty="0" smtClean="0"/>
          </a:p>
          <a:p>
            <a:r>
              <a:rPr lang="en-US" dirty="0" smtClean="0"/>
              <a:t>Matthew </a:t>
            </a:r>
            <a:r>
              <a:rPr lang="en-US" dirty="0"/>
              <a:t>21:33-46</a:t>
            </a:r>
            <a:endParaRPr lang="en-US" b="1" dirty="0" smtClean="0"/>
          </a:p>
        </p:txBody>
      </p:sp>
      <p:pic>
        <p:nvPicPr>
          <p:cNvPr id="7" name="Picture 6" descr="flo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180" y="2248924"/>
            <a:ext cx="3585319" cy="2131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741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Some Parables Taught Truth Concerning Prayer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4" y="2337737"/>
            <a:ext cx="7657759" cy="3886200"/>
          </a:xfrm>
        </p:spPr>
        <p:txBody>
          <a:bodyPr/>
          <a:lstStyle/>
          <a:p>
            <a:r>
              <a:rPr lang="en-US" dirty="0" smtClean="0"/>
              <a:t>God answers prayer</a:t>
            </a:r>
          </a:p>
          <a:p>
            <a:r>
              <a:rPr lang="en-US" dirty="0" smtClean="0"/>
              <a:t>Importunity</a:t>
            </a:r>
          </a:p>
          <a:p>
            <a:pPr lvl="1"/>
            <a:r>
              <a:rPr lang="en-US" dirty="0" smtClean="0"/>
              <a:t>Persistence</a:t>
            </a:r>
          </a:p>
          <a:p>
            <a:r>
              <a:rPr lang="en-US" dirty="0" smtClean="0"/>
              <a:t>Don’t be discouraged</a:t>
            </a:r>
            <a:endParaRPr lang="en-US" dirty="0"/>
          </a:p>
        </p:txBody>
      </p:sp>
      <p:pic>
        <p:nvPicPr>
          <p:cNvPr id="3" name="Picture 2" descr="pray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315" y="2768170"/>
            <a:ext cx="3423088" cy="2567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The Parables Concerning Prayer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The friend who lends at midnight</a:t>
            </a:r>
          </a:p>
          <a:p>
            <a:r>
              <a:rPr lang="en-US" b="1" dirty="0" smtClean="0"/>
              <a:t>Truths:</a:t>
            </a:r>
          </a:p>
          <a:p>
            <a:pPr lvl="1"/>
            <a:r>
              <a:rPr lang="en-US" dirty="0" smtClean="0"/>
              <a:t>Importunity</a:t>
            </a:r>
          </a:p>
          <a:p>
            <a:pPr lvl="1"/>
            <a:r>
              <a:rPr lang="en-US" dirty="0" smtClean="0"/>
              <a:t>Special promise</a:t>
            </a:r>
          </a:p>
          <a:p>
            <a:pPr lvl="2"/>
            <a:r>
              <a:rPr lang="en-US" dirty="0" smtClean="0"/>
              <a:t>Holy Ghost</a:t>
            </a:r>
          </a:p>
          <a:p>
            <a:pPr lvl="1"/>
            <a:endParaRPr lang="en-US" dirty="0" smtClean="0"/>
          </a:p>
        </p:txBody>
      </p:sp>
      <p:pic>
        <p:nvPicPr>
          <p:cNvPr id="3" name="Picture 2" descr="tlc-06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02" y="1412623"/>
            <a:ext cx="4739066" cy="315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The Parables Concerning Prayer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 smtClean="0"/>
              <a:t>The unjust judge and importunate widow</a:t>
            </a:r>
          </a:p>
          <a:p>
            <a:r>
              <a:rPr lang="en-US" b="1" dirty="0" smtClean="0"/>
              <a:t>Truths:</a:t>
            </a:r>
          </a:p>
          <a:p>
            <a:pPr lvl="1"/>
            <a:r>
              <a:rPr lang="en-US" dirty="0" smtClean="0"/>
              <a:t>If judge can be moved: God can be moved</a:t>
            </a:r>
          </a:p>
          <a:p>
            <a:pPr lvl="1"/>
            <a:r>
              <a:rPr lang="en-US" dirty="0" smtClean="0"/>
              <a:t>Faith – importunity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 descr="unjust-jud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54" y="2297296"/>
            <a:ext cx="2722752" cy="2274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7722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Some Parables </a:t>
            </a: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 smtClean="0">
                <a:solidFill>
                  <a:schemeClr val="bg1"/>
                </a:solidFill>
              </a:rPr>
              <a:t>aught Truths Concerning the Kingdom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r>
              <a:rPr lang="en-US" dirty="0" smtClean="0"/>
              <a:t>Jesus paid great price</a:t>
            </a:r>
            <a:endParaRPr lang="en-US" dirty="0"/>
          </a:p>
          <a:p>
            <a:r>
              <a:rPr lang="en-US" dirty="0" smtClean="0"/>
              <a:t>Sinner must surrender all</a:t>
            </a:r>
          </a:p>
          <a:p>
            <a:r>
              <a:rPr lang="en-US" dirty="0" smtClean="0"/>
              <a:t>Jesus – pearl of great price</a:t>
            </a:r>
          </a:p>
          <a:p>
            <a:r>
              <a:rPr lang="en-US" dirty="0" smtClean="0"/>
              <a:t>False members</a:t>
            </a:r>
          </a:p>
          <a:p>
            <a:r>
              <a:rPr lang="en-US" dirty="0" smtClean="0"/>
              <a:t>Church growth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Parables Concerning the Kingdom of God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The Wheat and the Tares</a:t>
            </a:r>
            <a:endParaRPr lang="en-US" b="1" dirty="0"/>
          </a:p>
          <a:p>
            <a:r>
              <a:rPr lang="en-US" dirty="0" smtClean="0"/>
              <a:t>Field – world</a:t>
            </a:r>
          </a:p>
          <a:p>
            <a:r>
              <a:rPr lang="en-US" dirty="0" smtClean="0"/>
              <a:t>Good seed – children of kingdom</a:t>
            </a:r>
          </a:p>
          <a:p>
            <a:r>
              <a:rPr lang="en-US" dirty="0" smtClean="0"/>
              <a:t>Tares – children of devil</a:t>
            </a:r>
          </a:p>
          <a:p>
            <a:r>
              <a:rPr lang="en-US" dirty="0" smtClean="0"/>
              <a:t>Harvest – end of world</a:t>
            </a:r>
          </a:p>
          <a:p>
            <a:r>
              <a:rPr lang="en-US" dirty="0" smtClean="0"/>
              <a:t>Reapers - angels</a:t>
            </a:r>
          </a:p>
        </p:txBody>
      </p:sp>
      <p:pic>
        <p:nvPicPr>
          <p:cNvPr id="3" name="Picture 2" descr="1180087_f5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52" y="1212858"/>
            <a:ext cx="2033094" cy="3053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Parables Concerning the Kingdom of God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 smtClean="0"/>
              <a:t>The Mustard Seed</a:t>
            </a:r>
            <a:endParaRPr lang="en-US" b="1" dirty="0"/>
          </a:p>
          <a:p>
            <a:r>
              <a:rPr lang="en-US" dirty="0" smtClean="0"/>
              <a:t>Church:</a:t>
            </a:r>
          </a:p>
          <a:p>
            <a:pPr lvl="1"/>
            <a:r>
              <a:rPr lang="en-US" dirty="0" smtClean="0"/>
              <a:t>Small beginning</a:t>
            </a:r>
          </a:p>
          <a:p>
            <a:pPr lvl="1"/>
            <a:r>
              <a:rPr lang="en-US" dirty="0" smtClean="0"/>
              <a:t>Big Growth</a:t>
            </a:r>
            <a:endParaRPr lang="en-US" dirty="0"/>
          </a:p>
          <a:p>
            <a:pPr marL="514350" indent="-514350">
              <a:buFont typeface="+mj-lt"/>
              <a:buAutoNum type="arabicPeriod" startAt="3"/>
            </a:pPr>
            <a:r>
              <a:rPr lang="en-US" b="1" dirty="0" smtClean="0"/>
              <a:t>The Leaven Hidden in the Meal</a:t>
            </a:r>
          </a:p>
          <a:p>
            <a:r>
              <a:rPr lang="en-US" dirty="0" smtClean="0"/>
              <a:t>Leaven – false doctrine</a:t>
            </a:r>
          </a:p>
          <a:p>
            <a:pPr lvl="1"/>
            <a:r>
              <a:rPr lang="en-US" dirty="0" smtClean="0"/>
              <a:t>Works through dough</a:t>
            </a:r>
          </a:p>
        </p:txBody>
      </p:sp>
    </p:spTree>
    <p:extLst>
      <p:ext uri="{BB962C8B-B14F-4D97-AF65-F5344CB8AC3E}">
        <p14:creationId xmlns:p14="http://schemas.microsoft.com/office/powerpoint/2010/main" val="848022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Parables Concerning the Kingdom of God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 smtClean="0"/>
              <a:t>Buried Treasure</a:t>
            </a:r>
          </a:p>
          <a:p>
            <a:r>
              <a:rPr lang="en-US" dirty="0" smtClean="0"/>
              <a:t>Field – world</a:t>
            </a:r>
          </a:p>
          <a:p>
            <a:r>
              <a:rPr lang="en-US" dirty="0" smtClean="0"/>
              <a:t>Treasure – salvation</a:t>
            </a:r>
          </a:p>
          <a:p>
            <a:r>
              <a:rPr lang="en-US" dirty="0" smtClean="0"/>
              <a:t>Sinner must surrender all</a:t>
            </a:r>
            <a:endParaRPr lang="en-US" dirty="0"/>
          </a:p>
        </p:txBody>
      </p:sp>
      <p:pic>
        <p:nvPicPr>
          <p:cNvPr id="3" name="Picture 2" descr="scan0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288" y="639724"/>
            <a:ext cx="3020574" cy="3961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016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Parables Concerning the Kingdom of God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Parables Parts 2-3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b="1" dirty="0" smtClean="0"/>
              <a:t>The Pearl of Great Price</a:t>
            </a:r>
          </a:p>
          <a:p>
            <a:r>
              <a:rPr lang="en-US" dirty="0" smtClean="0"/>
              <a:t>Pearl of Great Price: Jesus</a:t>
            </a:r>
          </a:p>
          <a:p>
            <a:r>
              <a:rPr lang="en-US" dirty="0" smtClean="0"/>
              <a:t>Man must surrender all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b="1" dirty="0" smtClean="0"/>
              <a:t>The Net</a:t>
            </a:r>
          </a:p>
          <a:p>
            <a:r>
              <a:rPr lang="en-US" dirty="0" smtClean="0"/>
              <a:t>Gospel</a:t>
            </a:r>
          </a:p>
          <a:p>
            <a:pPr lvl="1"/>
            <a:r>
              <a:rPr lang="en-US" dirty="0" smtClean="0"/>
              <a:t>All kinds of people</a:t>
            </a:r>
          </a:p>
          <a:p>
            <a:r>
              <a:rPr lang="en-US" dirty="0" smtClean="0"/>
              <a:t>Distinct separation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237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958</TotalTime>
  <Words>605</Words>
  <Application>Microsoft Macintosh PowerPoint</Application>
  <PresentationFormat>On-screen Show (4:3)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Newsprint</vt:lpstr>
      <vt:lpstr>Life of Christ III</vt:lpstr>
      <vt:lpstr>A. Some Parables Taught Truth Concerning Prayer</vt:lpstr>
      <vt:lpstr>B. The Parables Concerning Prayer</vt:lpstr>
      <vt:lpstr>B. The Parables Concerning Prayer</vt:lpstr>
      <vt:lpstr>C. Some Parables Taught Truths Concerning the Kingdom</vt:lpstr>
      <vt:lpstr>D. Parables Concerning the Kingdom of God</vt:lpstr>
      <vt:lpstr>D. Parables Concerning the Kingdom of God</vt:lpstr>
      <vt:lpstr>D. Parables Concerning the Kingdom of God</vt:lpstr>
      <vt:lpstr>D. Parables Concerning the Kingdom of God</vt:lpstr>
      <vt:lpstr>Life of Christ III</vt:lpstr>
      <vt:lpstr>A. Many Parables Taught Truths Concerning Our Lord’s Return</vt:lpstr>
      <vt:lpstr>B. Parables Concerning Our Lord’s Return</vt:lpstr>
      <vt:lpstr>B. Parables Concerning Our Lord’s Return</vt:lpstr>
      <vt:lpstr>B. Parables Concerning Our Lord’s Return</vt:lpstr>
      <vt:lpstr>B. Parables Concerning Our Lord’s Return</vt:lpstr>
      <vt:lpstr>B. Parables Concerning Our Lord’s Return</vt:lpstr>
      <vt:lpstr>C. Other Parables  Concerning Our Lord’s Return  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69</cp:revision>
  <dcterms:created xsi:type="dcterms:W3CDTF">2011-09-13T17:55:03Z</dcterms:created>
  <dcterms:modified xsi:type="dcterms:W3CDTF">2011-09-29T03:43:28Z</dcterms:modified>
</cp:coreProperties>
</file>