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2" r:id="rId3"/>
    <p:sldId id="310" r:id="rId4"/>
    <p:sldId id="307" r:id="rId5"/>
    <p:sldId id="311" r:id="rId6"/>
    <p:sldId id="336" r:id="rId7"/>
    <p:sldId id="338" r:id="rId8"/>
    <p:sldId id="339" r:id="rId9"/>
    <p:sldId id="283" r:id="rId10"/>
    <p:sldId id="284" r:id="rId11"/>
    <p:sldId id="302" r:id="rId12"/>
    <p:sldId id="320" r:id="rId13"/>
    <p:sldId id="341" r:id="rId14"/>
    <p:sldId id="34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569" autoAdjust="0"/>
  </p:normalViewPr>
  <p:slideViewPr>
    <p:cSldViewPr snapToGrid="0" snapToObjects="1">
      <p:cViewPr varScale="1">
        <p:scale>
          <a:sx n="89" d="100"/>
          <a:sy n="89" d="100"/>
        </p:scale>
        <p:origin x="-1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B90E8-F0B8-9E45-AA2F-ACCDB9FABA17}" type="datetimeFigureOut">
              <a:rPr lang="en-US" smtClean="0"/>
              <a:t>10/5/11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CD3E-2893-A04E-B771-A21724D06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D9DE6-61E5-8646-AD4C-DEC77A362640}" type="datetimeFigureOut">
              <a:rPr lang="en-US" smtClean="0"/>
              <a:t>10/5/11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6CC67-E019-0342-BD3C-6F9194A93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1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2AC2E-F745-0F4F-AB7D-19124787A991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EED8-B924-C44C-BD5F-12828F715356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0CEE5-1132-634B-B429-BF3746588F59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9B16-0650-FE46-8169-E05BDDF29257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F6DDF-6138-FD47-AB95-BBF0096207B7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ADB4-AB9A-404F-A7A1-AA1446CA0244}" type="datetime1">
              <a:rPr lang="en-US" smtClean="0"/>
              <a:t>10/5/11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FB0B9-CF4D-E647-82EB-83C104795C93}" type="datetime1">
              <a:rPr lang="en-US" smtClean="0"/>
              <a:t>10/5/11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68042-43EF-4C4E-9E7B-E5AE5E8CB3CB}" type="datetime1">
              <a:rPr lang="en-US" smtClean="0"/>
              <a:t>10/5/11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B0036-BFBB-E145-9503-D0DE561FE59D}" type="datetime1">
              <a:rPr lang="en-US" smtClean="0"/>
              <a:t>10/5/11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98EC0-B88C-8945-AD1E-D2118438D837}" type="datetime1">
              <a:rPr lang="en-US" smtClean="0"/>
              <a:t>10/5/11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AF418-D274-2849-878C-C0E461E9F172}" type="datetime1">
              <a:rPr lang="en-US" smtClean="0"/>
              <a:t>10/5/11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035E52A-E276-8543-880C-A96A8DEE05F2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Life of Christ 3: The Kingdom of God / The Law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Courier New"/>
        <a:buChar char="o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/>
              <a:t>7. The Kingdom of God</a:t>
            </a:r>
          </a:p>
          <a:p>
            <a:r>
              <a:rPr lang="en-US" sz="4400" dirty="0" smtClean="0"/>
              <a:t>8. The Law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2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A. Jesus Taught </a:t>
            </a:r>
            <a:br>
              <a:rPr lang="en-US" sz="3600" dirty="0" smtClean="0"/>
            </a:br>
            <a:r>
              <a:rPr lang="en-US" sz="3600" dirty="0" smtClean="0"/>
              <a:t>That He Had Come To Fulfill The Law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5:17, 5:20</a:t>
            </a:r>
          </a:p>
          <a:p>
            <a:r>
              <a:rPr lang="en-US" dirty="0" smtClean="0"/>
              <a:t>Did not come to abolish law</a:t>
            </a:r>
          </a:p>
          <a:p>
            <a:pPr lvl="1"/>
            <a:r>
              <a:rPr lang="en-US" dirty="0" smtClean="0"/>
              <a:t>Fulfilled the law</a:t>
            </a:r>
          </a:p>
          <a:p>
            <a:r>
              <a:rPr lang="en-US" dirty="0" smtClean="0"/>
              <a:t>Law: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Moral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Ceremonial</a:t>
            </a:r>
          </a:p>
          <a:p>
            <a:pPr marL="777240" lvl="1" indent="-457200">
              <a:buFont typeface="+mj-lt"/>
              <a:buAutoNum type="arabicPeriod"/>
            </a:pPr>
            <a:r>
              <a:rPr lang="en-US" dirty="0" smtClean="0"/>
              <a:t>Civil</a:t>
            </a:r>
          </a:p>
        </p:txBody>
      </p:sp>
      <p:pic>
        <p:nvPicPr>
          <p:cNvPr id="6" name="Picture 5" descr="pharisees-question-jes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443" y="1754460"/>
            <a:ext cx="4734330" cy="3130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856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Jesus Taught That The Ministry Of The Law Ended With John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Luke 16:16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Moral law: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God’s righteousness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Ten commandments</a:t>
            </a:r>
          </a:p>
        </p:txBody>
      </p:sp>
      <p:pic>
        <p:nvPicPr>
          <p:cNvPr id="3" name="Picture 2" descr="baptist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064" y="1574354"/>
            <a:ext cx="3314700" cy="4371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14778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Jesus Condemns The Traditions Of The Pharisees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15:3, 15:9, John 7:19</a:t>
            </a:r>
          </a:p>
          <a:p>
            <a:r>
              <a:rPr lang="en-US" dirty="0" smtClean="0"/>
              <a:t>Jews guilty of:</a:t>
            </a:r>
          </a:p>
          <a:p>
            <a:pPr lvl="1"/>
            <a:r>
              <a:rPr lang="en-US" dirty="0" smtClean="0"/>
              <a:t>Not keeping law</a:t>
            </a:r>
          </a:p>
          <a:p>
            <a:pPr lvl="1"/>
            <a:r>
              <a:rPr lang="en-US" dirty="0" smtClean="0"/>
              <a:t>Breaking commandments by traditions</a:t>
            </a:r>
          </a:p>
          <a:p>
            <a:pPr lvl="1"/>
            <a:r>
              <a:rPr lang="en-US" dirty="0" smtClean="0"/>
              <a:t>Teaching commandments of men as doctrines</a:t>
            </a:r>
          </a:p>
          <a:p>
            <a:r>
              <a:rPr lang="en-US" dirty="0" smtClean="0"/>
              <a:t>Oral traditions</a:t>
            </a:r>
          </a:p>
          <a:p>
            <a:pPr lvl="1"/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487419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D. Jesus Taught That The Sabbath Was Made For Man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Mark 2:27-28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Began at sunset, Friday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Ended sunset, Saturday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Rabbis’ 39 works</a:t>
            </a:r>
          </a:p>
        </p:txBody>
      </p:sp>
      <p:pic>
        <p:nvPicPr>
          <p:cNvPr id="3" name="Picture 2" descr="holy_plac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158" y="2682557"/>
            <a:ext cx="3534245" cy="275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00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E. Jesus Taught That Fornication Was The Only Reason For Divorce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5:32, 19:9</a:t>
            </a:r>
          </a:p>
          <a:p>
            <a:r>
              <a:rPr lang="en-US" dirty="0" smtClean="0"/>
              <a:t>Pharisees’ trick question</a:t>
            </a:r>
          </a:p>
          <a:p>
            <a:r>
              <a:rPr lang="en-US" dirty="0" smtClean="0"/>
              <a:t>Fornication grounds </a:t>
            </a:r>
            <a:r>
              <a:rPr lang="en-US" smtClean="0"/>
              <a:t>for divorce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0100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7586404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Definition of the Kingdom of God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0644" y="2337737"/>
            <a:ext cx="7657759" cy="3886200"/>
          </a:xfrm>
        </p:spPr>
        <p:txBody>
          <a:bodyPr/>
          <a:lstStyle/>
          <a:p>
            <a:r>
              <a:rPr lang="en-US" dirty="0" smtClean="0"/>
              <a:t>Kingdom of God: Rule of God</a:t>
            </a:r>
          </a:p>
          <a:p>
            <a:r>
              <a:rPr lang="en-US" dirty="0" smtClean="0"/>
              <a:t>Requirements:</a:t>
            </a:r>
          </a:p>
          <a:p>
            <a:pPr lvl="1"/>
            <a:r>
              <a:rPr lang="en-US" dirty="0" smtClean="0"/>
              <a:t>King</a:t>
            </a:r>
          </a:p>
          <a:p>
            <a:pPr lvl="1"/>
            <a:r>
              <a:rPr lang="en-US" dirty="0" smtClean="0"/>
              <a:t>Realm with subjects</a:t>
            </a:r>
          </a:p>
        </p:txBody>
      </p:sp>
      <p:pic>
        <p:nvPicPr>
          <p:cNvPr id="3" name="Picture 2" descr="the_kingdom_of_god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946400"/>
            <a:ext cx="3972152" cy="307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2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B. Jesus </a:t>
            </a:r>
            <a:br>
              <a:rPr lang="en-US" dirty="0" smtClean="0"/>
            </a:br>
            <a:r>
              <a:rPr lang="en-US" dirty="0" smtClean="0"/>
              <a:t>Taught the Importance </a:t>
            </a:r>
            <a:br>
              <a:rPr lang="en-US" dirty="0" smtClean="0"/>
            </a:br>
            <a:r>
              <a:rPr lang="en-US" dirty="0" smtClean="0"/>
              <a:t>of the Kingdom of God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6:33</a:t>
            </a:r>
          </a:p>
          <a:p>
            <a:r>
              <a:rPr lang="en-US" dirty="0" smtClean="0"/>
              <a:t>Kingdom of God is 1</a:t>
            </a:r>
            <a:r>
              <a:rPr lang="en-US" baseline="30000" dirty="0" smtClean="0"/>
              <a:t>st</a:t>
            </a:r>
            <a:endParaRPr lang="en-US" dirty="0" smtClean="0"/>
          </a:p>
          <a:p>
            <a:r>
              <a:rPr lang="en-US" dirty="0" smtClean="0"/>
              <a:t>Sought before material things</a:t>
            </a:r>
          </a:p>
          <a:p>
            <a:r>
              <a:rPr lang="en-US" dirty="0" smtClean="0"/>
              <a:t>Material things will be added</a:t>
            </a:r>
          </a:p>
          <a:p>
            <a:r>
              <a:rPr lang="en-US" dirty="0" smtClean="0"/>
              <a:t>Righteous kingdom</a:t>
            </a:r>
          </a:p>
        </p:txBody>
      </p:sp>
    </p:spTree>
    <p:extLst>
      <p:ext uri="{BB962C8B-B14F-4D97-AF65-F5344CB8AC3E}">
        <p14:creationId xmlns:p14="http://schemas.microsoft.com/office/powerpoint/2010/main" val="255824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. Kingdom of God:  </a:t>
            </a:r>
            <a:r>
              <a:rPr lang="en-US" dirty="0" smtClean="0">
                <a:solidFill>
                  <a:schemeClr val="bg1"/>
                </a:solidFill>
              </a:rPr>
              <a:t>Spiritual </a:t>
            </a:r>
            <a:r>
              <a:rPr lang="en-US" dirty="0" smtClean="0">
                <a:solidFill>
                  <a:schemeClr val="bg1"/>
                </a:solidFill>
              </a:rPr>
              <a:t>Kingdom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Luke 17:20-21, John18:36</a:t>
            </a:r>
          </a:p>
          <a:p>
            <a:r>
              <a:rPr lang="en-US" dirty="0" smtClean="0"/>
              <a:t>Kingdom within the heart</a:t>
            </a:r>
          </a:p>
          <a:p>
            <a:pPr lvl="1"/>
            <a:r>
              <a:rPr lang="en-US" dirty="0" smtClean="0"/>
              <a:t>Not of this world</a:t>
            </a:r>
          </a:p>
          <a:p>
            <a:r>
              <a:rPr lang="en-US" dirty="0" smtClean="0"/>
              <a:t>Fruit of the Holy Ghost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pic>
        <p:nvPicPr>
          <p:cNvPr id="6" name="Picture 5" descr="jesus-teach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89" y="3181969"/>
            <a:ext cx="3274807" cy="2460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011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Kingdom of God Began </a:t>
            </a:r>
            <a:r>
              <a:rPr lang="en-US" dirty="0"/>
              <a:t>W</a:t>
            </a:r>
            <a:r>
              <a:rPr lang="en-US" dirty="0" smtClean="0"/>
              <a:t>ith Close of John’s Ministry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11:11, Luke 16:16</a:t>
            </a:r>
          </a:p>
          <a:p>
            <a:r>
              <a:rPr lang="en-US" dirty="0" smtClean="0"/>
              <a:t>OT closed with ministry of John the Baptist</a:t>
            </a:r>
          </a:p>
          <a:p>
            <a:r>
              <a:rPr lang="en-US" dirty="0" smtClean="0"/>
              <a:t>Least in kingdom – greater than John</a:t>
            </a:r>
          </a:p>
          <a:p>
            <a:pPr lvl="1"/>
            <a:r>
              <a:rPr lang="en-US" dirty="0" smtClean="0"/>
              <a:t>John not in kingdom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44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. Jesus Taught That It Was Not Easy To Enter The Kingdom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11:12, Luke 16:16, Mark 10:25</a:t>
            </a:r>
          </a:p>
          <a:p>
            <a:r>
              <a:rPr lang="en-US" dirty="0" smtClean="0"/>
              <a:t>Price to be paid</a:t>
            </a:r>
          </a:p>
          <a:p>
            <a:r>
              <a:rPr lang="en-US" dirty="0" smtClean="0"/>
              <a:t>Jesus taught:</a:t>
            </a:r>
          </a:p>
          <a:p>
            <a:pPr lvl="1"/>
            <a:r>
              <a:rPr lang="en-US" dirty="0" smtClean="0"/>
              <a:t>Be converted</a:t>
            </a:r>
          </a:p>
          <a:p>
            <a:pPr lvl="1"/>
            <a:r>
              <a:rPr lang="en-US" dirty="0" smtClean="0"/>
              <a:t>Be childlike</a:t>
            </a:r>
          </a:p>
          <a:p>
            <a:pPr lvl="1"/>
            <a:r>
              <a:rPr lang="en-US" dirty="0" smtClean="0"/>
              <a:t>Repent!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pic>
        <p:nvPicPr>
          <p:cNvPr id="6" name="Picture 5" descr="childJesu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008" y="2953666"/>
            <a:ext cx="3622191" cy="2829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99279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F. The New Birth Is Necessary For Entrance To The Kingdom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18:3, John 3:5</a:t>
            </a:r>
          </a:p>
          <a:p>
            <a:pPr marL="0" indent="0">
              <a:buNone/>
            </a:pPr>
            <a:r>
              <a:rPr lang="en-US" dirty="0" smtClean="0"/>
              <a:t>Requirements:</a:t>
            </a:r>
          </a:p>
          <a:p>
            <a:r>
              <a:rPr lang="en-US" dirty="0" smtClean="0"/>
              <a:t>Be converted</a:t>
            </a:r>
          </a:p>
          <a:p>
            <a:r>
              <a:rPr lang="en-US" dirty="0" smtClean="0"/>
              <a:t>Be born of water</a:t>
            </a:r>
          </a:p>
          <a:p>
            <a:r>
              <a:rPr lang="en-US" dirty="0" smtClean="0"/>
              <a:t>Be born of the Spirit</a:t>
            </a:r>
          </a:p>
        </p:txBody>
      </p:sp>
    </p:spTree>
    <p:extLst>
      <p:ext uri="{BB962C8B-B14F-4D97-AF65-F5344CB8AC3E}">
        <p14:creationId xmlns:p14="http://schemas.microsoft.com/office/powerpoint/2010/main" val="2127102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G. Jesus Gave The Keys Of The Kingdom To Peter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16:19</a:t>
            </a:r>
          </a:p>
          <a:p>
            <a:r>
              <a:rPr lang="en-US" dirty="0" smtClean="0"/>
              <a:t>Peter’s message:</a:t>
            </a:r>
          </a:p>
          <a:p>
            <a:pPr lvl="1"/>
            <a:r>
              <a:rPr lang="en-US" dirty="0" smtClean="0"/>
              <a:t>Repentance</a:t>
            </a:r>
            <a:endParaRPr lang="en-US" dirty="0" smtClean="0"/>
          </a:p>
          <a:p>
            <a:pPr lvl="1"/>
            <a:r>
              <a:rPr lang="en-US" dirty="0" smtClean="0"/>
              <a:t>Water baptism</a:t>
            </a:r>
          </a:p>
          <a:p>
            <a:pPr lvl="1"/>
            <a:r>
              <a:rPr lang="en-US" dirty="0" smtClean="0"/>
              <a:t>Baptism of Holy Ghost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/>
          </a:p>
        </p:txBody>
      </p:sp>
      <p:pic>
        <p:nvPicPr>
          <p:cNvPr id="6" name="Picture 5" descr="peter-preaching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699" y="2772184"/>
            <a:ext cx="4294113" cy="299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05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8. The Law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Kingdom of God / The Law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682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1243</TotalTime>
  <Words>562</Words>
  <Application>Microsoft Macintosh PowerPoint</Application>
  <PresentationFormat>On-screen Show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Newsprint</vt:lpstr>
      <vt:lpstr>Life of Christ III</vt:lpstr>
      <vt:lpstr>A. Definition of the Kingdom of God</vt:lpstr>
      <vt:lpstr>B. Jesus  Taught the Importance  of the Kingdom of God</vt:lpstr>
      <vt:lpstr>C. Kingdom of God:  Spiritual Kingdom</vt:lpstr>
      <vt:lpstr>D. Kingdom of God Began With Close of John’s Ministry</vt:lpstr>
      <vt:lpstr>E. Jesus Taught That It Was Not Easy To Enter The Kingdom</vt:lpstr>
      <vt:lpstr>F. The New Birth Is Necessary For Entrance To The Kingdom</vt:lpstr>
      <vt:lpstr>G. Jesus Gave The Keys Of The Kingdom To Peter</vt:lpstr>
      <vt:lpstr>Life of Christ III</vt:lpstr>
      <vt:lpstr>A. Jesus Taught  That He Had Come To Fulfill The Law</vt:lpstr>
      <vt:lpstr>B. Jesus Taught That The Ministry Of The Law Ended With John</vt:lpstr>
      <vt:lpstr>C. Jesus Condemns The Traditions Of The Pharisees</vt:lpstr>
      <vt:lpstr>D. Jesus Taught That The Sabbath Was Made For Man</vt:lpstr>
      <vt:lpstr>E. Jesus Taught That Fornication Was The Only Reason For Divorce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of Christ I</dc:title>
  <dc:creator>Kaylin Shirley</dc:creator>
  <cp:lastModifiedBy>Kaylin Shirley</cp:lastModifiedBy>
  <cp:revision>84</cp:revision>
  <dcterms:created xsi:type="dcterms:W3CDTF">2011-09-13T17:55:03Z</dcterms:created>
  <dcterms:modified xsi:type="dcterms:W3CDTF">2011-10-05T05:48:03Z</dcterms:modified>
</cp:coreProperties>
</file>