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handoutMasterIdLst>
    <p:handoutMasterId r:id="rId17"/>
  </p:handoutMasterIdLst>
  <p:sldIdLst>
    <p:sldId id="256" r:id="rId2"/>
    <p:sldId id="346" r:id="rId3"/>
    <p:sldId id="347" r:id="rId4"/>
    <p:sldId id="348" r:id="rId5"/>
    <p:sldId id="349" r:id="rId6"/>
    <p:sldId id="350" r:id="rId7"/>
    <p:sldId id="352" r:id="rId8"/>
    <p:sldId id="262" r:id="rId9"/>
    <p:sldId id="310" r:id="rId10"/>
    <p:sldId id="307" r:id="rId11"/>
    <p:sldId id="311" r:id="rId12"/>
    <p:sldId id="336" r:id="rId13"/>
    <p:sldId id="338" r:id="rId14"/>
    <p:sldId id="344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62" autoAdjust="0"/>
    <p:restoredTop sz="94569" autoAdjust="0"/>
  </p:normalViewPr>
  <p:slideViewPr>
    <p:cSldViewPr snapToGrid="0" snapToObjects="1">
      <p:cViewPr varScale="1">
        <p:scale>
          <a:sx n="89" d="100"/>
          <a:sy n="89" d="100"/>
        </p:scale>
        <p:origin x="-1408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632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viewProps" Target="viewProps.xml"/><Relationship Id="rId21" Type="http://schemas.openxmlformats.org/officeDocument/2006/relationships/theme" Target="theme/theme1.xml"/><Relationship Id="rId22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notesMaster" Target="notesMasters/notesMaster1.xml"/><Relationship Id="rId17" Type="http://schemas.openxmlformats.org/officeDocument/2006/relationships/handoutMaster" Target="handoutMasters/handoutMaster1.xml"/><Relationship Id="rId18" Type="http://schemas.openxmlformats.org/officeDocument/2006/relationships/printerSettings" Target="printerSettings/printerSettings1.bin"/><Relationship Id="rId1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7B90E8-F0B8-9E45-AA2F-ACCDB9FABA17}" type="datetimeFigureOut">
              <a:rPr lang="en-US" smtClean="0"/>
              <a:t>10/4/11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6ECD3E-2893-A04E-B771-A21724D066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89650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BD9DE6-61E5-8646-AD4C-DEC77A362640}" type="datetimeFigureOut">
              <a:rPr lang="en-US" smtClean="0"/>
              <a:t>10/4/11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06CC67-E019-0342-BD3C-6F9194A93C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102105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B351C2-C3E9-354A-8AFA-9107CC1728AC}" type="datetime1">
              <a:rPr lang="en-US" smtClean="0"/>
              <a:t>10/4/11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3: Material and Spiritual Values / The Final Destiny of Man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A586F5-79E2-CF4D-888A-02B9254E1FBB}" type="datetime1">
              <a:rPr lang="en-US" smtClean="0"/>
              <a:t>10/4/11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3: Material and Spiritual Values / The Final Destiny of Man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9B3DE-8CEE-E743-B874-401E2AAF4291}" type="datetime1">
              <a:rPr lang="en-US" smtClean="0"/>
              <a:t>10/4/11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3: Material and Spiritual Values / The Final Destiny of Man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CEC13-037C-FD4B-BE30-87B7D44319B2}" type="datetime1">
              <a:rPr lang="en-US" smtClean="0"/>
              <a:t>10/4/11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3: Material and Spiritual Values / The Final Destiny of Man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>
        <p:tmplLst>
          <p:tmpl lvl="1">
            <p:tnLst>
              <p:par>
                <p:cTn xmlns:p14="http://schemas.microsoft.com/office/powerpoint/2010/main"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xmlns:p14="http://schemas.microsoft.com/office/powerpoint/2010/main"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xmlns:p14="http://schemas.microsoft.com/office/powerpoint/2010/main"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xmlns:p14="http://schemas.microsoft.com/office/powerpoint/2010/main"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xmlns:p14="http://schemas.microsoft.com/office/powerpoint/2010/main"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6C068-CC10-3943-A827-93C3E5499C68}" type="datetime1">
              <a:rPr lang="en-US" smtClean="0"/>
              <a:t>10/4/11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3: Material and Spiritual Values / The Final Destiny of Man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6B32F-0AEE-224E-98A1-0557ADE8162C}" type="datetime1">
              <a:rPr lang="en-US" smtClean="0"/>
              <a:t>10/4/11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3: Material and Spiritual Values / The Final Destiny of Man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>
        <p:tmplLst>
          <p:tmpl lvl="1">
            <p:tnLst>
              <p:par>
                <p:cTn xmlns:p14="http://schemas.microsoft.com/office/powerpoint/2010/main"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xmlns:p14="http://schemas.microsoft.com/office/powerpoint/2010/main"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xmlns:p14="http://schemas.microsoft.com/office/powerpoint/2010/main"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xmlns:p14="http://schemas.microsoft.com/office/powerpoint/2010/main"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xmlns:p14="http://schemas.microsoft.com/office/powerpoint/2010/main"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xmlns:p14="http://schemas.microsoft.com/office/powerpoint/2010/main"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xmlns:p14="http://schemas.microsoft.com/office/powerpoint/2010/main"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xmlns:p14="http://schemas.microsoft.com/office/powerpoint/2010/main"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xmlns:p14="http://schemas.microsoft.com/office/powerpoint/2010/main"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xmlns:p14="http://schemas.microsoft.com/office/powerpoint/2010/main"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6E081-968C-A842-B346-EE870F2AFDCE}" type="datetime1">
              <a:rPr lang="en-US" smtClean="0"/>
              <a:t>10/4/11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3: Material and Spiritual Values / The Final Destiny of Man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5B1E8-91BA-FC4F-AAA7-B8E1AFD1F0C5}" type="datetime1">
              <a:rPr lang="en-US" smtClean="0"/>
              <a:t>10/4/11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3: Material and Spiritual Values / The Final Destiny of Man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5C329-5F74-4249-BEDB-30368B259911}" type="datetime1">
              <a:rPr lang="en-US" smtClean="0"/>
              <a:t>10/4/11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3: Material and Spiritual Values / The Final Destiny of Man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87EF7-93E6-764F-8D6D-18A3005EE3FE}" type="datetime1">
              <a:rPr lang="en-US" smtClean="0"/>
              <a:t>10/4/11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3: Material and Spiritual Values / The Final Destiny of Man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73ABB-B10A-4040-B133-BC19525FA61F}" type="datetime1">
              <a:rPr lang="en-US" smtClean="0"/>
              <a:t>10/4/11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3: Material and Spiritual Values / The Final Destiny of Man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263475CB-9033-EE4D-BD08-322C3557DF53}" type="datetime1">
              <a:rPr lang="en-US" smtClean="0"/>
              <a:t>10/4/11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r>
              <a:rPr lang="en-US" smtClean="0"/>
              <a:t>Life of Christ 3: Material and Spiritual Values / The Final Destiny of Man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BFEBEB0A-9E3D-4B14-9782-E2AE3DA60D9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xmlns:p14="http://schemas.microsoft.com/office/powerpoint/2010/main" id="1" dur="indefinite" restart="never" nodeType="tmRoot"/>
      </p:par>
    </p:tnLst>
  </p:timing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Courier New"/>
        <a:buChar char="o"/>
        <a:defRPr sz="28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Wingdings" charset="2"/>
        <a:buChar char="v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Life of Christ III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1999" y="4663204"/>
            <a:ext cx="7415155" cy="1484376"/>
          </a:xfrm>
        </p:spPr>
        <p:txBody>
          <a:bodyPr>
            <a:normAutofit lnSpcReduction="10000"/>
          </a:bodyPr>
          <a:lstStyle/>
          <a:p>
            <a:r>
              <a:rPr lang="en-US" sz="4400" dirty="0" smtClean="0"/>
              <a:t>9. Material and Spiritual Values</a:t>
            </a:r>
          </a:p>
          <a:p>
            <a:r>
              <a:rPr lang="en-US" sz="4400" dirty="0" smtClean="0"/>
              <a:t>10. The Final Destiny of Man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762000" y="1532160"/>
            <a:ext cx="8005224" cy="1524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80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3600" dirty="0" smtClean="0">
                <a:solidFill>
                  <a:schemeClr val="bg2"/>
                </a:solidFill>
              </a:rPr>
              <a:t>Global University </a:t>
            </a:r>
          </a:p>
          <a:p>
            <a:r>
              <a:rPr lang="en-US" sz="3600" dirty="0" smtClean="0">
                <a:solidFill>
                  <a:schemeClr val="bg2"/>
                </a:solidFill>
              </a:rPr>
              <a:t>of Theological Studies</a:t>
            </a:r>
            <a:endParaRPr lang="en-US" sz="3600" dirty="0">
              <a:solidFill>
                <a:schemeClr val="bg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3: Material and Spiritual Values / The Final Destiny of Man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64295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690644" y="-14270"/>
            <a:ext cx="7657759" cy="2317512"/>
          </a:xfrm>
          <a:prstGeom prst="rect">
            <a:avLst/>
          </a:prstGeom>
          <a:solidFill>
            <a:schemeClr val="accent1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1998" y="717311"/>
            <a:ext cx="7586403" cy="1600200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bg1"/>
                </a:solidFill>
              </a:rPr>
              <a:t>C</a:t>
            </a:r>
            <a:r>
              <a:rPr lang="en-US" dirty="0" smtClean="0">
                <a:solidFill>
                  <a:schemeClr val="bg1"/>
                </a:solidFill>
              </a:rPr>
              <a:t>. </a:t>
            </a:r>
            <a:r>
              <a:rPr lang="en-US" dirty="0" smtClean="0">
                <a:solidFill>
                  <a:schemeClr val="bg1"/>
                </a:solidFill>
              </a:rPr>
              <a:t>Jesus taught </a:t>
            </a:r>
            <a:r>
              <a:rPr lang="en-US" dirty="0">
                <a:solidFill>
                  <a:schemeClr val="bg1"/>
                </a:solidFill>
              </a:rPr>
              <a:t>t</a:t>
            </a:r>
            <a:r>
              <a:rPr lang="en-US" dirty="0" smtClean="0">
                <a:solidFill>
                  <a:schemeClr val="bg1"/>
                </a:solidFill>
              </a:rPr>
              <a:t>hat there is a </a:t>
            </a:r>
            <a:r>
              <a:rPr lang="en-US" dirty="0" smtClean="0">
                <a:solidFill>
                  <a:schemeClr val="bg1"/>
                </a:solidFill>
              </a:rPr>
              <a:t>j</a:t>
            </a:r>
            <a:r>
              <a:rPr lang="en-US" dirty="0" smtClean="0">
                <a:solidFill>
                  <a:schemeClr val="bg1"/>
                </a:solidFill>
              </a:rPr>
              <a:t>udgment after </a:t>
            </a:r>
            <a:r>
              <a:rPr lang="en-US" dirty="0">
                <a:solidFill>
                  <a:schemeClr val="bg1"/>
                </a:solidFill>
              </a:rPr>
              <a:t>d</a:t>
            </a:r>
            <a:r>
              <a:rPr lang="en-US" dirty="0" smtClean="0">
                <a:solidFill>
                  <a:schemeClr val="bg1"/>
                </a:solidFill>
              </a:rPr>
              <a:t>eath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0643" y="2331779"/>
            <a:ext cx="7657759" cy="331038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i="1" dirty="0" smtClean="0"/>
              <a:t>Matthew 25:29-30, 46</a:t>
            </a:r>
            <a:endParaRPr lang="en-US" i="1" dirty="0" smtClean="0"/>
          </a:p>
          <a:p>
            <a:r>
              <a:rPr lang="en-US" dirty="0" smtClean="0"/>
              <a:t>2 Judgments</a:t>
            </a:r>
          </a:p>
          <a:p>
            <a:pPr lvl="1"/>
            <a:r>
              <a:rPr lang="en-US" dirty="0" smtClean="0"/>
              <a:t>For our faithfulness</a:t>
            </a:r>
          </a:p>
          <a:p>
            <a:pPr lvl="1"/>
            <a:r>
              <a:rPr lang="en-US" dirty="0" smtClean="0"/>
              <a:t>Of the nations</a:t>
            </a:r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3: Material and Spiritual Values / The Final Destiny of Man</a:t>
            </a:r>
            <a:endParaRPr lang="en-US"/>
          </a:p>
        </p:txBody>
      </p:sp>
      <p:pic>
        <p:nvPicPr>
          <p:cNvPr id="6" name="Picture 5" descr="image_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1355" y="2768170"/>
            <a:ext cx="2767081" cy="276708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0301192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1999" y="4572000"/>
            <a:ext cx="7557863" cy="16002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D. Jesus taught only two destinies of man 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3: Material and Spiritual Values / The Final Destiny of Man</a:t>
            </a:r>
            <a:endParaRPr lang="en-US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762000" y="562434"/>
            <a:ext cx="7557862" cy="370397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i="1" dirty="0" smtClean="0"/>
              <a:t>Matthew 7:13-14</a:t>
            </a:r>
          </a:p>
          <a:p>
            <a:r>
              <a:rPr lang="en-US" dirty="0" smtClean="0"/>
              <a:t>Two Roads:</a:t>
            </a:r>
          </a:p>
          <a:p>
            <a:pPr lvl="1"/>
            <a:r>
              <a:rPr lang="en-US" dirty="0" smtClean="0"/>
              <a:t>Narrow</a:t>
            </a:r>
          </a:p>
          <a:p>
            <a:pPr lvl="1"/>
            <a:r>
              <a:rPr lang="en-US" dirty="0" smtClean="0"/>
              <a:t>Broad</a:t>
            </a:r>
            <a:endParaRPr lang="en-US" dirty="0"/>
          </a:p>
          <a:p>
            <a:r>
              <a:rPr lang="en-US" dirty="0" smtClean="0"/>
              <a:t>Narro</a:t>
            </a:r>
            <a:r>
              <a:rPr lang="en-US" dirty="0" smtClean="0"/>
              <a:t>w: life</a:t>
            </a:r>
          </a:p>
          <a:p>
            <a:r>
              <a:rPr lang="en-US" dirty="0" smtClean="0"/>
              <a:t>Broad: destruction</a:t>
            </a:r>
          </a:p>
        </p:txBody>
      </p:sp>
    </p:spTree>
    <p:extLst>
      <p:ext uri="{BB962C8B-B14F-4D97-AF65-F5344CB8AC3E}">
        <p14:creationId xmlns:p14="http://schemas.microsoft.com/office/powerpoint/2010/main" val="117445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690644" y="-14270"/>
            <a:ext cx="7657759" cy="2317512"/>
          </a:xfrm>
          <a:prstGeom prst="rect">
            <a:avLst/>
          </a:prstGeom>
          <a:solidFill>
            <a:schemeClr val="accent1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1998" y="717311"/>
            <a:ext cx="7586403" cy="1600200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bg1"/>
                </a:solidFill>
              </a:rPr>
              <a:t>E</a:t>
            </a:r>
            <a:r>
              <a:rPr lang="en-US" dirty="0" smtClean="0">
                <a:solidFill>
                  <a:schemeClr val="bg1"/>
                </a:solidFill>
              </a:rPr>
              <a:t>. Jesus taught that there is an eternal home prepared for the redeemed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0643" y="2331779"/>
            <a:ext cx="7657759" cy="331038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i="1" dirty="0" smtClean="0"/>
              <a:t>John 14:1-3</a:t>
            </a:r>
            <a:endParaRPr lang="en-US" i="1" dirty="0" smtClean="0"/>
          </a:p>
          <a:p>
            <a:r>
              <a:rPr lang="en-US" dirty="0" smtClean="0"/>
              <a:t>Father’s house</a:t>
            </a:r>
          </a:p>
          <a:p>
            <a:r>
              <a:rPr lang="en-US" dirty="0" smtClean="0"/>
              <a:t>Abraham’s bosom</a:t>
            </a:r>
          </a:p>
          <a:p>
            <a:r>
              <a:rPr lang="en-US" dirty="0" smtClean="0"/>
              <a:t>Paradise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3: Material and Spiritual Values / The Final Destiny of Man</a:t>
            </a:r>
            <a:endParaRPr lang="en-US"/>
          </a:p>
        </p:txBody>
      </p:sp>
      <p:pic>
        <p:nvPicPr>
          <p:cNvPr id="6" name="Picture 5" descr="heaven-s-mansion-jesus-14020825-375-50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0187" y="2437139"/>
            <a:ext cx="2704535" cy="36060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7992792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1999" y="4572000"/>
            <a:ext cx="7557863" cy="16002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F. Jesus taught that there </a:t>
            </a:r>
            <a:br>
              <a:rPr lang="en-US" dirty="0" smtClean="0"/>
            </a:br>
            <a:r>
              <a:rPr lang="en-US" dirty="0" smtClean="0"/>
              <a:t>is a lake of fire prepared </a:t>
            </a:r>
            <a:br>
              <a:rPr lang="en-US" dirty="0" smtClean="0"/>
            </a:br>
            <a:r>
              <a:rPr lang="en-US" dirty="0" smtClean="0"/>
              <a:t>for the devil and his angels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3: Material and Spiritual Values / The Final Destiny of Man</a:t>
            </a:r>
            <a:endParaRPr lang="en-US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762000" y="562434"/>
            <a:ext cx="7557862" cy="370397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i="1" dirty="0" smtClean="0"/>
              <a:t>Matthew 25:41, Mark 9:43-48</a:t>
            </a:r>
            <a:endParaRPr lang="en-US" i="1" dirty="0" smtClean="0"/>
          </a:p>
          <a:p>
            <a:pPr marL="0" indent="0">
              <a:buNone/>
            </a:pPr>
            <a:r>
              <a:rPr lang="en-US" dirty="0" smtClean="0"/>
              <a:t>Facts about Hell:</a:t>
            </a:r>
          </a:p>
          <a:p>
            <a:r>
              <a:rPr lang="en-US" dirty="0" smtClean="0"/>
              <a:t>Memory</a:t>
            </a:r>
          </a:p>
          <a:p>
            <a:r>
              <a:rPr lang="en-US" dirty="0" smtClean="0"/>
              <a:t>Torment</a:t>
            </a:r>
          </a:p>
          <a:p>
            <a:r>
              <a:rPr lang="en-US" dirty="0" smtClean="0"/>
              <a:t>Remorse</a:t>
            </a:r>
          </a:p>
          <a:p>
            <a:r>
              <a:rPr lang="en-US" dirty="0" smtClean="0"/>
              <a:t>Worm never dies</a:t>
            </a:r>
          </a:p>
        </p:txBody>
      </p:sp>
    </p:spTree>
    <p:extLst>
      <p:ext uri="{BB962C8B-B14F-4D97-AF65-F5344CB8AC3E}">
        <p14:creationId xmlns:p14="http://schemas.microsoft.com/office/powerpoint/2010/main" val="21271026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1999" y="4572000"/>
            <a:ext cx="7557863" cy="16002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F. Jesus taught that there </a:t>
            </a:r>
            <a:br>
              <a:rPr lang="en-US" dirty="0" smtClean="0"/>
            </a:br>
            <a:r>
              <a:rPr lang="en-US" dirty="0" smtClean="0"/>
              <a:t>is a lake of fire prepared </a:t>
            </a:r>
            <a:br>
              <a:rPr lang="en-US" dirty="0" smtClean="0"/>
            </a:br>
            <a:r>
              <a:rPr lang="en-US" dirty="0" smtClean="0"/>
              <a:t>for the devil and his angels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3: Material and Spiritual Values / The Final Destiny of Man</a:t>
            </a:r>
            <a:endParaRPr lang="en-US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762000" y="562434"/>
            <a:ext cx="7557862" cy="3703974"/>
          </a:xfrm>
        </p:spPr>
        <p:txBody>
          <a:bodyPr>
            <a:normAutofit/>
          </a:bodyPr>
          <a:lstStyle/>
          <a:p>
            <a:r>
              <a:rPr lang="en-US" dirty="0" smtClean="0"/>
              <a:t>Fire never quenched</a:t>
            </a:r>
          </a:p>
          <a:p>
            <a:r>
              <a:rPr lang="en-US" dirty="0" smtClean="0"/>
              <a:t>Outer darkness</a:t>
            </a:r>
          </a:p>
          <a:p>
            <a:r>
              <a:rPr lang="en-US" dirty="0" smtClean="0"/>
              <a:t>Weeping and gnashing of teeth</a:t>
            </a:r>
          </a:p>
          <a:p>
            <a:r>
              <a:rPr lang="en-US" dirty="0" smtClean="0"/>
              <a:t>Prepared for devil and his angels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0653177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1999" y="4572000"/>
            <a:ext cx="7557863" cy="16002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A. Jesus taught the value of eternal things</a:t>
            </a:r>
            <a:endParaRPr lang="en-US" sz="36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3: Material and Spiritual Values / The Final Destiny of Man</a:t>
            </a:r>
            <a:endParaRPr lang="en-US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762000" y="562434"/>
            <a:ext cx="7557862" cy="370397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i="1" dirty="0" smtClean="0"/>
              <a:t>Matthew 6:33, Luke 12:20-21</a:t>
            </a:r>
          </a:p>
          <a:p>
            <a:r>
              <a:rPr lang="en-US" dirty="0" smtClean="0"/>
              <a:t>True value: lasting eternal qualities</a:t>
            </a:r>
          </a:p>
          <a:p>
            <a:r>
              <a:rPr lang="en-US" dirty="0" smtClean="0"/>
              <a:t>Most value: </a:t>
            </a:r>
          </a:p>
          <a:p>
            <a:pPr lvl="1"/>
            <a:r>
              <a:rPr lang="en-US" dirty="0" smtClean="0"/>
              <a:t>Kingdom of God and His righteousness</a:t>
            </a:r>
          </a:p>
          <a:p>
            <a:pPr lvl="1"/>
            <a:r>
              <a:rPr lang="en-US" dirty="0" smtClean="0"/>
              <a:t>Put these things first!</a:t>
            </a:r>
            <a:endParaRPr lang="en-US" dirty="0" smtClean="0"/>
          </a:p>
        </p:txBody>
      </p:sp>
      <p:pic>
        <p:nvPicPr>
          <p:cNvPr id="6" name="Picture 5" descr="treasure1-150x15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3242" y="2861761"/>
            <a:ext cx="19050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46406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690644" y="-14270"/>
            <a:ext cx="7657759" cy="2317512"/>
          </a:xfrm>
          <a:prstGeom prst="rect">
            <a:avLst/>
          </a:prstGeom>
          <a:solidFill>
            <a:schemeClr val="accent1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1999" y="99882"/>
            <a:ext cx="7586404" cy="2217629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B. </a:t>
            </a:r>
            <a:r>
              <a:rPr lang="en-US" dirty="0" smtClean="0">
                <a:solidFill>
                  <a:schemeClr val="bg1"/>
                </a:solidFill>
              </a:rPr>
              <a:t>Jesus taught that our treasures should be in heaven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3: Material and Spiritual Values / The Final Destiny of Man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790541" y="2414421"/>
            <a:ext cx="7557862" cy="370397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i="1" dirty="0" smtClean="0">
                <a:solidFill>
                  <a:schemeClr val="tx1"/>
                </a:solidFill>
              </a:rPr>
              <a:t>Matthew 6:19-21</a:t>
            </a:r>
            <a:endParaRPr lang="en-US" i="1" dirty="0" smtClean="0">
              <a:solidFill>
                <a:schemeClr val="tx1"/>
              </a:solidFill>
            </a:endParaRPr>
          </a:p>
          <a:p>
            <a:r>
              <a:rPr lang="en-US" dirty="0" smtClean="0">
                <a:solidFill>
                  <a:schemeClr val="tx1"/>
                </a:solidFill>
              </a:rPr>
              <a:t>Treasures on earth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Temporal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Heavenly treasures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Eternal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Secure</a:t>
            </a:r>
          </a:p>
          <a:p>
            <a:endParaRPr lang="en-US" dirty="0" smtClean="0">
              <a:solidFill>
                <a:schemeClr val="tx1"/>
              </a:solidFill>
            </a:endParaRPr>
          </a:p>
        </p:txBody>
      </p:sp>
      <p:pic>
        <p:nvPicPr>
          <p:cNvPr id="3" name="Picture 2" descr="user512102_pic41994_125406412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0510" y="3403226"/>
            <a:ext cx="4097893" cy="21949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8342095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1999" y="4572000"/>
            <a:ext cx="7729113" cy="16002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C. </a:t>
            </a:r>
            <a:r>
              <a:rPr lang="en-US" dirty="0" smtClean="0"/>
              <a:t>Jesus taught that riches were deceitful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3: Material and Spiritual Values / The Final Destiny of Man</a:t>
            </a:r>
            <a:endParaRPr lang="en-US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762000" y="562434"/>
            <a:ext cx="7557862" cy="370397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i="1" dirty="0" smtClean="0"/>
              <a:t>Mark 4:19</a:t>
            </a:r>
            <a:endParaRPr lang="en-US" i="1" dirty="0" smtClean="0"/>
          </a:p>
          <a:p>
            <a:r>
              <a:rPr lang="en-US" dirty="0" smtClean="0"/>
              <a:t>Thorns:</a:t>
            </a:r>
          </a:p>
          <a:p>
            <a:pPr lvl="1"/>
            <a:r>
              <a:rPr lang="en-US" dirty="0" smtClean="0"/>
              <a:t>Cares </a:t>
            </a:r>
          </a:p>
          <a:p>
            <a:pPr lvl="1"/>
            <a:r>
              <a:rPr lang="en-US" dirty="0" smtClean="0"/>
              <a:t>Deceitfulness</a:t>
            </a:r>
          </a:p>
          <a:p>
            <a:pPr lvl="1"/>
            <a:r>
              <a:rPr lang="en-US" dirty="0" smtClean="0"/>
              <a:t>Lusts</a:t>
            </a:r>
          </a:p>
          <a:p>
            <a:r>
              <a:rPr lang="en-US" dirty="0" smtClean="0"/>
              <a:t>“Rich farmer”</a:t>
            </a:r>
            <a:endParaRPr lang="en-US" dirty="0" smtClean="0"/>
          </a:p>
        </p:txBody>
      </p:sp>
      <p:pic>
        <p:nvPicPr>
          <p:cNvPr id="3" name="Picture 2" descr="thorns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3030" y="756254"/>
            <a:ext cx="2148702" cy="33906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4009740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690644" y="-14270"/>
            <a:ext cx="7657759" cy="2317512"/>
          </a:xfrm>
          <a:prstGeom prst="rect">
            <a:avLst/>
          </a:prstGeom>
          <a:solidFill>
            <a:schemeClr val="accent1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1999" y="99882"/>
            <a:ext cx="7586404" cy="2217629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D. Jesus taught that riches were an obstacle to salvation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3: Material and Spiritual Values / The Final Destiny of Man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790541" y="2414421"/>
            <a:ext cx="7557862" cy="370397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i="1" dirty="0" smtClean="0">
                <a:solidFill>
                  <a:schemeClr val="tx1"/>
                </a:solidFill>
              </a:rPr>
              <a:t>Matthew 19:24, Mark 10:24</a:t>
            </a:r>
            <a:endParaRPr lang="en-US" i="1" dirty="0" smtClean="0">
              <a:solidFill>
                <a:schemeClr val="tx1"/>
              </a:solidFill>
            </a:endParaRPr>
          </a:p>
          <a:p>
            <a:r>
              <a:rPr lang="en-US" dirty="0" smtClean="0">
                <a:solidFill>
                  <a:schemeClr val="tx1"/>
                </a:solidFill>
              </a:rPr>
              <a:t>Story of rich young ruler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Moral, upright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Refused to pay price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Destroyed belief that wealth got you into heaven</a:t>
            </a:r>
          </a:p>
        </p:txBody>
      </p:sp>
    </p:spTree>
    <p:extLst>
      <p:ext uri="{BB962C8B-B14F-4D97-AF65-F5344CB8AC3E}">
        <p14:creationId xmlns:p14="http://schemas.microsoft.com/office/powerpoint/2010/main" val="14338440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1999" y="4572000"/>
            <a:ext cx="7729113" cy="16002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E. Jesus taught that the salvation of the soul was all important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3: Material and Spiritual Values / The Final Destiny of Man</a:t>
            </a:r>
            <a:endParaRPr lang="en-US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762000" y="562434"/>
            <a:ext cx="7557862" cy="370397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i="1" dirty="0" smtClean="0"/>
              <a:t>Matthew 16:26, Luke 9:25</a:t>
            </a:r>
            <a:endParaRPr lang="en-US" i="1" dirty="0" smtClean="0"/>
          </a:p>
          <a:p>
            <a:r>
              <a:rPr lang="en-US" dirty="0" smtClean="0"/>
              <a:t>True value of man’s soul</a:t>
            </a:r>
          </a:p>
          <a:p>
            <a:r>
              <a:rPr lang="en-US" dirty="0" smtClean="0"/>
              <a:t>Soul: “himself”</a:t>
            </a:r>
          </a:p>
          <a:p>
            <a:pPr lvl="1"/>
            <a:r>
              <a:rPr lang="en-US" dirty="0" smtClean="0"/>
              <a:t>Esau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1981192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Life of Christ III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1999" y="4663204"/>
            <a:ext cx="7415155" cy="1484376"/>
          </a:xfrm>
        </p:spPr>
        <p:txBody>
          <a:bodyPr>
            <a:normAutofit/>
          </a:bodyPr>
          <a:lstStyle/>
          <a:p>
            <a:r>
              <a:rPr lang="en-US" sz="4400" dirty="0" smtClean="0"/>
              <a:t>10. The Final Destiny of Man</a:t>
            </a:r>
            <a:endParaRPr lang="en-US" sz="4400" dirty="0" smtClean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762000" y="1532160"/>
            <a:ext cx="8005224" cy="1524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80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3600" dirty="0" smtClean="0">
                <a:solidFill>
                  <a:schemeClr val="bg2"/>
                </a:solidFill>
              </a:rPr>
              <a:t>Global University </a:t>
            </a:r>
          </a:p>
          <a:p>
            <a:r>
              <a:rPr lang="en-US" sz="3600" dirty="0" smtClean="0">
                <a:solidFill>
                  <a:schemeClr val="bg2"/>
                </a:solidFill>
              </a:rPr>
              <a:t>of Theological Studies</a:t>
            </a:r>
            <a:endParaRPr lang="en-US" sz="3600" dirty="0">
              <a:solidFill>
                <a:schemeClr val="bg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3: Material and Spiritual Values / The Final Destiny of Man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40170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690644" y="-14270"/>
            <a:ext cx="7657759" cy="2317512"/>
          </a:xfrm>
          <a:prstGeom prst="rect">
            <a:avLst/>
          </a:prstGeom>
          <a:solidFill>
            <a:schemeClr val="accent1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1999" y="717311"/>
            <a:ext cx="7586404" cy="16002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A. Jesus taught </a:t>
            </a:r>
            <a:r>
              <a:rPr lang="en-US" dirty="0">
                <a:solidFill>
                  <a:schemeClr val="bg1"/>
                </a:solidFill>
              </a:rPr>
              <a:t>t</a:t>
            </a:r>
            <a:r>
              <a:rPr lang="en-US" dirty="0" smtClean="0">
                <a:solidFill>
                  <a:schemeClr val="bg1"/>
                </a:solidFill>
              </a:rPr>
              <a:t>here </a:t>
            </a:r>
            <a:r>
              <a:rPr lang="en-US" dirty="0">
                <a:solidFill>
                  <a:schemeClr val="bg1"/>
                </a:solidFill>
              </a:rPr>
              <a:t>i</a:t>
            </a:r>
            <a:r>
              <a:rPr lang="en-US" dirty="0" smtClean="0">
                <a:solidFill>
                  <a:schemeClr val="bg1"/>
                </a:solidFill>
              </a:rPr>
              <a:t>s </a:t>
            </a:r>
            <a:r>
              <a:rPr lang="en-US" dirty="0">
                <a:solidFill>
                  <a:schemeClr val="bg1"/>
                </a:solidFill>
              </a:rPr>
              <a:t>l</a:t>
            </a:r>
            <a:r>
              <a:rPr lang="en-US" dirty="0" smtClean="0">
                <a:solidFill>
                  <a:schemeClr val="bg1"/>
                </a:solidFill>
              </a:rPr>
              <a:t>ife </a:t>
            </a:r>
            <a:r>
              <a:rPr lang="en-US" dirty="0">
                <a:solidFill>
                  <a:schemeClr val="bg1"/>
                </a:solidFill>
              </a:rPr>
              <a:t>a</a:t>
            </a:r>
            <a:r>
              <a:rPr lang="en-US" dirty="0" smtClean="0">
                <a:solidFill>
                  <a:schemeClr val="bg1"/>
                </a:solidFill>
              </a:rPr>
              <a:t>fter </a:t>
            </a:r>
            <a:r>
              <a:rPr lang="en-US" dirty="0">
                <a:solidFill>
                  <a:schemeClr val="bg1"/>
                </a:solidFill>
              </a:rPr>
              <a:t>d</a:t>
            </a:r>
            <a:r>
              <a:rPr lang="en-US" dirty="0" smtClean="0">
                <a:solidFill>
                  <a:schemeClr val="bg1"/>
                </a:solidFill>
              </a:rPr>
              <a:t>eath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3: Material and Spiritual Values / The Final Destiny of Man</a:t>
            </a:r>
            <a:endParaRPr lang="en-US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690644" y="2337737"/>
            <a:ext cx="7657759" cy="3886200"/>
          </a:xfrm>
        </p:spPr>
        <p:txBody>
          <a:bodyPr/>
          <a:lstStyle/>
          <a:p>
            <a:pPr marL="0" indent="0">
              <a:buNone/>
            </a:pPr>
            <a:r>
              <a:rPr lang="en-US" i="1" dirty="0" smtClean="0"/>
              <a:t>Luke 16:22-23, Matthew 25:46, Luke 23:43</a:t>
            </a:r>
            <a:endParaRPr lang="en-US" dirty="0" smtClean="0"/>
          </a:p>
          <a:p>
            <a:r>
              <a:rPr lang="en-US" dirty="0" smtClean="0"/>
              <a:t>Immortality</a:t>
            </a:r>
          </a:p>
          <a:p>
            <a:pPr lvl="1"/>
            <a:r>
              <a:rPr lang="en-US" dirty="0" smtClean="0"/>
              <a:t>“Life eternal”</a:t>
            </a:r>
          </a:p>
          <a:p>
            <a:pPr lvl="1"/>
            <a:r>
              <a:rPr lang="en-US" dirty="0" smtClean="0"/>
              <a:t>“Eternal punishment”</a:t>
            </a:r>
          </a:p>
          <a:p>
            <a:endParaRPr lang="en-US" dirty="0" smtClean="0"/>
          </a:p>
        </p:txBody>
      </p:sp>
      <p:pic>
        <p:nvPicPr>
          <p:cNvPr id="6" name="Picture 5" descr="new_jerusalem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0378" y="3096355"/>
            <a:ext cx="3670416" cy="27528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7941280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1999" y="4572000"/>
            <a:ext cx="7786196" cy="16002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B. </a:t>
            </a:r>
            <a:r>
              <a:rPr lang="en-US" dirty="0" smtClean="0"/>
              <a:t>Jesus taught that </a:t>
            </a:r>
            <a:r>
              <a:rPr lang="en-US" dirty="0"/>
              <a:t>t</a:t>
            </a:r>
            <a:r>
              <a:rPr lang="en-US" dirty="0" smtClean="0"/>
              <a:t>here is </a:t>
            </a:r>
            <a:br>
              <a:rPr lang="en-US" dirty="0" smtClean="0"/>
            </a:br>
            <a:r>
              <a:rPr lang="en-US" dirty="0" smtClean="0"/>
              <a:t>a resurrection from the dead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3: Material and Spiritual Values / The Final Destiny of Man</a:t>
            </a:r>
            <a:endParaRPr lang="en-US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762000" y="562434"/>
            <a:ext cx="7557862" cy="370397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i="1" dirty="0" smtClean="0"/>
              <a:t>John 5:29, John 6:54, Luke 14:14</a:t>
            </a:r>
            <a:endParaRPr lang="en-US" i="1" dirty="0" smtClean="0"/>
          </a:p>
          <a:p>
            <a:r>
              <a:rPr lang="en-US" dirty="0" smtClean="0"/>
              <a:t>Jesus said there would be:</a:t>
            </a:r>
          </a:p>
          <a:p>
            <a:pPr lvl="1"/>
            <a:r>
              <a:rPr lang="en-US" dirty="0" smtClean="0"/>
              <a:t>Resurrection of life</a:t>
            </a:r>
          </a:p>
          <a:p>
            <a:pPr lvl="1"/>
            <a:r>
              <a:rPr lang="en-US" dirty="0" smtClean="0"/>
              <a:t>Resurrection of damnation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5582453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Newsprint.thmx</Template>
  <TotalTime>1409</TotalTime>
  <Words>601</Words>
  <Application>Microsoft Macintosh PowerPoint</Application>
  <PresentationFormat>On-screen Show (4:3)</PresentationFormat>
  <Paragraphs>93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Newsprint</vt:lpstr>
      <vt:lpstr>Life of Christ III</vt:lpstr>
      <vt:lpstr>A. Jesus taught the value of eternal things</vt:lpstr>
      <vt:lpstr>B. Jesus taught that our treasures should be in heaven</vt:lpstr>
      <vt:lpstr>C. Jesus taught that riches were deceitful</vt:lpstr>
      <vt:lpstr>D. Jesus taught that riches were an obstacle to salvation</vt:lpstr>
      <vt:lpstr>E. Jesus taught that the salvation of the soul was all important</vt:lpstr>
      <vt:lpstr>Life of Christ III</vt:lpstr>
      <vt:lpstr>A. Jesus taught there is life after death</vt:lpstr>
      <vt:lpstr>B. Jesus taught that there is  a resurrection from the dead</vt:lpstr>
      <vt:lpstr>C. Jesus taught that there is a judgment after death</vt:lpstr>
      <vt:lpstr>D. Jesus taught only two destinies of man </vt:lpstr>
      <vt:lpstr>E. Jesus taught that there is an eternal home prepared for the redeemed</vt:lpstr>
      <vt:lpstr>F. Jesus taught that there  is a lake of fire prepared  for the devil and his angels</vt:lpstr>
      <vt:lpstr>F. Jesus taught that there  is a lake of fire prepared  for the devil and his angels</vt:lpstr>
    </vt:vector>
  </TitlesOfParts>
  <Company> 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Life of Christ I</dc:title>
  <dc:creator>Kaylin Shirley</dc:creator>
  <cp:lastModifiedBy>Kaylin Shirley</cp:lastModifiedBy>
  <cp:revision>90</cp:revision>
  <dcterms:created xsi:type="dcterms:W3CDTF">2011-09-13T17:55:03Z</dcterms:created>
  <dcterms:modified xsi:type="dcterms:W3CDTF">2011-10-05T05:08:27Z</dcterms:modified>
</cp:coreProperties>
</file>