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56" r:id="rId2"/>
    <p:sldId id="346" r:id="rId3"/>
    <p:sldId id="347" r:id="rId4"/>
    <p:sldId id="348" r:id="rId5"/>
    <p:sldId id="349" r:id="rId6"/>
    <p:sldId id="350" r:id="rId7"/>
    <p:sldId id="353" r:id="rId8"/>
    <p:sldId id="352" r:id="rId9"/>
    <p:sldId id="262" r:id="rId10"/>
    <p:sldId id="310" r:id="rId11"/>
    <p:sldId id="307" r:id="rId12"/>
    <p:sldId id="311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94569" autoAdjust="0"/>
  </p:normalViewPr>
  <p:slideViewPr>
    <p:cSldViewPr snapToGrid="0" snapToObjects="1">
      <p:cViewPr varScale="1">
        <p:scale>
          <a:sx n="85" d="100"/>
          <a:sy n="85" d="100"/>
        </p:scale>
        <p:origin x="-1520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632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handoutMaster" Target="handoutMasters/handout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7B90E8-F0B8-9E45-AA2F-ACCDB9FABA17}" type="datetimeFigureOut">
              <a:rPr lang="en-US" smtClean="0"/>
              <a:t>10/17/11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6ECD3E-2893-A04E-B771-A21724D06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8965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BD9DE6-61E5-8646-AD4C-DEC77A362640}" type="datetimeFigureOut">
              <a:rPr lang="en-US" smtClean="0"/>
              <a:t>10/17/11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06CC67-E019-0342-BD3C-6F9194A93C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021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105DE-8061-8347-B1BD-CA485BD83095}" type="datetime1">
              <a:rPr lang="en-US" smtClean="0"/>
              <a:t>10/17/11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Deity of Christ / The Promise to Return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9AE37-A8B5-964F-B3B0-6F88A0DD93CB}" type="datetime1">
              <a:rPr lang="en-US" smtClean="0"/>
              <a:t>10/17/11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Deity of Christ / The Promise to Return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8DE3F-F581-CA42-B049-751422AF6A3B}" type="datetime1">
              <a:rPr lang="en-US" smtClean="0"/>
              <a:t>10/17/11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Deity of Christ / The Promise to Return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329DA-CFF7-B748-8B9A-7EA61116A904}" type="datetime1">
              <a:rPr lang="en-US" smtClean="0"/>
              <a:t>10/17/11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Deity of Christ / The Promise to Return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xmlns:p14="http://schemas.microsoft.com/office/powerpoint/2010/main"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xmlns:p14="http://schemas.microsoft.com/office/powerpoint/2010/main"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xmlns:p14="http://schemas.microsoft.com/office/powerpoint/2010/main"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xmlns:p14="http://schemas.microsoft.com/office/powerpoint/2010/main"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xmlns:p14="http://schemas.microsoft.com/office/powerpoint/2010/main"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67CA0-4CBE-6849-90A0-555B3B533B01}" type="datetime1">
              <a:rPr lang="en-US" smtClean="0"/>
              <a:t>10/17/11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Deity of Christ / The Promise to Return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5C50B-5829-3B44-8B7F-5CB558A08046}" type="datetime1">
              <a:rPr lang="en-US" smtClean="0"/>
              <a:t>10/17/11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Deity of Christ / The Promise to Return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xmlns:p14="http://schemas.microsoft.com/office/powerpoint/2010/main"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xmlns:p14="http://schemas.microsoft.com/office/powerpoint/2010/main"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93B2A-EAFB-764B-9EFE-7168C12861DC}" type="datetime1">
              <a:rPr lang="en-US" smtClean="0"/>
              <a:t>10/17/11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Deity of Christ / The Promise to Return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9155F-621B-9344-BF18-EBDB4CE11FF7}" type="datetime1">
              <a:rPr lang="en-US" smtClean="0"/>
              <a:t>10/17/11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Deity of Christ / The Promise to Return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5DECB-803A-C344-9F5C-EF7F73CD84DE}" type="datetime1">
              <a:rPr lang="en-US" smtClean="0"/>
              <a:t>10/17/11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Deity of Christ / The Promise to Return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9ECFA-F487-174A-B21A-C921BFC3CA67}" type="datetime1">
              <a:rPr lang="en-US" smtClean="0"/>
              <a:t>10/17/11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Deity of Christ / The Promise to Return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82651-5BDA-824D-A153-CB4F7A7E770F}" type="datetime1">
              <a:rPr lang="en-US" smtClean="0"/>
              <a:t>10/17/11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Deity of Christ / The Promise to Return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74FB599C-57F2-1F47-959F-8E842CBA9CDE}" type="datetime1">
              <a:rPr lang="en-US" smtClean="0"/>
              <a:t>10/17/11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smtClean="0"/>
              <a:t>Life of Christ 3: The Deity of Christ / The Promise to Return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FEBEB0A-9E3D-4B14-9782-E2AE3DA60D9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xmlns:p14="http://schemas.microsoft.com/office/powerpoint/2010/main"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Courier New"/>
        <a:buChar char="o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" charset="2"/>
        <a:buChar char="v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Life of Christ III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1999" y="4663204"/>
            <a:ext cx="7415155" cy="1484376"/>
          </a:xfrm>
        </p:spPr>
        <p:txBody>
          <a:bodyPr>
            <a:normAutofit lnSpcReduction="10000"/>
          </a:bodyPr>
          <a:lstStyle/>
          <a:p>
            <a:r>
              <a:rPr lang="en-US" sz="4400" dirty="0" smtClean="0"/>
              <a:t>11. The Deity of Christ</a:t>
            </a:r>
          </a:p>
          <a:p>
            <a:r>
              <a:rPr lang="en-US" sz="4400" dirty="0" smtClean="0"/>
              <a:t>12. The Promise to Return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0" y="1532160"/>
            <a:ext cx="8005224" cy="1524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80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dirty="0" smtClean="0">
                <a:solidFill>
                  <a:schemeClr val="bg2"/>
                </a:solidFill>
              </a:rPr>
              <a:t>Global University </a:t>
            </a:r>
          </a:p>
          <a:p>
            <a:r>
              <a:rPr lang="en-US" sz="3600" dirty="0" smtClean="0">
                <a:solidFill>
                  <a:schemeClr val="bg2"/>
                </a:solidFill>
              </a:rPr>
              <a:t>of Theological Studies</a:t>
            </a:r>
            <a:endParaRPr lang="en-US" sz="3600" dirty="0">
              <a:solidFill>
                <a:schemeClr val="bg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Deity of Christ / The Promise to Return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64295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786196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B. Jesus taught that He would return bodily and visibly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Deity of Christ / The Promise to Return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3733295" cy="3703974"/>
          </a:xfrm>
        </p:spPr>
        <p:txBody>
          <a:bodyPr>
            <a:normAutofit/>
          </a:bodyPr>
          <a:lstStyle/>
          <a:p>
            <a:r>
              <a:rPr lang="en-US" dirty="0" smtClean="0"/>
              <a:t>Physical and literal return</a:t>
            </a:r>
          </a:p>
          <a:p>
            <a:pPr lvl="1"/>
            <a:r>
              <a:rPr lang="en-US" dirty="0" smtClean="0"/>
              <a:t>Great publicity</a:t>
            </a:r>
          </a:p>
          <a:p>
            <a:r>
              <a:rPr lang="en-US" dirty="0" smtClean="0"/>
              <a:t>Nations of the world would mourn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3" name="Picture 2" descr="Jesus-Resurrection-Pictures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295" y="562434"/>
            <a:ext cx="3866292" cy="38662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582453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90644" y="-14270"/>
            <a:ext cx="7657759" cy="2317512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8" y="717311"/>
            <a:ext cx="7586403" cy="16002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bg1"/>
                </a:solidFill>
              </a:rPr>
              <a:t>C</a:t>
            </a:r>
            <a:r>
              <a:rPr lang="en-US" dirty="0" smtClean="0">
                <a:solidFill>
                  <a:schemeClr val="bg1"/>
                </a:solidFill>
              </a:rPr>
              <a:t>. Jesus answered 3 important questions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0643" y="2331779"/>
            <a:ext cx="7657759" cy="3310389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When shall these things be?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shall be the sign of thy coming?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shall be the sign of the end of the world?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Deity of Christ / The Promise to Return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1192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557863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D. Jesus taught His disciples to be ready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Deity of Christ / The Promise to Return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7557862" cy="3703974"/>
          </a:xfrm>
        </p:spPr>
        <p:txBody>
          <a:bodyPr>
            <a:normAutofit/>
          </a:bodyPr>
          <a:lstStyle/>
          <a:p>
            <a:r>
              <a:rPr lang="en-US" dirty="0" smtClean="0"/>
              <a:t>Lessons:</a:t>
            </a:r>
          </a:p>
          <a:p>
            <a:pPr lvl="1"/>
            <a:r>
              <a:rPr lang="en-US" dirty="0" smtClean="0"/>
              <a:t>Jesus may come at any moment</a:t>
            </a:r>
          </a:p>
          <a:p>
            <a:pPr lvl="1"/>
            <a:r>
              <a:rPr lang="en-US" dirty="0" smtClean="0"/>
              <a:t>Coming for a ready church</a:t>
            </a:r>
          </a:p>
          <a:p>
            <a:pPr lvl="1"/>
            <a:r>
              <a:rPr lang="en-US" dirty="0" smtClean="0"/>
              <a:t>Seriousness of not being ready</a:t>
            </a:r>
          </a:p>
        </p:txBody>
      </p:sp>
    </p:spTree>
    <p:extLst>
      <p:ext uri="{BB962C8B-B14F-4D97-AF65-F5344CB8AC3E}">
        <p14:creationId xmlns:p14="http://schemas.microsoft.com/office/powerpoint/2010/main" val="117445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557863" cy="16002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A. Jesus exercised all the prerogatives of deity</a:t>
            </a:r>
            <a:endParaRPr lang="en-US" sz="3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Deity of Christ / The Promise to Return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7557862" cy="2299327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To be worshipped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</a:t>
            </a:r>
            <a:r>
              <a:rPr lang="en-US" dirty="0" smtClean="0"/>
              <a:t>o forgive sins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To create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7" name="Picture 6" descr="sub_page160_picture0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3327" y="1826423"/>
            <a:ext cx="5158097" cy="30023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846406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90644" y="-14270"/>
            <a:ext cx="7657759" cy="2317512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99882"/>
            <a:ext cx="7586404" cy="2217629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B. Jesus claimed oneness with the Father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Deity of Christ / The Promise to Return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790541" y="2414421"/>
            <a:ext cx="7557862" cy="3703974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People wanted Him stoned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Only way to see God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Jesus Christ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Numerical oneness</a:t>
            </a:r>
          </a:p>
          <a:p>
            <a:endParaRPr lang="en-US" dirty="0" smtClean="0">
              <a:solidFill>
                <a:schemeClr val="tx1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</p:txBody>
      </p:sp>
      <p:pic>
        <p:nvPicPr>
          <p:cNvPr id="8" name="Picture 7" descr="00.159.176_PS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342" y="2974186"/>
            <a:ext cx="4035061" cy="30157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342095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729113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C. Jesus claimed to be the comforter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Deity of Christ / The Promise to Return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3776107" cy="3703974"/>
          </a:xfrm>
        </p:spPr>
        <p:txBody>
          <a:bodyPr>
            <a:normAutofit/>
          </a:bodyPr>
          <a:lstStyle/>
          <a:p>
            <a:r>
              <a:rPr lang="en-US" dirty="0" smtClean="0"/>
              <a:t>Comforter; advocate</a:t>
            </a:r>
          </a:p>
          <a:p>
            <a:r>
              <a:rPr lang="en-US" dirty="0" smtClean="0"/>
              <a:t>Jesus = comforter</a:t>
            </a:r>
          </a:p>
          <a:p>
            <a:pPr lvl="1"/>
            <a:r>
              <a:rPr lang="en-US" dirty="0" smtClean="0"/>
              <a:t>“I will not leave you comfortless”</a:t>
            </a:r>
          </a:p>
          <a:p>
            <a:pPr lvl="1"/>
            <a:endParaRPr lang="en-US" dirty="0" smtClean="0"/>
          </a:p>
        </p:txBody>
      </p:sp>
      <p:pic>
        <p:nvPicPr>
          <p:cNvPr id="6" name="Picture 5" descr="jesus_comforter.35254725_st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5313" y="799060"/>
            <a:ext cx="4084550" cy="32758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009740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90644" y="-14270"/>
            <a:ext cx="7657759" cy="2317512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99882"/>
            <a:ext cx="7586404" cy="2217629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D. Jesus claimed to be the “I Am”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Deity of Christ / The Promise to Return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790541" y="2414421"/>
            <a:ext cx="7557862" cy="3703974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Greatest title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Past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Present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Future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Eternally present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Self-existent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Proof: 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Jesus from NT is “Jehovah” from OT</a:t>
            </a:r>
          </a:p>
        </p:txBody>
      </p:sp>
    </p:spTree>
    <p:extLst>
      <p:ext uri="{BB962C8B-B14F-4D97-AF65-F5344CB8AC3E}">
        <p14:creationId xmlns:p14="http://schemas.microsoft.com/office/powerpoint/2010/main" val="14338440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729113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E. Jesus never denied His deity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Deity of Christ / The Promise to Return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7557862" cy="3703974"/>
          </a:xfrm>
        </p:spPr>
        <p:txBody>
          <a:bodyPr>
            <a:normAutofit/>
          </a:bodyPr>
          <a:lstStyle/>
          <a:p>
            <a:r>
              <a:rPr lang="en-US" dirty="0" smtClean="0"/>
              <a:t>Accused of blasphemy</a:t>
            </a:r>
          </a:p>
          <a:p>
            <a:r>
              <a:rPr lang="en-US" dirty="0" smtClean="0"/>
              <a:t>Taught:</a:t>
            </a:r>
          </a:p>
          <a:p>
            <a:pPr lvl="1"/>
            <a:r>
              <a:rPr lang="en-US" dirty="0" smtClean="0"/>
              <a:t>Salvation of mankind dependent on truth of His deity</a:t>
            </a:r>
          </a:p>
        </p:txBody>
      </p:sp>
    </p:spTree>
    <p:extLst>
      <p:ext uri="{BB962C8B-B14F-4D97-AF65-F5344CB8AC3E}">
        <p14:creationId xmlns:p14="http://schemas.microsoft.com/office/powerpoint/2010/main" val="21981192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90644" y="-14270"/>
            <a:ext cx="7657759" cy="2317512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99882"/>
            <a:ext cx="7586404" cy="2217629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F. Jesus taught that we can only know this truth by divine revelation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Deity of Christ / The Promise to Return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790541" y="2414421"/>
            <a:ext cx="3947357" cy="3703974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Hidden truth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Deliberately closed minds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God desires to reveal himself</a:t>
            </a:r>
          </a:p>
        </p:txBody>
      </p:sp>
      <p:pic>
        <p:nvPicPr>
          <p:cNvPr id="3" name="Picture 2" descr="Jesus0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3104" y="2485766"/>
            <a:ext cx="3111028" cy="35287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56329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Life of Christ III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1999" y="4663204"/>
            <a:ext cx="7415155" cy="1484376"/>
          </a:xfrm>
        </p:spPr>
        <p:txBody>
          <a:bodyPr>
            <a:normAutofit/>
          </a:bodyPr>
          <a:lstStyle/>
          <a:p>
            <a:r>
              <a:rPr lang="en-US" sz="4400" dirty="0" smtClean="0"/>
              <a:t>12. The Promise to Return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0" y="1532160"/>
            <a:ext cx="8005224" cy="1524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80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dirty="0" smtClean="0">
                <a:solidFill>
                  <a:schemeClr val="bg2"/>
                </a:solidFill>
              </a:rPr>
              <a:t>Global University </a:t>
            </a:r>
          </a:p>
          <a:p>
            <a:r>
              <a:rPr lang="en-US" sz="3600" dirty="0" smtClean="0">
                <a:solidFill>
                  <a:schemeClr val="bg2"/>
                </a:solidFill>
              </a:rPr>
              <a:t>of Theological Studies</a:t>
            </a:r>
            <a:endParaRPr lang="en-US" sz="3600" dirty="0">
              <a:solidFill>
                <a:schemeClr val="bg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Deity of Christ / The Promise to Return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0170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90644" y="-14270"/>
            <a:ext cx="7657759" cy="2317512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717311"/>
            <a:ext cx="7586404" cy="16002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A. Jesus promised to come again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3: The Deity of Christ / The Promise to Return</a:t>
            </a:r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90645" y="2337737"/>
            <a:ext cx="3933088" cy="3886200"/>
          </a:xfrm>
        </p:spPr>
        <p:txBody>
          <a:bodyPr/>
          <a:lstStyle/>
          <a:p>
            <a:r>
              <a:rPr lang="en-US" dirty="0" smtClean="0"/>
              <a:t>Promise:</a:t>
            </a:r>
          </a:p>
          <a:p>
            <a:pPr lvl="1"/>
            <a:r>
              <a:rPr lang="en-US" dirty="0" smtClean="0"/>
              <a:t>He would come again</a:t>
            </a:r>
          </a:p>
          <a:p>
            <a:pPr lvl="1"/>
            <a:r>
              <a:rPr lang="en-US" dirty="0" smtClean="0"/>
              <a:t>Disciples would see Him</a:t>
            </a:r>
          </a:p>
          <a:p>
            <a:pPr lvl="1"/>
            <a:r>
              <a:rPr lang="en-US" dirty="0" smtClean="0"/>
              <a:t>He would receive disciples to Himself</a:t>
            </a:r>
          </a:p>
          <a:p>
            <a:pPr lvl="1"/>
            <a:r>
              <a:rPr lang="en-US" dirty="0" smtClean="0"/>
              <a:t>Prepared place</a:t>
            </a:r>
          </a:p>
          <a:p>
            <a:endParaRPr lang="en-US" dirty="0" smtClean="0"/>
          </a:p>
        </p:txBody>
      </p:sp>
      <p:pic>
        <p:nvPicPr>
          <p:cNvPr id="3" name="Picture 2" descr="9jesus%20and%20his%20disciples[1]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8403" y="3049800"/>
            <a:ext cx="38100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1280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Newsprint.thmx</Template>
  <TotalTime>1946</TotalTime>
  <Words>450</Words>
  <Application>Microsoft Macintosh PowerPoint</Application>
  <PresentationFormat>On-screen Show (4:3)</PresentationFormat>
  <Paragraphs>70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Newsprint</vt:lpstr>
      <vt:lpstr>Life of Christ III</vt:lpstr>
      <vt:lpstr>A. Jesus exercised all the prerogatives of deity</vt:lpstr>
      <vt:lpstr>B. Jesus claimed oneness with the Father</vt:lpstr>
      <vt:lpstr>C. Jesus claimed to be the comforter</vt:lpstr>
      <vt:lpstr>D. Jesus claimed to be the “I Am”</vt:lpstr>
      <vt:lpstr>E. Jesus never denied His deity</vt:lpstr>
      <vt:lpstr>F. Jesus taught that we can only know this truth by divine revelation</vt:lpstr>
      <vt:lpstr>Life of Christ III</vt:lpstr>
      <vt:lpstr>A. Jesus promised to come again</vt:lpstr>
      <vt:lpstr>B. Jesus taught that He would return bodily and visibly</vt:lpstr>
      <vt:lpstr>C. Jesus answered 3 important questions</vt:lpstr>
      <vt:lpstr>D. Jesus taught His disciples to be ready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Life of Christ I</dc:title>
  <dc:creator>Kaylin Shirley</dc:creator>
  <cp:lastModifiedBy>Kaylin Shirley</cp:lastModifiedBy>
  <cp:revision>95</cp:revision>
  <dcterms:created xsi:type="dcterms:W3CDTF">2011-09-13T17:55:03Z</dcterms:created>
  <dcterms:modified xsi:type="dcterms:W3CDTF">2011-10-18T03:07:50Z</dcterms:modified>
</cp:coreProperties>
</file>