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78" r:id="rId6"/>
    <p:sldId id="260" r:id="rId7"/>
    <p:sldId id="269" r:id="rId8"/>
    <p:sldId id="261" r:id="rId9"/>
    <p:sldId id="270" r:id="rId10"/>
    <p:sldId id="280" r:id="rId11"/>
    <p:sldId id="257" r:id="rId12"/>
    <p:sldId id="271" r:id="rId13"/>
    <p:sldId id="279" r:id="rId14"/>
    <p:sldId id="282" r:id="rId15"/>
    <p:sldId id="272" r:id="rId16"/>
    <p:sldId id="295" r:id="rId17"/>
    <p:sldId id="283" r:id="rId18"/>
    <p:sldId id="288" r:id="rId19"/>
    <p:sldId id="297" r:id="rId20"/>
    <p:sldId id="284" r:id="rId21"/>
    <p:sldId id="289" r:id="rId22"/>
    <p:sldId id="296" r:id="rId23"/>
    <p:sldId id="285" r:id="rId24"/>
    <p:sldId id="290" r:id="rId25"/>
    <p:sldId id="294" r:id="rId26"/>
    <p:sldId id="286" r:id="rId27"/>
    <p:sldId id="291" r:id="rId28"/>
    <p:sldId id="293" r:id="rId29"/>
    <p:sldId id="287" r:id="rId30"/>
    <p:sldId id="292" r:id="rId31"/>
    <p:sldId id="281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3366FF"/>
    <a:srgbClr val="FF3B0D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53CDC2-068D-B341-877B-B6238DF036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477657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1DE789-CF6D-FC43-B540-0A7896D324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37239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42548-84AD-2647-837D-CB66358C27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92742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3166BE-75D8-1E4B-94FF-3741F46058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21861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738D7-C646-CF40-8F5D-2AF1BB2B3E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95691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1B615D-89D3-9341-8FE4-2DF19CFAEA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92509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E6BFB7-D34F-2C44-A956-E0CB4BEA0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40544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28C5A-8E4F-4A47-8AA4-352806BADD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47863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914CA-DE1B-8D4D-9E1E-15E5008EEE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83791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242053-D753-FB4B-A052-ADE2E9FBB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9581"/>
      </p:ext>
    </p:extLst>
  </p:cSld>
  <p:clrMapOvr>
    <a:masterClrMapping/>
  </p:clrMapOvr>
  <p:transition xmlns:p14="http://schemas.microsoft.com/office/powerpoint/2010/main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0ED16-EF03-304A-9827-D988DCB3E8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74426"/>
      </p:ext>
    </p:extLst>
  </p:cSld>
  <p:clrMapOvr>
    <a:masterClrMapping/>
  </p:clrMapOvr>
  <p:transition xmlns:p14="http://schemas.microsoft.com/office/powerpoint/2010/main">
    <p:plus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7494B53B-88BE-A241-A0C3-306E322BC9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plu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724400"/>
            <a:ext cx="6934200" cy="1752600"/>
          </a:xfrm>
          <a:ln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9436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</a:t>
            </a: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our Role in Keeping with God’s Heartbeat</a:t>
            </a:r>
            <a:endParaRPr lang="en-US" sz="1400" b="1" dirty="0">
              <a:solidFill>
                <a:srgbClr val="FF3B0D"/>
              </a:solidFill>
              <a:latin typeface="Bernard MT Condensed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plus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253</TotalTime>
  <Words>263</Words>
  <Application>Microsoft Macintosh PowerPoint</Application>
  <PresentationFormat>On-screen Show (4:3)</PresentationFormat>
  <Paragraphs>34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Impact</vt:lpstr>
      <vt:lpstr>Calibri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6</cp:revision>
  <dcterms:created xsi:type="dcterms:W3CDTF">2013-03-27T20:52:37Z</dcterms:created>
  <dcterms:modified xsi:type="dcterms:W3CDTF">2018-02-14T21:06:47Z</dcterms:modified>
</cp:coreProperties>
</file>