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9" r:id="rId7"/>
    <p:sldId id="278" r:id="rId8"/>
    <p:sldId id="261" r:id="rId9"/>
    <p:sldId id="270" r:id="rId10"/>
    <p:sldId id="280" r:id="rId11"/>
    <p:sldId id="257" r:id="rId12"/>
    <p:sldId id="271" r:id="rId13"/>
    <p:sldId id="279" r:id="rId14"/>
    <p:sldId id="26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6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22235-888F-7B4F-9CA2-B3A746CB83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23051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78435-3B6D-B345-B766-B11EBE8158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13783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10D0AE-5056-F24B-8E81-E591973169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84846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367505-0FB9-214F-A7F5-AB619BBEB3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592034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5CCD51-F99C-8040-80EA-D7AF054F90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63399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BB5EE-2337-FF4F-B67B-463C42A4A4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7619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615697-8B4A-7D4F-B59A-2E10683F72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85335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CA60C1-7CB6-694B-93AA-7C6689BE6F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783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9C3B9-F976-8041-8D68-4C586FCA2B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82919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6B37C2-52ED-E948-9908-56F5914EAC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68786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38B212-5E83-4A4A-BA8D-03A6D17041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95864"/>
      </p:ext>
    </p:extLst>
  </p:cSld>
  <p:clrMapOvr>
    <a:masterClrMapping/>
  </p:clrMapOvr>
  <p:transition xmlns:p14="http://schemas.microsoft.com/office/powerpoint/2010/main">
    <p:plus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0997A14-FC91-2B41-9784-8B4705FEC6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plu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3340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3400" y="304800"/>
            <a:ext cx="4876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Bernard MT Condensed" charset="0"/>
              </a:rPr>
              <a:t>Unfortunately, Adam and Eve, the parents of all creation, overlooked their blessings, turned away from God, and failed to take Him at His Word.</a:t>
            </a:r>
          </a:p>
        </p:txBody>
      </p:sp>
      <p:pic>
        <p:nvPicPr>
          <p:cNvPr id="11267" name="Picture 3" descr="C:\Users\Candra Poitras\Pictures\4241186472_the_forbidden_fruit1_xlarg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04800"/>
            <a:ext cx="24955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953000" y="4800600"/>
            <a:ext cx="2743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600" b="1">
                <a:latin typeface="Bernard MT Condensed" charset="0"/>
                <a:cs typeface="Times New Roman" charset="0"/>
              </a:rPr>
              <a:t>Along came curses and consequences.</a:t>
            </a:r>
            <a:endParaRPr lang="en-US" sz="3600" b="1">
              <a:latin typeface="Bernard MT Condensed" charset="0"/>
            </a:endParaRPr>
          </a:p>
        </p:txBody>
      </p:sp>
      <p:pic>
        <p:nvPicPr>
          <p:cNvPr id="11269" name="Picture 5" descr="C:\Users\Candra Poitras\Pictures\adam_and_eve_expelled_2[1].jpg"/>
          <p:cNvPicPr>
            <a:picLocks noChangeAspect="1" noChangeArrowheads="1"/>
          </p:cNvPicPr>
          <p:nvPr/>
        </p:nvPicPr>
        <p:blipFill>
          <a:blip r:embed="rId4"/>
          <a:srcRect t="6659" r="1064" b="13883"/>
          <a:stretch>
            <a:fillRect/>
          </a:stretch>
        </p:blipFill>
        <p:spPr bwMode="auto">
          <a:xfrm>
            <a:off x="2133600" y="4648200"/>
            <a:ext cx="2057400" cy="1946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219200"/>
            <a:ext cx="6477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Genesis 3:15 is considered to be the remedy; the mother of all mission’s promises, and is often termed “</a:t>
            </a:r>
            <a:r>
              <a:rPr lang="en-US" sz="3600" b="1" dirty="0" err="1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protoevangelium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9800" y="4343400"/>
            <a:ext cx="69342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It is the first promise of salvation and of the Redeemer that would be (a) born of a woman; (b) wounded; and (c) would crush evil. 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7400" y="0"/>
            <a:ext cx="32766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81000"/>
            <a:ext cx="8077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God kept renewing this promise century after century as the Old Testament pointed to the coming Messiah. </a:t>
            </a:r>
          </a:p>
        </p:txBody>
      </p:sp>
      <p:pic>
        <p:nvPicPr>
          <p:cNvPr id="13315" name="Picture 3" descr="C:\Users\Candra Poitras\Pictures\ArtBook__064_064__JesusCarryingALostLamb____[1]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1516" t="1090" r="1484" b="4480"/>
          <a:stretch>
            <a:fillRect/>
          </a:stretch>
        </p:blipFill>
        <p:spPr bwMode="auto">
          <a:xfrm>
            <a:off x="2971800" y="2438400"/>
            <a:ext cx="3276600" cy="4249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0" y="1752600"/>
            <a:ext cx="60198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By the close of Genesis 3 the main characters entered life’s drama.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4648200"/>
            <a:ext cx="75438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They included:  God, humanity, the accuser, and a Savior.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143000"/>
            <a:ext cx="70866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Three setbacks mark the bleak introduction to the Genesis story: (a) the fall; (b) the flood; (c) and the failure at Babel.</a:t>
            </a:r>
          </a:p>
        </p:txBody>
      </p:sp>
      <p:sp>
        <p:nvSpPr>
          <p:cNvPr id="4" name="Rectangle 3"/>
          <p:cNvSpPr/>
          <p:nvPr/>
        </p:nvSpPr>
        <p:spPr>
          <a:xfrm>
            <a:off x="2667000" y="4038600"/>
            <a:ext cx="6248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With each setback came judgment, mercy, and a promise of worldwide blessings. 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76400" y="1295400"/>
            <a:ext cx="6324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starting place of missions is the very heart of God.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2819400"/>
            <a:ext cx="79248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God expresses His missionary vision throughout the Bible, and expects that it will become our motivation for ministry.</a:t>
            </a:r>
          </a:p>
        </p:txBody>
      </p:sp>
      <p:sp>
        <p:nvSpPr>
          <p:cNvPr id="5" name="Rectangle 4"/>
          <p:cNvSpPr/>
          <p:nvPr/>
        </p:nvSpPr>
        <p:spPr>
          <a:xfrm>
            <a:off x="2743200" y="4876800"/>
            <a:ext cx="46482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He gives us the responsibility for reaching our world. 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52400"/>
            <a:ext cx="7162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“</a:t>
            </a:r>
            <a:r>
              <a:rPr lang="en-US" sz="3600" b="1" dirty="0" err="1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Missio</a:t>
            </a: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 Dei” is Latin for “Mission of God.” Its central or core idea is that God starts, sustains and promotes mission. (Moreau, McGee, 2004, 17)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4549676"/>
            <a:ext cx="7315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This refers to anything and everything that God does in relation to the salvation of mankind, and all that the church is commissioned to do on earth.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0" y="1219200"/>
            <a:ext cx="60198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atin typeface="Bernard MT Condensed" pitchFamily="18" charset="0"/>
                <a:ea typeface="+mn-ea"/>
              </a:rPr>
              <a:t>George F. </a:t>
            </a:r>
            <a:r>
              <a:rPr lang="en-US" sz="4000" b="1" dirty="0" err="1">
                <a:latin typeface="Bernard MT Condensed" pitchFamily="18" charset="0"/>
                <a:ea typeface="+mn-ea"/>
              </a:rPr>
              <a:t>Vicedom</a:t>
            </a:r>
            <a:r>
              <a:rPr lang="en-US" sz="4000" b="1" dirty="0">
                <a:latin typeface="Bernard MT Condensed" pitchFamily="18" charset="0"/>
                <a:ea typeface="+mn-ea"/>
              </a:rPr>
              <a:t> said, “The Bible in its entirety ascribes only one intention to God—to save mankind.”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4724400"/>
            <a:ext cx="82296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000" b="1" dirty="0">
                <a:latin typeface="Bernard MT Condensed" pitchFamily="18" charset="0"/>
                <a:ea typeface="+mn-ea"/>
              </a:rPr>
              <a:t>George Peters tells us that “sin” is written in big letters across the pages of God’s Word. 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143000"/>
            <a:ext cx="67818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Only Genesis 1-2; and Revelation 21-22 are exempt of its harmful stain.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5103674"/>
            <a:ext cx="7086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The remainder is a record of human sin and divine intervention bringing about salvation. (Peters 1972, 15)</a:t>
            </a:r>
          </a:p>
        </p:txBody>
      </p:sp>
      <p:pic>
        <p:nvPicPr>
          <p:cNvPr id="6147" name="Picture 3" descr="C:\Users\Candra Poitras\Pictures\CAJ913UMCAOH7L2ICA7VQRGLCA78A887CA01P3KPCA4QUX1TCASLWS9KCAFGM0ILCAS47JMLCAKCMEOXCA7PKXXFCABH7H2KCA4EPOA3CABCJJIACA8JASH3CAF7HP24CAEXCEVQCAS9YBF8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2743200" y="22860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33400"/>
            <a:ext cx="7467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Genesis 1:26-28 marks the beginning of revealing man’s privilege, responsibility, and obligation to 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33600" y="4648200"/>
            <a:ext cx="7010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He was to till the ground; trim the trees, name the animals, multiply, and have dominion over the earth.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7800" y="0"/>
            <a:ext cx="38862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81000"/>
            <a:ext cx="32766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“From the outset a worldwide plan was set in motion and a fascinating formula was introduced.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381000"/>
            <a:ext cx="27432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God blessed His servants so that they in turn might be a blessing in all the earth.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19800" y="381000"/>
            <a:ext cx="312420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God’s simple plan of “blessing to be a blessing” is the foundation of missions.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4572000"/>
            <a:ext cx="7315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This “great commission” is found in the very first chapter of the Bible…Blessed to be a blessing was God’s plan with Adam and Eve.” (Blue 2001, 12)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143000"/>
            <a:ext cx="51054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4400" b="1" dirty="0">
                <a:latin typeface="Bernard MT Condensed" pitchFamily="18" charset="0"/>
                <a:ea typeface="+mn-ea"/>
              </a:rPr>
              <a:t>Salvation is God’s gift to us, and what we become is our gift to God.</a:t>
            </a:r>
          </a:p>
        </p:txBody>
      </p:sp>
      <p:pic>
        <p:nvPicPr>
          <p:cNvPr id="9219" name="Picture 3" descr="C:\Users\Candra Poitras\Pictures\gifts[1]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 rot="21356533">
            <a:off x="4419600" y="3312200"/>
            <a:ext cx="4495800" cy="3298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3600" y="0"/>
            <a:ext cx="32004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the Heart of Missions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228600"/>
            <a:ext cx="6781800" cy="218521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John D. Rockefeller Jr., said “I believe that every right implies a responsibility; every opportunity an obligation; every possession, a duty.”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572000"/>
            <a:ext cx="9144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A New Testament writer confirms this thinking: “From everyone who has been given much, much will be demanded; and from the one who has been entrusted with much, much more will be asked” (Luke 12:48).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237</TotalTime>
  <Words>693</Words>
  <Application>Microsoft Macintosh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Impact</vt:lpstr>
      <vt:lpstr>Calibri</vt:lpstr>
      <vt:lpstr>Bernard MT Condensed</vt:lpstr>
      <vt:lpstr>Times New Roman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2</cp:revision>
  <dcterms:created xsi:type="dcterms:W3CDTF">2013-03-27T20:52:37Z</dcterms:created>
  <dcterms:modified xsi:type="dcterms:W3CDTF">2018-02-14T21:06:34Z</dcterms:modified>
</cp:coreProperties>
</file>