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78" r:id="rId6"/>
    <p:sldId id="260" r:id="rId7"/>
    <p:sldId id="269" r:id="rId8"/>
    <p:sldId id="261" r:id="rId9"/>
    <p:sldId id="270" r:id="rId10"/>
    <p:sldId id="280" r:id="rId11"/>
    <p:sldId id="257" r:id="rId12"/>
    <p:sldId id="271" r:id="rId13"/>
    <p:sldId id="279" r:id="rId14"/>
    <p:sldId id="282" r:id="rId15"/>
    <p:sldId id="272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950"/>
    <a:srgbClr val="FF3B0D"/>
    <a:srgbClr val="3366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3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D9F8AA-00B6-A642-B2A1-7E5C7E3591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046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C4BE9-F6DC-C54D-B951-34F53CA27A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41654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0"/>
            <a:ext cx="20955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0"/>
            <a:ext cx="61341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AB16C-7EA9-1B43-810B-755BB22AC9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533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591C0B-BC9E-594F-B7A5-854A72ACD4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5997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68169-399D-9349-BDA4-D48680925D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445823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295400"/>
            <a:ext cx="3886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95400"/>
            <a:ext cx="3886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EC99AC-15A5-7C48-8C40-538FE5A7D5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2719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82481E-A7F1-4344-985D-63CAEA7512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02984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C82E3-FE24-5143-80A9-CFDB3836EE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93402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F8AC27-B3DA-494B-8CE7-D7F35A3A7E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94833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7E360B-AD23-6E44-8666-773199B5BD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5198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779F2F-31E4-D848-B551-982C899411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50847"/>
      </p:ext>
    </p:extLst>
  </p:cSld>
  <p:clrMapOvr>
    <a:masterClrMapping/>
  </p:clrMapOvr>
  <p:transition xmlns:p14="http://schemas.microsoft.com/office/powerpoint/2010/main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295400"/>
            <a:ext cx="79248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24522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38538" y="6245225"/>
            <a:ext cx="24812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522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</a:defRPr>
            </a:lvl1pPr>
          </a:lstStyle>
          <a:p>
            <a:fld id="{5EF3E937-8DE7-9044-9709-0F9D7DB475C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810000"/>
            <a:ext cx="9144000" cy="765175"/>
          </a:xfr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bg1"/>
                </a:solidFill>
                <a:latin typeface="Bernard MT Condensed" pitchFamily="18" charset="0"/>
                <a:ea typeface="+mj-ea"/>
              </a:rPr>
              <a:t>Discovering the Biblical View of Missions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724400"/>
            <a:ext cx="6934200" cy="1752600"/>
          </a:xfr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3366FF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8400" y="5943600"/>
            <a:ext cx="434340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James G. Poitras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800" y="0"/>
            <a:ext cx="57912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Global Association of Theological Studies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0" y="285750"/>
            <a:ext cx="5715000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6600" b="1">
                <a:latin typeface="Bernard MT Condensed" charset="0"/>
              </a:rPr>
              <a:t>Paul stood firmly that his mission was to turn people from darkness to light (Acts 26:18).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0" y="990600"/>
            <a:ext cx="34544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 b="14530"/>
          <a:stretch/>
        </p:blipFill>
        <p:spPr>
          <a:xfrm>
            <a:off x="5689599" y="3200400"/>
            <a:ext cx="3454401" cy="2398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0" y="1295400"/>
            <a:ext cx="67056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Advocates of “holism” often refer to Luke 4:18-19 for their “mission statement” for what defined Jesus’ agenda and what should also define ours. This is a great Scripture.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4191000"/>
            <a:ext cx="81534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19050">
                  <a:solidFill>
                    <a:schemeClr val="bg1"/>
                  </a:solidFill>
                </a:ln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From a Pentecostal perspective, it shows the balance between the truth encounter and power encounter; a clear declaration of the Gospel coupled with a demonstration of God’s power in deliverance, healing, etc.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64008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“But seek first his kingdom and his righteousness, and all these things will be given to you as well” (Matthew 6:32-33).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0200" y="4549676"/>
            <a:ext cx="75438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“What good will it be for a man if he gains the whole world, yet forfeits his soul? Or what can a man give in exchange for his soul?” (Matthew 16:26). 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3000" y="914400"/>
            <a:ext cx="67056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AC95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The need for Christians to reach out to those in need is well grounded in Scripture—no debate about that—but this should be secondary to proclaiming the Gospel.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549676"/>
            <a:ext cx="91440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3366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Paul spoke of two social action programs in his writings: tending to widows and taking an offering for relief of the poor in Jerusalem. This specifies or alludes to our Christian obligation. 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609600" y="1066800"/>
            <a:ext cx="67818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Bill Gates, Oprah, the United Nations, USAID all provides humanitarian assistance to Africa. I’m not sure any of them do it under the umbrella of Christian missions.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800" y="4057233"/>
            <a:ext cx="5791200" cy="280076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400" b="1" dirty="0">
                <a:latin typeface="Bernard MT Condensed" panose="02050806060905020404" pitchFamily="18" charset="0"/>
                <a:ea typeface="+mn-ea"/>
              </a:rPr>
              <a:t>“The Church is called upon to do what the world cannot and will not do—evangelize the lost!”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24384" y="261610"/>
            <a:ext cx="7458456" cy="206210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Some view that the main and only task of the Church is to rescue lost souls from a perishing world. That is our priority, our beginning, but not our end.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52600" y="4572000"/>
            <a:ext cx="7391400" cy="206210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chemeClr val="tx1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Compassion ministries and social action programs minister to felt and real needs but should not be confused with our primary mandate.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0" y="1143000"/>
            <a:ext cx="8382000" cy="25545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200" b="1" dirty="0"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The Right Reverend Yaw </a:t>
            </a:r>
            <a:r>
              <a:rPr lang="en-US" sz="3200" b="1" dirty="0" err="1"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Frimpong-Manso</a:t>
            </a:r>
            <a:r>
              <a:rPr lang="en-US" sz="3200" b="1" dirty="0"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, Moderator of the Presbyterian Church of Ghana, in his lecture “Developing a Missions Strategy” suggests that missions is holistic and should provide for the total well being of man.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76400" y="4038600"/>
            <a:ext cx="64770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He contends that missions is the total activity of the church: spiritual, social, political, economical, and emotional.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2667000" y="4549676"/>
            <a:ext cx="6477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ln w="19050">
                  <a:solidFill>
                    <a:schemeClr val="bg1"/>
                  </a:solidFill>
                </a:ln>
                <a:latin typeface="Bernard MT Condensed" panose="02050806060905020404" pitchFamily="18" charset="0"/>
                <a:ea typeface="+mn-ea"/>
              </a:rPr>
              <a:t>Missions has been reevaluated and redefined for years. Liberals tend to speak of “shalom” and advocate “social harmony.”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18288" y="38588"/>
            <a:ext cx="66294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Bernard MT Condensed" panose="02050806060905020404" pitchFamily="18" charset="0"/>
                <a:ea typeface="+mn-ea"/>
              </a:rPr>
              <a:t>Such thinking sounds foreign, or at best, off-balance in light of the Great Commission.  Let’s take a closer look!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24200"/>
            <a:ext cx="5524500" cy="3683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1000" y="152400"/>
            <a:ext cx="8458200" cy="378565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800" b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John R. W. Stott claimed evangelism and social action were two sides of the same coin or two wings of a bird—they must work together.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70363"/>
            <a:ext cx="2847975" cy="2667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524000"/>
            <a:ext cx="74676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He became a key player in the change of direction abandoning his former and more traditional view that gave preeminence to the Great Commission.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0" y="4549676"/>
            <a:ext cx="638556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3366FF"/>
                </a:solidFill>
                <a:latin typeface="Bernard MT Condensed" panose="02050806060905020404" pitchFamily="18" charset="0"/>
                <a:ea typeface="+mn-ea"/>
              </a:rPr>
              <a:t>He concluded that social action and evangelism were equal partners in the Christian mission. (</a:t>
            </a:r>
            <a:r>
              <a:rPr lang="en-US" sz="3600" b="1" dirty="0" err="1">
                <a:ln>
                  <a:solidFill>
                    <a:schemeClr val="tx1"/>
                  </a:solidFill>
                </a:ln>
                <a:solidFill>
                  <a:srgbClr val="3366FF"/>
                </a:solidFill>
                <a:latin typeface="Bernard MT Condensed" panose="02050806060905020404" pitchFamily="18" charset="0"/>
                <a:ea typeface="+mn-ea"/>
              </a:rPr>
              <a:t>Hesselgrave</a:t>
            </a: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3366FF"/>
                </a:solidFill>
                <a:latin typeface="Bernard MT Condensed" panose="02050806060905020404" pitchFamily="18" charset="0"/>
                <a:ea typeface="+mn-ea"/>
              </a:rPr>
              <a:t> 1999, 1)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752600" y="1143000"/>
            <a:ext cx="60960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Stott argued for a new definition “Mission describes…everything the church is sent into the world to do.” “Mission” becomes “holistic mission.”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419600"/>
            <a:ext cx="83058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 w="28575">
                  <a:solidFill>
                    <a:schemeClr val="tx1"/>
                  </a:solidFill>
                </a:ln>
                <a:solidFill>
                  <a:srgbClr val="FAC95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The Great Commission establishes the priority for missions. However, “holistic mission” comes into the picture in obeying the Great Commandment.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838200"/>
            <a:ext cx="4495800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latin typeface="Bernard MT Condensed" panose="02050806060905020404" pitchFamily="18" charset="0"/>
                <a:ea typeface="+mn-ea"/>
              </a:rPr>
              <a:t>It is an important part of the Christian life and duty (1 John 3:17; Matthew 25:35-40; James 1:27).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4400" y="3276600"/>
            <a:ext cx="4401312" cy="317009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latin typeface="Bernard MT Condensed" panose="02050806060905020404" pitchFamily="18" charset="0"/>
                <a:ea typeface="+mn-ea"/>
              </a:rPr>
              <a:t>There is a seamless integration of loving God and loving neighbor throughout God’s Word. 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914400" y="1295400"/>
          <a:ext cx="8077200" cy="53038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52600"/>
                <a:gridCol w="1676400"/>
                <a:gridCol w="4648200"/>
              </a:tblGrid>
              <a:tr h="94493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Radical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Liberation Theology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Mission to promote justice and encourage Shalom in society.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</a:tr>
              <a:tr h="1188791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Revisionist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Holism Theology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Minister to society and individuals to both the physical and spiritual; body and soul/spirit.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</a:tr>
              <a:tr h="1188791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Restrained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Holism Theology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Mission to minister to society and individuals socially and spiritually; giving priority to evangelism.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</a:tr>
              <a:tr h="1981319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Traditional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Prioritism Theology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Mission to make disciples everywhere. Other Christian ministries are good but secondary and supportive. (</a:t>
                      </a:r>
                      <a:r>
                        <a:rPr lang="en-US" sz="2600" b="1" dirty="0" err="1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Hesselgrave</a:t>
                      </a:r>
                      <a:r>
                        <a:rPr lang="en-US" sz="2600" b="1" dirty="0">
                          <a:solidFill>
                            <a:srgbClr val="FF3B0D"/>
                          </a:solidFill>
                          <a:effectLst/>
                          <a:latin typeface="Bernard MT Condensed" panose="02050806060905020404" pitchFamily="18" charset="0"/>
                          <a:ea typeface="Times New Roman" panose="02020603050405020304" pitchFamily="18" charset="0"/>
                        </a:rPr>
                        <a:t> 2005, 122)</a:t>
                      </a: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9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6400" y="0"/>
            <a:ext cx="36576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1105287"/>
            <a:ext cx="8875776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Christopher Little in scrutinizing “holism” believes that there are priorities in missions and that priority is reconciling lost humanity with their Creator.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0" y="3995678"/>
            <a:ext cx="6324600" cy="286232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chemeClr val="tx1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The Lausanne Covenant states “in the church’s mission of sacrificial service, evangelism is primary.” This is still being debated. (Little 2006, 1)</a:t>
            </a:r>
          </a:p>
        </p:txBody>
      </p:sp>
    </p:spTree>
  </p:cSld>
  <p:clrMapOvr>
    <a:masterClrMapping/>
  </p:clrMapOvr>
  <p:transition xmlns:p14="http://schemas.microsoft.com/office/powerpoint/2010/main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nified_theory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unified_theory</Template>
  <TotalTime>1649</TotalTime>
  <Words>905</Words>
  <Application>Microsoft Macintosh PowerPoint</Application>
  <PresentationFormat>On-screen Show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Impact</vt:lpstr>
      <vt:lpstr>Calibri</vt:lpstr>
      <vt:lpstr>Bernard MT Condensed</vt:lpstr>
      <vt:lpstr>Times New Roman</vt:lpstr>
      <vt:lpstr>unified_theory</vt:lpstr>
      <vt:lpstr>Discovering the Biblical View of 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Discovering the Biblical View of Missions</dc:title>
  <dc:creator>Candra Poitras</dc:creator>
  <cp:lastModifiedBy>Ashton Loyd</cp:lastModifiedBy>
  <cp:revision>15</cp:revision>
  <dcterms:created xsi:type="dcterms:W3CDTF">2013-03-27T20:52:37Z</dcterms:created>
  <dcterms:modified xsi:type="dcterms:W3CDTF">2018-02-14T21:07:28Z</dcterms:modified>
</cp:coreProperties>
</file>