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78" r:id="rId6"/>
    <p:sldId id="260" r:id="rId7"/>
    <p:sldId id="269" r:id="rId8"/>
    <p:sldId id="261" r:id="rId9"/>
    <p:sldId id="270" r:id="rId10"/>
    <p:sldId id="280" r:id="rId11"/>
    <p:sldId id="257" r:id="rId12"/>
    <p:sldId id="271" r:id="rId13"/>
    <p:sldId id="279" r:id="rId14"/>
    <p:sldId id="282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950"/>
    <a:srgbClr val="FF3B0D"/>
    <a:srgbClr val="3366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4" autoAdjust="0"/>
    <p:restoredTop sz="94660"/>
  </p:normalViewPr>
  <p:slideViewPr>
    <p:cSldViewPr>
      <p:cViewPr varScale="1">
        <p:scale>
          <a:sx n="66" d="100"/>
          <a:sy n="66" d="100"/>
        </p:scale>
        <p:origin x="-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6452C4-0C42-7D4E-8145-B6CC07CB3E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693395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612A28-2C64-024F-88C1-F34E750C45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032355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0"/>
            <a:ext cx="20955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0"/>
            <a:ext cx="61341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7EC21-6D1A-BA41-9AAC-A070E8346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77921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F4D6F4-A078-6149-A33A-9B2E6C266E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26211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DBDA91-5F23-6E44-B217-50F043D0F9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27979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80D59B-B1BB-A44E-BD6C-297F460CE4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83903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9C8868-4BF2-F84A-863F-1CCDAF23EB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2106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29443-EB0F-3B4D-9A0C-9DE4CC9F6F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63061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5265F6-731E-6746-B874-DAEB627CD2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07445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EB8CAF-EAFE-3D44-ABBE-E0B61CAC61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95370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443B9-182A-924F-B7E6-B80AA57180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84032"/>
      </p:ext>
    </p:extLst>
  </p:cSld>
  <p:clrMapOvr>
    <a:masterClrMapping/>
  </p:clrMapOvr>
  <p:transition xmlns:p14="http://schemas.microsoft.com/office/powerpoint/2010/main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95400"/>
            <a:ext cx="79248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38538" y="6245225"/>
            <a:ext cx="2481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C1041E0-9C04-C746-9DB5-758F314A24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0"/>
            <a:ext cx="9144000" cy="765175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Bernard MT Condensed" pitchFamily="18" charset="0"/>
                <a:ea typeface="+mj-ea"/>
              </a:rPr>
              <a:t>Discovering the Biblical View of Missions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5334000"/>
            <a:ext cx="43434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James G. Poitras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2800" y="0"/>
            <a:ext cx="57912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54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Global Association of Theological Studies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000" b="1" dirty="0" smtClean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58674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He reconciled “both of them to God through the cross, by which he put to death their hostility” (Ephesians 2:25).</a:t>
            </a:r>
          </a:p>
        </p:txBody>
      </p:sp>
      <p:sp>
        <p:nvSpPr>
          <p:cNvPr id="5" name="Rectangle 4"/>
          <p:cNvSpPr/>
          <p:nvPr/>
        </p:nvSpPr>
        <p:spPr>
          <a:xfrm>
            <a:off x="2819400" y="4549676"/>
            <a:ext cx="63246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The cross built a bridge for both Jews and Gentiles to pass from sin to salvation. The wall of hostility was broken down.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0" y="1371600"/>
            <a:ext cx="5105400" cy="2062103"/>
          </a:xfrm>
          <a:prstGeom prst="rect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Before that Gentiles were confined to the Court of the Gentiles and could not enter into the Temple proper.</a:t>
            </a:r>
          </a:p>
        </p:txBody>
      </p:sp>
      <p:sp>
        <p:nvSpPr>
          <p:cNvPr id="5" name="Rectangle 4"/>
          <p:cNvSpPr/>
          <p:nvPr/>
        </p:nvSpPr>
        <p:spPr>
          <a:xfrm>
            <a:off x="4038600" y="4267200"/>
            <a:ext cx="4876800" cy="2308324"/>
          </a:xfrm>
          <a:prstGeom prst="rect">
            <a:avLst/>
          </a:prstGeom>
          <a:solidFill>
            <a:srgbClr val="FAC9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b="1">
                <a:latin typeface="Bernard MT Condensed" charset="0"/>
              </a:rPr>
              <a:t>The New Testament world was clearly divided between </a:t>
            </a:r>
            <a:r>
              <a:rPr lang="ja-JP" altLang="en-US" sz="3600" b="1">
                <a:latin typeface="Bernard MT Condensed" charset="0"/>
              </a:rPr>
              <a:t>“</a:t>
            </a:r>
            <a:r>
              <a:rPr lang="en-US" sz="3600" b="1">
                <a:latin typeface="Bernard MT Condensed" charset="0"/>
              </a:rPr>
              <a:t>us</a:t>
            </a:r>
            <a:r>
              <a:rPr lang="ja-JP" altLang="en-US" sz="3600" b="1">
                <a:latin typeface="Bernard MT Condensed" charset="0"/>
              </a:rPr>
              <a:t>”</a:t>
            </a:r>
            <a:r>
              <a:rPr lang="en-US" sz="3600" b="1">
                <a:latin typeface="Bernard MT Condensed" charset="0"/>
              </a:rPr>
              <a:t> and </a:t>
            </a:r>
            <a:r>
              <a:rPr lang="ja-JP" altLang="en-US" sz="3600" b="1">
                <a:latin typeface="Bernard MT Condensed" charset="0"/>
              </a:rPr>
              <a:t>“</a:t>
            </a:r>
            <a:r>
              <a:rPr lang="en-US" sz="3600" b="1">
                <a:latin typeface="Bernard MT Condensed" charset="0"/>
              </a:rPr>
              <a:t>them.</a:t>
            </a:r>
            <a:r>
              <a:rPr lang="ja-JP" altLang="en-US" sz="3600" b="1">
                <a:latin typeface="Bernard MT Condensed" charset="0"/>
              </a:rPr>
              <a:t>”</a:t>
            </a:r>
            <a:endParaRPr lang="en-US" sz="3600" b="1">
              <a:latin typeface="Bernard MT Condensed" charset="0"/>
            </a:endParaRP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533400"/>
            <a:ext cx="68580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A new dividing line was established; those that are “in Christ” and those that are “not in Christ.”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514600" y="4572000"/>
            <a:ext cx="6629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600" b="1" dirty="0">
                <a:latin typeface="Bernard MT Condensed" pitchFamily="18" charset="0"/>
                <a:ea typeface="Times New Roman" pitchFamily="18" charset="0"/>
              </a:rPr>
              <a:t>Now a Jew that believes in Christ is no different than a Gentile that does. Both are equal. </a:t>
            </a:r>
            <a:endParaRPr lang="en-US" sz="3600" b="1" dirty="0"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685800"/>
          <a:ext cx="8382000" cy="6096000"/>
        </p:xfrm>
        <a:graphic>
          <a:graphicData uri="http://schemas.openxmlformats.org/drawingml/2006/table">
            <a:tbl>
              <a:tblPr/>
              <a:tblGrid>
                <a:gridCol w="4191000"/>
                <a:gridCol w="4191000"/>
              </a:tblGrid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position before God as sinners.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Romans 1:18 – 3:20; Ephesians 2:1-3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condemnation.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Romans 8:3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in their guilt in God</a:t>
                      </a:r>
                      <a:r>
                        <a:rPr kumimoji="0" lang="ja-JP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’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s sight.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Romans 3:9; 3:23; 6:23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standing in Christ.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access to salvation.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Romans 10:11-12; Ephesians 2:8-9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value to God.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nard MT Condensed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members of the body of Christ.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Galatians 3:28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status in the church.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1 Corinthians 1:2; Galatians 3:26-29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relationship with God.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Ephesians 2:19; Romans 8:15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EQUAL sharing of privileges. 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nard MT Condensed" charset="0"/>
                          <a:ea typeface="ＭＳ Ｐゴシック" charset="0"/>
                          <a:cs typeface="Times New Roman" charset="0"/>
                        </a:rPr>
                        <a:t>Ephesians 3:6; Romans 8:17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B0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64008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Each epistle reiterates that God wants “all men to be saved and come to the knowledge of the truth” (1 Timothy 2:4).</a:t>
            </a:r>
          </a:p>
        </p:txBody>
      </p:sp>
      <p:sp>
        <p:nvSpPr>
          <p:cNvPr id="5" name="Rectangle 4"/>
          <p:cNvSpPr/>
          <p:nvPr/>
        </p:nvSpPr>
        <p:spPr>
          <a:xfrm>
            <a:off x="2819400" y="4343400"/>
            <a:ext cx="60960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“And as the waters fill the sea, so the earth will be filled with people who know the LORD” (Isaiah 11:9, </a:t>
            </a:r>
            <a:r>
              <a:rPr lang="en-US" sz="3600" b="1" i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NLT</a:t>
            </a:r>
            <a:r>
              <a:rPr lang="en-US" sz="36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).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533400"/>
            <a:ext cx="86868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“He is the atoning sacrifice for our sins, and not only for ours but also for the sins of the whole world” (1 John 2:2).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7800" y="4648200"/>
            <a:ext cx="60198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Global evangelism still should be the highest priority of the church.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219200"/>
            <a:ext cx="5638800" cy="403187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All men are created equal. This was affirmed in the 1776 American Declaration of Independence, “We hold these truths to be self-evident, that all men are created equal, that they are endowed by their Creator with certain unalienable rights…”</a:t>
            </a:r>
          </a:p>
        </p:txBody>
      </p:sp>
      <p:pic>
        <p:nvPicPr>
          <p:cNvPr id="3075" name="Picture 3" descr="C:\Users\Candra Poitras\Pictures\Declaration-of-Independence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88220">
            <a:off x="6255457" y="3650393"/>
            <a:ext cx="2405063" cy="2833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533400"/>
            <a:ext cx="7924800" cy="34163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Abraham Lincoln in the Gettysburg Address added, “Fourscore and seven years ago our fathers brought forth on this continent a new nation, conceived in liberty and dedicated to the proposition that all men are created equal.”</a:t>
            </a:r>
          </a:p>
        </p:txBody>
      </p:sp>
      <p:pic>
        <p:nvPicPr>
          <p:cNvPr id="4099" name="Picture 3" descr="C:\Users\Candra Poitras\Pictures\abraham-lincoln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886200"/>
            <a:ext cx="2265363" cy="29718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533400"/>
            <a:ext cx="8458200" cy="270843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en-US" sz="34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Martin Luther King, Jr. said in his famous speech, “I have a dream that one day this nation will rise up and live out the true meaning of its creed: ‘We hold these truths to be self-evident: that all men are created equal.”</a:t>
            </a:r>
          </a:p>
        </p:txBody>
      </p:sp>
      <p:pic>
        <p:nvPicPr>
          <p:cNvPr id="5123" name="Picture 3" descr="C:\Users\Candra Poitras\Pictures\Martin-Luther-King-Jr-9365086-1-40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3429000"/>
            <a:ext cx="3276600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5" name="Rectangle 4"/>
          <p:cNvSpPr/>
          <p:nvPr/>
        </p:nvSpPr>
        <p:spPr>
          <a:xfrm>
            <a:off x="2209800" y="838200"/>
            <a:ext cx="4724400" cy="280076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Graffiti on the Berlin Wall once read, “Eventually every wall falls.”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4648200"/>
            <a:ext cx="82296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For twenty-eight years the wall served as “a long separation barrier” between West Berlin and East Germany.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1219200"/>
            <a:ext cx="62484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The Berlin Wall started to crumble as borders were opened on November 9, 1989 and East and West Germans were permitted to reunite.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0" y="4343400"/>
            <a:ext cx="58674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People called “wall woodpeckers” used sledgehammers in order to chip off souvenirs from the wall.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1371600" y="304800"/>
            <a:ext cx="6019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Every partition that hinders the spread of the gospel will also fall.</a:t>
            </a: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457200" y="4648200"/>
            <a:ext cx="8229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The goal is for each church to evangelize and to recognize every culture or language group in North America and invite them to church.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1219200"/>
            <a:ext cx="83820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They suggest possible themes as: (a) Building Bridges; (b) Crossing Borders; (c) Tearing down Walls; (d) Dissolving Differences; and (e) Unity in Diversity.</a:t>
            </a:r>
          </a:p>
        </p:txBody>
      </p:sp>
      <p:sp>
        <p:nvSpPr>
          <p:cNvPr id="5" name="Rectangle 4"/>
          <p:cNvSpPr/>
          <p:nvPr/>
        </p:nvSpPr>
        <p:spPr>
          <a:xfrm>
            <a:off x="2133600" y="3810000"/>
            <a:ext cx="57150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These themes drive home my point that walls do exist and barriers must be pulled down for the Gospel to go to all people.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91400" y="0"/>
            <a:ext cx="1752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Wall has Been Torn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0" y="533400"/>
            <a:ext cx="7010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For centuries a barricade of antagonism existed between the Jews and Gentiles.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4549676"/>
            <a:ext cx="85344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Jesus “destroyed the barrier, the dividing wall of hostility, by abolishing in his flesh the law with its commandments and regulations” (Ephesians 2:14). 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ified_theory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unified_theory</Template>
  <TotalTime>669</TotalTime>
  <Words>863</Words>
  <Application>Microsoft Macintosh PowerPoint</Application>
  <PresentationFormat>On-screen Show (4:3)</PresentationFormat>
  <Paragraphs>59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Impact</vt:lpstr>
      <vt:lpstr>Calibri</vt:lpstr>
      <vt:lpstr>Bernard MT Condensed</vt:lpstr>
      <vt:lpstr>Times New Roman</vt:lpstr>
      <vt:lpstr>unified_theory</vt:lpstr>
      <vt:lpstr>Discovering the Biblical View of 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Biblical View of Missions</dc:title>
  <dc:creator>Candra Poitras</dc:creator>
  <cp:lastModifiedBy>Ashton Loyd</cp:lastModifiedBy>
  <cp:revision>12</cp:revision>
  <dcterms:created xsi:type="dcterms:W3CDTF">2013-03-27T20:52:37Z</dcterms:created>
  <dcterms:modified xsi:type="dcterms:W3CDTF">2018-02-14T21:32:34Z</dcterms:modified>
</cp:coreProperties>
</file>