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78" r:id="rId6"/>
    <p:sldId id="260" r:id="rId7"/>
    <p:sldId id="269" r:id="rId8"/>
    <p:sldId id="261" r:id="rId9"/>
    <p:sldId id="270" r:id="rId10"/>
    <p:sldId id="280" r:id="rId11"/>
    <p:sldId id="257" r:id="rId12"/>
    <p:sldId id="271" r:id="rId13"/>
    <p:sldId id="282" r:id="rId14"/>
    <p:sldId id="272" r:id="rId15"/>
    <p:sldId id="279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950"/>
    <a:srgbClr val="FF3B0D"/>
    <a:srgbClr val="3366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206C3-1ABC-F344-AADD-6DC16D9A56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55616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68885-F4E8-5B41-BF11-35B3B6A964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30865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0"/>
            <a:ext cx="20955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0"/>
            <a:ext cx="61341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12032-1DAF-6445-8E08-79A281A505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3925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C1CC1-7C1F-524D-A5FC-D1C35D503E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91219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6F17C8-0545-7440-BFDD-4DB368CF97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14823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886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1296EC-6525-EB4C-8514-AAA2504C58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41214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B99D9-7C82-8843-A581-F353728648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43855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C917CC-6582-C341-BA9F-BE7762F03F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70343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E60261-DB3A-754D-99FC-65853F1B96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27651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52B77-2936-1E43-A633-EAF63BD93E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98208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7E7DA1-97F6-F248-A779-334142EA04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280641"/>
      </p:ext>
    </p:extLst>
  </p:cSld>
  <p:clrMapOvr>
    <a:masterClrMapping/>
  </p:clrMapOvr>
  <p:transition xmlns:p14="http://schemas.microsoft.com/office/powerpoint/2010/main"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9248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38538" y="6245225"/>
            <a:ext cx="2481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5225"/>
            <a:ext cx="1828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</a:defRPr>
            </a:lvl1pPr>
          </a:lstStyle>
          <a:p>
            <a:fld id="{B34E3BB6-7B4B-7347-864B-776C8E1A23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blinds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0"/>
            <a:ext cx="9144000" cy="765175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  <a:latin typeface="Bernard MT Condensed" pitchFamily="18" charset="0"/>
                <a:ea typeface="+mj-ea"/>
              </a:rPr>
              <a:t>Discovering the Biblical View of Missions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724400"/>
            <a:ext cx="6934200" cy="1752600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3366FF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943600"/>
            <a:ext cx="43434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James G. Poitras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2800" y="0"/>
            <a:ext cx="57912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54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914400"/>
            <a:ext cx="63246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six blind men started to argue. It’s like a wall. It’s like a spear. It’s like a rope. They did not agree. The king had been watching and listening.</a:t>
            </a:r>
          </a:p>
        </p:txBody>
      </p:sp>
      <p:sp>
        <p:nvSpPr>
          <p:cNvPr id="6" name="Rectangle 5"/>
          <p:cNvSpPr/>
          <p:nvPr/>
        </p:nvSpPr>
        <p:spPr>
          <a:xfrm>
            <a:off x="3505200" y="4572000"/>
            <a:ext cx="54864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He said, “You only touched part of the elephant. You did not feel the whole animal.”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1447800"/>
            <a:ext cx="5867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men continued. A little girl heard them and said, “Each of you is right, but all of you are wrong.”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2800" y="4495800"/>
            <a:ext cx="5410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 eaLnBrk="1" hangingPunct="1">
              <a:defRPr/>
            </a:pPr>
            <a:r>
              <a:rPr lang="en-US" sz="4000" b="1" dirty="0">
                <a:latin typeface="Bernard MT Condensed" pitchFamily="18" charset="0"/>
                <a:ea typeface="+mn-ea"/>
              </a:rPr>
              <a:t>(Adapted from “The Blind Men and the Elephant” by John Godfrey Saxe.)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304800"/>
            <a:ext cx="57912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There are various versions of this story. However, the point remains the same. </a:t>
            </a:r>
          </a:p>
        </p:txBody>
      </p:sp>
      <p:sp>
        <p:nvSpPr>
          <p:cNvPr id="6" name="Rectangle 5"/>
          <p:cNvSpPr/>
          <p:nvPr/>
        </p:nvSpPr>
        <p:spPr>
          <a:xfrm>
            <a:off x="4038600" y="4572000"/>
            <a:ext cx="4953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Each one touched a different part; but only one part.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1143000"/>
            <a:ext cx="54864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 elephant did have all of the features that each of the blind men said.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3200400"/>
            <a:ext cx="83820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Each of the themes mentioned above are a part, but only a part of the larger picture, the superseding, central theme in God’s Word.</a:t>
            </a:r>
          </a:p>
        </p:txBody>
      </p:sp>
      <p:sp>
        <p:nvSpPr>
          <p:cNvPr id="7" name="Rectangle 6"/>
          <p:cNvSpPr/>
          <p:nvPr/>
        </p:nvSpPr>
        <p:spPr>
          <a:xfrm>
            <a:off x="2667000" y="5410200"/>
            <a:ext cx="46482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solidFill>
                  <a:srgbClr val="FAC950"/>
                </a:solidFill>
                <a:latin typeface="Bernard MT Condensed" pitchFamily="18" charset="0"/>
                <a:ea typeface="+mn-ea"/>
              </a:rPr>
              <a:t>Each is right, but all are wrong!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1905000" y="381000"/>
            <a:ext cx="5410200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latin typeface="Bernard MT Condensed" pitchFamily="18" charset="0"/>
                <a:ea typeface="+mn-ea"/>
              </a:rPr>
              <a:t>The Bible maintains internal harmony around a central theme.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4724400"/>
            <a:ext cx="8839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It comprises sixty-six books, with over forty writers, and took sixteen centuries to complete; yet every part follows the same theme.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0200" y="1752600"/>
            <a:ext cx="57912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4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The Bible is not disjointed. It fits together as one entire story.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549676"/>
            <a:ext cx="86868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ln>
                  <a:solidFill>
                    <a:sysClr val="windowText" lastClr="000000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One book starts where the previous one stops. It is a complete revelation of God.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000" y="1524000"/>
            <a:ext cx="7543800" cy="507831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54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Many believe that the Bible does provide a central theme, or several unifying themes, but there is a diversity of opinion on what that theme actually is.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1600" y="0"/>
            <a:ext cx="3962400" cy="30777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2209800"/>
            <a:ext cx="8534400" cy="4524315"/>
          </a:xfrm>
          <a:prstGeom prst="rect">
            <a:avLst/>
          </a:prstGeom>
          <a:solidFill>
            <a:srgbClr val="3366FF"/>
          </a:solidFill>
          <a:ln w="508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According to my research, the top ten (not in any order) include: (a) redemption (buying man back); (b) covenants; (c) kingdom of God; (d) spiritual unfaithfulness (sin); (e) plan of salvation; (f) God’s healing love; (g) God’s love; (h) God’s gift in Jesus Christ; (</a:t>
            </a:r>
            <a:r>
              <a:rPr lang="en-US" sz="3600" b="1" dirty="0" err="1">
                <a:latin typeface="Bernard MT Condensed" pitchFamily="18" charset="0"/>
                <a:ea typeface="+mn-ea"/>
              </a:rPr>
              <a:t>i</a:t>
            </a:r>
            <a:r>
              <a:rPr lang="en-US" sz="3600" b="1" dirty="0">
                <a:latin typeface="Bernard MT Condensed" pitchFamily="18" charset="0"/>
                <a:ea typeface="+mn-ea"/>
              </a:rPr>
              <a:t>) God’s master plan; and (j) God always maintains His side of the relationship.</a:t>
            </a:r>
          </a:p>
        </p:txBody>
      </p:sp>
      <p:pic>
        <p:nvPicPr>
          <p:cNvPr id="4100" name="Picture 3" descr="C:\Users\Candra Poitras\Pictures\number-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2400"/>
            <a:ext cx="2362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304800"/>
            <a:ext cx="6858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Which is correct? Are any correct? Are all correct? Are these partly correct and partly incorrect?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981200" y="2438400"/>
            <a:ext cx="5867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3600" b="1">
                <a:latin typeface="Bernard MT Condensed" charset="0"/>
              </a:rPr>
              <a:t>Perhaps, they </a:t>
            </a:r>
            <a:r>
              <a:rPr lang="en-US" sz="3600" b="1" i="1">
                <a:latin typeface="Bernard MT Condensed" charset="0"/>
              </a:rPr>
              <a:t>are</a:t>
            </a:r>
            <a:r>
              <a:rPr lang="en-US" sz="3600" b="1">
                <a:latin typeface="Bernard MT Condensed" charset="0"/>
              </a:rPr>
              <a:t> partly correct.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4549676"/>
            <a:ext cx="57912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3366FF"/>
                </a:solidFill>
                <a:latin typeface="Bernard MT Condensed" pitchFamily="18" charset="0"/>
                <a:ea typeface="+mn-ea"/>
              </a:rPr>
              <a:t>The major theme of the Bible includes most, if not all these and may even encompass more.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70104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It reminds me of the old story of the six blind men and the elephant. Once upon a time there lived six blind men in a village.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0400" y="1981200"/>
            <a:ext cx="5410200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defRPr/>
            </a:pPr>
            <a:r>
              <a:rPr lang="en-US" sz="3600" b="1" dirty="0">
                <a:latin typeface="Bernard MT Condensed" pitchFamily="18" charset="0"/>
                <a:ea typeface="+mn-ea"/>
              </a:rPr>
              <a:t>One day they were told, “An elephant is in the village today!”</a:t>
            </a:r>
          </a:p>
        </p:txBody>
      </p:sp>
      <p:pic>
        <p:nvPicPr>
          <p:cNvPr id="6147" name="Picture 3" descr="C:\Users\Candra Poitras\Pictures\IMG_159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75108"/>
            <a:ext cx="3284536" cy="3082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371600"/>
            <a:ext cx="56388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They had no idea what an elephant was.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2057400" y="3200400"/>
            <a:ext cx="5943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4000" b="1">
                <a:latin typeface="Bernard MT Condensed" charset="0"/>
              </a:rPr>
              <a:t>Even though they could not see it, they decided to feel it.</a:t>
            </a:r>
          </a:p>
        </p:txBody>
      </p:sp>
      <p:sp>
        <p:nvSpPr>
          <p:cNvPr id="7" name="Rectangle 6"/>
          <p:cNvSpPr/>
          <p:nvPr/>
        </p:nvSpPr>
        <p:spPr>
          <a:xfrm>
            <a:off x="3581400" y="5105400"/>
            <a:ext cx="517368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0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Each blind man touched a different part. </a:t>
            </a:r>
          </a:p>
        </p:txBody>
      </p:sp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457200"/>
            <a:ext cx="6096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An elephant is like a wall,</a:t>
            </a:r>
            <a:r>
              <a:rPr lang="ja-JP" altLang="en-US" sz="3600" b="1">
                <a:latin typeface="Bernard MT Condensed" charset="0"/>
              </a:rPr>
              <a:t>”</a:t>
            </a:r>
            <a:r>
              <a:rPr lang="en-US" sz="3600" b="1">
                <a:latin typeface="Bernard MT Condensed" charset="0"/>
              </a:rPr>
              <a:t> said the first man that touched the elephant</a:t>
            </a:r>
            <a:r>
              <a:rPr lang="ja-JP" altLang="en-US" sz="3600" b="1">
                <a:latin typeface="Bernard MT Condensed" charset="0"/>
              </a:rPr>
              <a:t>’</a:t>
            </a:r>
            <a:r>
              <a:rPr lang="en-US" sz="3600" b="1">
                <a:latin typeface="Bernard MT Condensed" charset="0"/>
              </a:rPr>
              <a:t>s side.</a:t>
            </a: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3886200" y="4572000"/>
            <a:ext cx="5257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On no, the elephant is like a rope,</a:t>
            </a:r>
            <a:r>
              <a:rPr lang="ja-JP" altLang="en-US" sz="3600" b="1">
                <a:latin typeface="Bernard MT Condensed" charset="0"/>
              </a:rPr>
              <a:t>”</a:t>
            </a:r>
            <a:r>
              <a:rPr lang="en-US" sz="3600" b="1">
                <a:latin typeface="Bernard MT Condensed" charset="0"/>
              </a:rPr>
              <a:t> said the second man that touched the tail.</a:t>
            </a:r>
          </a:p>
        </p:txBody>
      </p:sp>
      <p:pic>
        <p:nvPicPr>
          <p:cNvPr id="2" name="Picture 3" descr="C:\Users\Candra Poitras\Pictures\Background_brick_wall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9238">
            <a:off x="6088063" y="1104900"/>
            <a:ext cx="2438400" cy="16160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Candra Poitras\Pictures\rope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45332">
            <a:off x="495300" y="3754438"/>
            <a:ext cx="3219450" cy="2146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762000" y="1219200"/>
            <a:ext cx="5791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No, the elephant is like a snake,</a:t>
            </a:r>
            <a:r>
              <a:rPr lang="ja-JP" altLang="en-US" sz="3600" b="1">
                <a:latin typeface="Bernard MT Condensed" charset="0"/>
              </a:rPr>
              <a:t>”</a:t>
            </a:r>
            <a:r>
              <a:rPr lang="en-US" sz="3600" b="1">
                <a:latin typeface="Bernard MT Condensed" charset="0"/>
              </a:rPr>
              <a:t> said the third man that touched the long, wiggly trunk.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2667000" y="4953000"/>
            <a:ext cx="6477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3600" b="1">
                <a:latin typeface="Bernard MT Condensed" charset="0"/>
              </a:rPr>
              <a:t>“</a:t>
            </a:r>
            <a:r>
              <a:rPr lang="en-US" sz="3600" b="1">
                <a:latin typeface="Bernard MT Condensed" charset="0"/>
              </a:rPr>
              <a:t>Excuse me. But, the elephant is like a big fan,</a:t>
            </a:r>
            <a:r>
              <a:rPr lang="ja-JP" altLang="en-US" sz="3600" b="1">
                <a:latin typeface="Bernard MT Condensed" charset="0"/>
              </a:rPr>
              <a:t>”</a:t>
            </a:r>
            <a:r>
              <a:rPr lang="en-US" sz="3600" b="1">
                <a:latin typeface="Bernard MT Condensed" charset="0"/>
              </a:rPr>
              <a:t> said the fourth man that touched the elephant</a:t>
            </a:r>
            <a:r>
              <a:rPr lang="ja-JP" altLang="en-US" sz="3600" b="1">
                <a:latin typeface="Bernard MT Condensed" charset="0"/>
              </a:rPr>
              <a:t>’</a:t>
            </a:r>
            <a:r>
              <a:rPr lang="en-US" sz="3600" b="1">
                <a:latin typeface="Bernard MT Condensed" charset="0"/>
              </a:rPr>
              <a:t>s ears.</a:t>
            </a:r>
          </a:p>
        </p:txBody>
      </p:sp>
      <p:pic>
        <p:nvPicPr>
          <p:cNvPr id="2" name="Picture 3" descr="C:\Users\Candra Poitras\Pictures\snake_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29617">
            <a:off x="6050911" y="2625777"/>
            <a:ext cx="2590800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Candra Poitras\Pictures\harbor_breeze_ceiling_fan_65_gulf_breeze_fl_923363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95207">
            <a:off x="562852" y="3793332"/>
            <a:ext cx="2482906" cy="177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05600" y="0"/>
            <a:ext cx="243840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 eaLnBrk="1" hangingPunct="1">
              <a:defRPr/>
            </a:pPr>
            <a:r>
              <a:rPr lang="en-US" sz="1400" b="1" dirty="0">
                <a:solidFill>
                  <a:srgbClr val="FF3B0D"/>
                </a:solidFill>
                <a:latin typeface="Bernard MT Condensed" pitchFamily="18" charset="0"/>
                <a:ea typeface="+mn-ea"/>
              </a:rPr>
              <a:t>Discovering our Role in Keeping with God’s Heartbeat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7244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F3B0D"/>
                </a:solidFill>
                <a:latin typeface="Bernard MT Condensed" pitchFamily="18" charset="0"/>
                <a:ea typeface="+mn-ea"/>
              </a:rPr>
              <a:t>“It is like a tree,” said the fifth man that touched the elephant’s rough, hard legs.</a:t>
            </a:r>
          </a:p>
        </p:txBody>
      </p:sp>
      <p:pic>
        <p:nvPicPr>
          <p:cNvPr id="10243" name="Picture 3" descr="C:\Users\Candra Poitras\Pictures\tre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4800"/>
            <a:ext cx="2667000" cy="2000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0" y="4549676"/>
            <a:ext cx="632460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en-US" sz="3600" b="1" dirty="0">
                <a:ln>
                  <a:solidFill>
                    <a:sysClr val="windowText" lastClr="000000"/>
                  </a:solidFill>
                </a:ln>
                <a:solidFill>
                  <a:srgbClr val="FAC950"/>
                </a:solidFill>
                <a:latin typeface="Bernard MT Condensed" pitchFamily="18" charset="0"/>
                <a:ea typeface="+mn-ea"/>
              </a:rPr>
              <a:t>“Oh, you are all wrong. The elephant is like a spear,” said the sixth man who touched the smooth, sharp tusks.</a:t>
            </a:r>
          </a:p>
        </p:txBody>
      </p:sp>
      <p:pic>
        <p:nvPicPr>
          <p:cNvPr id="10244" name="Picture 4" descr="C:\Users\Candra Poitras\Pictures\1031359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571999"/>
            <a:ext cx="2667000" cy="220339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xmlns:p14="http://schemas.microsoft.com/office/powerpoint/2010/main" spd="slow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nified_theory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unified_theory</Template>
  <TotalTime>596</TotalTime>
  <Words>770</Words>
  <Application>Microsoft Macintosh PowerPoint</Application>
  <PresentationFormat>On-screen Show (4:3)</PresentationFormat>
  <Paragraphs>47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Impact</vt:lpstr>
      <vt:lpstr>Calibri</vt:lpstr>
      <vt:lpstr>Bernard MT Condensed</vt:lpstr>
      <vt:lpstr>unified_theory</vt:lpstr>
      <vt:lpstr>Discovering the Biblical View of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Discovering the Biblical View of Missions</dc:title>
  <dc:creator>Candra Poitras</dc:creator>
  <cp:lastModifiedBy>Ashton Loyd</cp:lastModifiedBy>
  <cp:revision>16</cp:revision>
  <dcterms:created xsi:type="dcterms:W3CDTF">2013-03-27T20:52:37Z</dcterms:created>
  <dcterms:modified xsi:type="dcterms:W3CDTF">2018-02-14T21:31:34Z</dcterms:modified>
</cp:coreProperties>
</file>