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compatMode="1" saveSubsetFonts="1">
  <p:sldMasterIdLst>
    <p:sldMasterId id="2147483702" r:id="rId1"/>
  </p:sldMasterIdLst>
  <p:sldIdLst>
    <p:sldId id="256" r:id="rId2"/>
    <p:sldId id="270" r:id="rId3"/>
    <p:sldId id="257" r:id="rId4"/>
    <p:sldId id="269" r:id="rId5"/>
    <p:sldId id="276" r:id="rId6"/>
    <p:sldId id="281" r:id="rId7"/>
    <p:sldId id="261" r:id="rId8"/>
    <p:sldId id="272" r:id="rId9"/>
    <p:sldId id="278" r:id="rId10"/>
    <p:sldId id="259" r:id="rId11"/>
    <p:sldId id="265" r:id="rId12"/>
    <p:sldId id="271" r:id="rId13"/>
    <p:sldId id="280" r:id="rId14"/>
    <p:sldId id="282" r:id="rId15"/>
    <p:sldId id="283" r:id="rId16"/>
    <p:sldId id="279" r:id="rId17"/>
    <p:sldId id="285" r:id="rId18"/>
    <p:sldId id="284" r:id="rId1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Constantia" panose="02030602050306030303" pitchFamily="18"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onstantia" panose="02030602050306030303" pitchFamily="18"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onstantia" panose="02030602050306030303" pitchFamily="18"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onstantia" panose="02030602050306030303" pitchFamily="18"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onstantia" panose="02030602050306030303" pitchFamily="18" charset="0"/>
        <a:ea typeface="+mn-ea"/>
        <a:cs typeface="Arial" panose="020B0604020202020204" pitchFamily="34" charset="0"/>
      </a:defRPr>
    </a:lvl5pPr>
    <a:lvl6pPr marL="2286000" algn="l" defTabSz="914400" rtl="0" eaLnBrk="1" latinLnBrk="0" hangingPunct="1">
      <a:defRPr kern="1200">
        <a:solidFill>
          <a:schemeClr val="tx1"/>
        </a:solidFill>
        <a:latin typeface="Constantia" panose="02030602050306030303" pitchFamily="18" charset="0"/>
        <a:ea typeface="+mn-ea"/>
        <a:cs typeface="Arial" panose="020B0604020202020204" pitchFamily="34" charset="0"/>
      </a:defRPr>
    </a:lvl6pPr>
    <a:lvl7pPr marL="2743200" algn="l" defTabSz="914400" rtl="0" eaLnBrk="1" latinLnBrk="0" hangingPunct="1">
      <a:defRPr kern="1200">
        <a:solidFill>
          <a:schemeClr val="tx1"/>
        </a:solidFill>
        <a:latin typeface="Constantia" panose="02030602050306030303" pitchFamily="18" charset="0"/>
        <a:ea typeface="+mn-ea"/>
        <a:cs typeface="Arial" panose="020B0604020202020204" pitchFamily="34" charset="0"/>
      </a:defRPr>
    </a:lvl7pPr>
    <a:lvl8pPr marL="3200400" algn="l" defTabSz="914400" rtl="0" eaLnBrk="1" latinLnBrk="0" hangingPunct="1">
      <a:defRPr kern="1200">
        <a:solidFill>
          <a:schemeClr val="tx1"/>
        </a:solidFill>
        <a:latin typeface="Constantia" panose="02030602050306030303" pitchFamily="18" charset="0"/>
        <a:ea typeface="+mn-ea"/>
        <a:cs typeface="Arial" panose="020B0604020202020204" pitchFamily="34" charset="0"/>
      </a:defRPr>
    </a:lvl8pPr>
    <a:lvl9pPr marL="3657600" algn="l" defTabSz="914400" rtl="0" eaLnBrk="1" latinLnBrk="0" hangingPunct="1">
      <a:defRPr kern="1200">
        <a:solidFill>
          <a:schemeClr val="tx1"/>
        </a:solidFill>
        <a:latin typeface="Constantia" panose="02030602050306030303" pitchFamily="18"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678" autoAdjust="0"/>
    <p:restoredTop sz="91569" autoAdjust="0"/>
  </p:normalViewPr>
  <p:slideViewPr>
    <p:cSldViewPr>
      <p:cViewPr varScale="1">
        <p:scale>
          <a:sx n="123" d="100"/>
          <a:sy n="123" d="100"/>
        </p:scale>
        <p:origin x="1352" y="1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3426" name="Rectangle 2">
            <a:extLst>
              <a:ext uri="{FF2B5EF4-FFF2-40B4-BE49-F238E27FC236}">
                <a16:creationId xmlns:a16="http://schemas.microsoft.com/office/drawing/2014/main" id="{ECF9789D-D786-8E45-A2D7-9F79F360DCA7}"/>
              </a:ext>
            </a:extLst>
          </p:cNvPr>
          <p:cNvSpPr>
            <a:spLocks noGrp="1" noChangeArrowheads="1"/>
          </p:cNvSpPr>
          <p:nvPr>
            <p:ph type="ctrTitle"/>
          </p:nvPr>
        </p:nvSpPr>
        <p:spPr>
          <a:xfrm>
            <a:off x="914400" y="1524000"/>
            <a:ext cx="7623175" cy="1752600"/>
          </a:xfrm>
        </p:spPr>
        <p:txBody>
          <a:bodyPr/>
          <a:lstStyle>
            <a:lvl1pPr>
              <a:defRPr sz="5000"/>
            </a:lvl1pPr>
          </a:lstStyle>
          <a:p>
            <a:pPr lvl="0"/>
            <a:r>
              <a:rPr lang="en-US" altLang="en-US" noProof="0"/>
              <a:t>Click to edit Master title style</a:t>
            </a:r>
          </a:p>
        </p:txBody>
      </p:sp>
      <p:sp>
        <p:nvSpPr>
          <p:cNvPr id="103427" name="Rectangle 3">
            <a:extLst>
              <a:ext uri="{FF2B5EF4-FFF2-40B4-BE49-F238E27FC236}">
                <a16:creationId xmlns:a16="http://schemas.microsoft.com/office/drawing/2014/main" id="{53A47629-C82B-514A-9B6A-827A92085A67}"/>
              </a:ext>
            </a:extLst>
          </p:cNvPr>
          <p:cNvSpPr>
            <a:spLocks noGrp="1" noChangeArrowheads="1"/>
          </p:cNvSpPr>
          <p:nvPr>
            <p:ph type="subTitle" idx="1"/>
          </p:nvPr>
        </p:nvSpPr>
        <p:spPr>
          <a:xfrm>
            <a:off x="1981200" y="3962400"/>
            <a:ext cx="6553200" cy="1752600"/>
          </a:xfrm>
        </p:spPr>
        <p:txBody>
          <a:bodyPr/>
          <a:lstStyle>
            <a:lvl1pPr marL="0" indent="0">
              <a:buFont typeface="Wingdings" pitchFamily="2" charset="2"/>
              <a:buNone/>
              <a:defRPr sz="2800"/>
            </a:lvl1pPr>
          </a:lstStyle>
          <a:p>
            <a:pPr lvl="0"/>
            <a:r>
              <a:rPr lang="en-US" altLang="en-US" noProof="0"/>
              <a:t>Click to edit Master subtitle style</a:t>
            </a:r>
          </a:p>
        </p:txBody>
      </p:sp>
      <p:sp>
        <p:nvSpPr>
          <p:cNvPr id="103428" name="Rectangle 4">
            <a:extLst>
              <a:ext uri="{FF2B5EF4-FFF2-40B4-BE49-F238E27FC236}">
                <a16:creationId xmlns:a16="http://schemas.microsoft.com/office/drawing/2014/main" id="{91A041F4-88A1-454B-A783-6478024BA0BB}"/>
              </a:ext>
            </a:extLst>
          </p:cNvPr>
          <p:cNvSpPr>
            <a:spLocks noGrp="1" noChangeArrowheads="1"/>
          </p:cNvSpPr>
          <p:nvPr>
            <p:ph type="dt" sz="half" idx="2"/>
          </p:nvPr>
        </p:nvSpPr>
        <p:spPr/>
        <p:txBody>
          <a:bodyPr/>
          <a:lstStyle>
            <a:lvl1pPr>
              <a:defRPr/>
            </a:lvl1pPr>
          </a:lstStyle>
          <a:p>
            <a:endParaRPr lang="en-US" altLang="en-US"/>
          </a:p>
        </p:txBody>
      </p:sp>
      <p:sp>
        <p:nvSpPr>
          <p:cNvPr id="103429" name="Rectangle 5">
            <a:extLst>
              <a:ext uri="{FF2B5EF4-FFF2-40B4-BE49-F238E27FC236}">
                <a16:creationId xmlns:a16="http://schemas.microsoft.com/office/drawing/2014/main" id="{2A468C1C-A73B-5F45-8DAC-DE9C835399C1}"/>
              </a:ext>
            </a:extLst>
          </p:cNvPr>
          <p:cNvSpPr>
            <a:spLocks noGrp="1" noChangeArrowheads="1"/>
          </p:cNvSpPr>
          <p:nvPr>
            <p:ph type="ftr" sz="quarter" idx="3"/>
          </p:nvPr>
        </p:nvSpPr>
        <p:spPr>
          <a:xfrm>
            <a:off x="3124200" y="6243638"/>
            <a:ext cx="2895600" cy="457200"/>
          </a:xfrm>
        </p:spPr>
        <p:txBody>
          <a:bodyPr/>
          <a:lstStyle>
            <a:lvl1pPr>
              <a:defRPr/>
            </a:lvl1pPr>
          </a:lstStyle>
          <a:p>
            <a:endParaRPr lang="en-US" altLang="en-US"/>
          </a:p>
        </p:txBody>
      </p:sp>
      <p:sp>
        <p:nvSpPr>
          <p:cNvPr id="103430" name="Rectangle 6">
            <a:extLst>
              <a:ext uri="{FF2B5EF4-FFF2-40B4-BE49-F238E27FC236}">
                <a16:creationId xmlns:a16="http://schemas.microsoft.com/office/drawing/2014/main" id="{14681DC4-C380-DE41-812B-39E29BAE6AD7}"/>
              </a:ext>
            </a:extLst>
          </p:cNvPr>
          <p:cNvSpPr>
            <a:spLocks noGrp="1" noChangeArrowheads="1"/>
          </p:cNvSpPr>
          <p:nvPr>
            <p:ph type="sldNum" sz="quarter" idx="4"/>
          </p:nvPr>
        </p:nvSpPr>
        <p:spPr/>
        <p:txBody>
          <a:bodyPr/>
          <a:lstStyle>
            <a:lvl1pPr>
              <a:defRPr/>
            </a:lvl1pPr>
          </a:lstStyle>
          <a:p>
            <a:fld id="{988AD186-410E-CD42-A23E-F6FD823AB67C}" type="slidenum">
              <a:rPr lang="en-US" altLang="en-US"/>
              <a:pPr/>
              <a:t>‹#›</a:t>
            </a:fld>
            <a:endParaRPr lang="en-US" altLang="en-US"/>
          </a:p>
        </p:txBody>
      </p:sp>
      <p:sp>
        <p:nvSpPr>
          <p:cNvPr id="103431" name="Freeform 7">
            <a:extLst>
              <a:ext uri="{FF2B5EF4-FFF2-40B4-BE49-F238E27FC236}">
                <a16:creationId xmlns:a16="http://schemas.microsoft.com/office/drawing/2014/main" id="{5A05162B-BCC5-AF48-AA3A-03A9C2189E5B}"/>
              </a:ext>
            </a:extLst>
          </p:cNvPr>
          <p:cNvSpPr>
            <a:spLocks noChangeArrowheads="1"/>
          </p:cNvSpPr>
          <p:nvPr/>
        </p:nvSpPr>
        <p:spPr bwMode="auto">
          <a:xfrm>
            <a:off x="609600" y="1219200"/>
            <a:ext cx="7924800" cy="914400"/>
          </a:xfrm>
          <a:custGeom>
            <a:avLst/>
            <a:gdLst>
              <a:gd name="T0" fmla="*/ 0 w 1000"/>
              <a:gd name="T1" fmla="*/ 1000 h 1000"/>
              <a:gd name="T2" fmla="*/ 0 w 1000"/>
              <a:gd name="T3" fmla="*/ 0 h 1000"/>
              <a:gd name="T4" fmla="*/ 1000 w 1000"/>
              <a:gd name="T5" fmla="*/ 0 h 1000"/>
            </a:gdLst>
            <a:ahLst/>
            <a:cxnLst>
              <a:cxn ang="0">
                <a:pos x="T0" y="T1"/>
              </a:cxn>
              <a:cxn ang="0">
                <a:pos x="T2" y="T3"/>
              </a:cxn>
              <a:cxn ang="0">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3432" name="Line 8">
            <a:extLst>
              <a:ext uri="{FF2B5EF4-FFF2-40B4-BE49-F238E27FC236}">
                <a16:creationId xmlns:a16="http://schemas.microsoft.com/office/drawing/2014/main" id="{872E3750-26E9-FA4C-854B-7F3A78D21DCD}"/>
              </a:ext>
            </a:extLst>
          </p:cNvPr>
          <p:cNvSpPr>
            <a:spLocks noChangeShapeType="1"/>
          </p:cNvSpPr>
          <p:nvPr/>
        </p:nvSpPr>
        <p:spPr bwMode="auto">
          <a:xfrm>
            <a:off x="1981200" y="3962400"/>
            <a:ext cx="6511925" cy="0"/>
          </a:xfrm>
          <a:prstGeom prst="line">
            <a:avLst/>
          </a:prstGeom>
          <a:noFill/>
          <a:ln w="190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DFD93-ADD8-7B43-87BF-2A331BABCF4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2568D68-F3A4-674E-A089-574D7ACEDD83}"/>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9FFE060-D608-864B-9EF2-2A0433DDB89E}"/>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C112BA70-7FFE-6D4E-AF38-3A88E9029B21}"/>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8DD81FF5-A44D-5B46-870D-1FE113BBBCA3}"/>
              </a:ext>
            </a:extLst>
          </p:cNvPr>
          <p:cNvSpPr>
            <a:spLocks noGrp="1"/>
          </p:cNvSpPr>
          <p:nvPr>
            <p:ph type="sldNum" sz="quarter" idx="12"/>
          </p:nvPr>
        </p:nvSpPr>
        <p:spPr/>
        <p:txBody>
          <a:bodyPr/>
          <a:lstStyle>
            <a:lvl1pPr>
              <a:defRPr/>
            </a:lvl1pPr>
          </a:lstStyle>
          <a:p>
            <a:fld id="{E65FC812-D7E2-4E47-AC8E-26D1ABCA6C16}" type="slidenum">
              <a:rPr lang="en-US" altLang="en-US"/>
              <a:pPr/>
              <a:t>‹#›</a:t>
            </a:fld>
            <a:endParaRPr lang="en-US" altLang="en-US"/>
          </a:p>
        </p:txBody>
      </p:sp>
    </p:spTree>
    <p:extLst>
      <p:ext uri="{BB962C8B-B14F-4D97-AF65-F5344CB8AC3E}">
        <p14:creationId xmlns:p14="http://schemas.microsoft.com/office/powerpoint/2010/main" val="17164698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0D13B89-9D31-DA46-B535-850D35CF4716}"/>
              </a:ext>
            </a:extLst>
          </p:cNvPr>
          <p:cNvSpPr>
            <a:spLocks noGrp="1"/>
          </p:cNvSpPr>
          <p:nvPr>
            <p:ph type="title" orient="vert"/>
          </p:nvPr>
        </p:nvSpPr>
        <p:spPr>
          <a:xfrm>
            <a:off x="6629400" y="277813"/>
            <a:ext cx="2057400" cy="5853112"/>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8295CE8-5875-0948-AAC8-9E7FE6DCBF16}"/>
              </a:ext>
            </a:extLst>
          </p:cNvPr>
          <p:cNvSpPr>
            <a:spLocks noGrp="1"/>
          </p:cNvSpPr>
          <p:nvPr>
            <p:ph type="body" orient="vert" idx="1"/>
          </p:nvPr>
        </p:nvSpPr>
        <p:spPr>
          <a:xfrm>
            <a:off x="457200" y="277813"/>
            <a:ext cx="6019800" cy="585311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27FA69F-F7E9-844B-B49D-5135D8BF4D9C}"/>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57DF98B8-2B47-1C4D-BC5D-693595D3EF5D}"/>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5F1038CC-FED3-9746-815F-76F255702595}"/>
              </a:ext>
            </a:extLst>
          </p:cNvPr>
          <p:cNvSpPr>
            <a:spLocks noGrp="1"/>
          </p:cNvSpPr>
          <p:nvPr>
            <p:ph type="sldNum" sz="quarter" idx="12"/>
          </p:nvPr>
        </p:nvSpPr>
        <p:spPr/>
        <p:txBody>
          <a:bodyPr/>
          <a:lstStyle>
            <a:lvl1pPr>
              <a:defRPr/>
            </a:lvl1pPr>
          </a:lstStyle>
          <a:p>
            <a:fld id="{760AC29C-3251-5D4D-A8F8-19035DF38539}" type="slidenum">
              <a:rPr lang="en-US" altLang="en-US"/>
              <a:pPr/>
              <a:t>‹#›</a:t>
            </a:fld>
            <a:endParaRPr lang="en-US" altLang="en-US"/>
          </a:p>
        </p:txBody>
      </p:sp>
    </p:spTree>
    <p:extLst>
      <p:ext uri="{BB962C8B-B14F-4D97-AF65-F5344CB8AC3E}">
        <p14:creationId xmlns:p14="http://schemas.microsoft.com/office/powerpoint/2010/main" val="1097186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2C581B-6D90-BB47-A0FF-C3AFBAF870A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D83A4D9-D946-344B-961D-69CC2FC5CE62}"/>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F348993-7BC4-A047-9BAC-72C2999ABF20}"/>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7F6EE17D-E187-E545-AFF4-F799CB466E90}"/>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A6ED3578-083C-1144-AC0C-44D2DB742341}"/>
              </a:ext>
            </a:extLst>
          </p:cNvPr>
          <p:cNvSpPr>
            <a:spLocks noGrp="1"/>
          </p:cNvSpPr>
          <p:nvPr>
            <p:ph type="sldNum" sz="quarter" idx="12"/>
          </p:nvPr>
        </p:nvSpPr>
        <p:spPr/>
        <p:txBody>
          <a:bodyPr/>
          <a:lstStyle>
            <a:lvl1pPr>
              <a:defRPr/>
            </a:lvl1pPr>
          </a:lstStyle>
          <a:p>
            <a:fld id="{BD742303-E630-9B46-BBAC-4DFF5756555A}" type="slidenum">
              <a:rPr lang="en-US" altLang="en-US"/>
              <a:pPr/>
              <a:t>‹#›</a:t>
            </a:fld>
            <a:endParaRPr lang="en-US" altLang="en-US"/>
          </a:p>
        </p:txBody>
      </p:sp>
    </p:spTree>
    <p:extLst>
      <p:ext uri="{BB962C8B-B14F-4D97-AF65-F5344CB8AC3E}">
        <p14:creationId xmlns:p14="http://schemas.microsoft.com/office/powerpoint/2010/main" val="12401248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92C7CE-B7F0-464C-8729-0D8A54CC7D17}"/>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59E4827-BC90-C440-B744-5C06C9847870}"/>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
        <p:nvSpPr>
          <p:cNvPr id="4" name="Date Placeholder 3">
            <a:extLst>
              <a:ext uri="{FF2B5EF4-FFF2-40B4-BE49-F238E27FC236}">
                <a16:creationId xmlns:a16="http://schemas.microsoft.com/office/drawing/2014/main" id="{89C0B4B6-BEB0-D640-943E-BCD72D359189}"/>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E5436067-9DE1-BF4F-9146-C345643141F1}"/>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51229D95-50E1-754F-BDA0-341941BE39CB}"/>
              </a:ext>
            </a:extLst>
          </p:cNvPr>
          <p:cNvSpPr>
            <a:spLocks noGrp="1"/>
          </p:cNvSpPr>
          <p:nvPr>
            <p:ph type="sldNum" sz="quarter" idx="12"/>
          </p:nvPr>
        </p:nvSpPr>
        <p:spPr/>
        <p:txBody>
          <a:bodyPr/>
          <a:lstStyle>
            <a:lvl1pPr>
              <a:defRPr/>
            </a:lvl1pPr>
          </a:lstStyle>
          <a:p>
            <a:fld id="{8D5A1A6E-0A87-764F-86E8-048D181AE5AE}" type="slidenum">
              <a:rPr lang="en-US" altLang="en-US"/>
              <a:pPr/>
              <a:t>‹#›</a:t>
            </a:fld>
            <a:endParaRPr lang="en-US" altLang="en-US"/>
          </a:p>
        </p:txBody>
      </p:sp>
    </p:spTree>
    <p:extLst>
      <p:ext uri="{BB962C8B-B14F-4D97-AF65-F5344CB8AC3E}">
        <p14:creationId xmlns:p14="http://schemas.microsoft.com/office/powerpoint/2010/main" val="42318283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780E8D-2F19-AD45-AC1E-E9B7AD95D06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CF6A8F9-328B-2840-8A02-B8AC26FBB05A}"/>
              </a:ext>
            </a:extLst>
          </p:cNvPr>
          <p:cNvSpPr>
            <a:spLocks noGrp="1"/>
          </p:cNvSpPr>
          <p:nvPr>
            <p:ph sz="half" idx="1"/>
          </p:nvPr>
        </p:nvSpPr>
        <p:spPr>
          <a:xfrm>
            <a:off x="457200" y="1600200"/>
            <a:ext cx="4038600" cy="45307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1CEB19B-E0F5-4C4F-ACCC-B67A6A8D68AB}"/>
              </a:ext>
            </a:extLst>
          </p:cNvPr>
          <p:cNvSpPr>
            <a:spLocks noGrp="1"/>
          </p:cNvSpPr>
          <p:nvPr>
            <p:ph sz="half" idx="2"/>
          </p:nvPr>
        </p:nvSpPr>
        <p:spPr>
          <a:xfrm>
            <a:off x="4648200" y="1600200"/>
            <a:ext cx="4038600" cy="45307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2B4A6B5-000F-204F-AFF0-A6ADD85AEE4B}"/>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3417350A-E2E4-9849-9ADE-6B478873E256}"/>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81A52769-D764-F843-96B5-7CD9A193478D}"/>
              </a:ext>
            </a:extLst>
          </p:cNvPr>
          <p:cNvSpPr>
            <a:spLocks noGrp="1"/>
          </p:cNvSpPr>
          <p:nvPr>
            <p:ph type="sldNum" sz="quarter" idx="12"/>
          </p:nvPr>
        </p:nvSpPr>
        <p:spPr/>
        <p:txBody>
          <a:bodyPr/>
          <a:lstStyle>
            <a:lvl1pPr>
              <a:defRPr/>
            </a:lvl1pPr>
          </a:lstStyle>
          <a:p>
            <a:fld id="{E5E767C2-5CE1-5143-A199-B2A8B36B2168}" type="slidenum">
              <a:rPr lang="en-US" altLang="en-US"/>
              <a:pPr/>
              <a:t>‹#›</a:t>
            </a:fld>
            <a:endParaRPr lang="en-US" altLang="en-US"/>
          </a:p>
        </p:txBody>
      </p:sp>
    </p:spTree>
    <p:extLst>
      <p:ext uri="{BB962C8B-B14F-4D97-AF65-F5344CB8AC3E}">
        <p14:creationId xmlns:p14="http://schemas.microsoft.com/office/powerpoint/2010/main" val="15380216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27CC4B-D977-FB47-A1CB-53E8E9B0B8E9}"/>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AB36548-3455-E946-9401-BB89CBE8F48A}"/>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4A718403-A804-C04E-A308-0EC0A5F8BC37}"/>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008F94E-209B-C54B-A649-D9269E1C76BB}"/>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9516B475-FFFD-D946-AE34-7FB440A36082}"/>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81467D6-1F28-2D4D-8DEE-E0F1764436F3}"/>
              </a:ext>
            </a:extLst>
          </p:cNvPr>
          <p:cNvSpPr>
            <a:spLocks noGrp="1"/>
          </p:cNvSpPr>
          <p:nvPr>
            <p:ph type="dt" sz="half" idx="10"/>
          </p:nvPr>
        </p:nvSpPr>
        <p:spPr/>
        <p:txBody>
          <a:bodyPr/>
          <a:lstStyle>
            <a:lvl1pPr>
              <a:defRPr/>
            </a:lvl1pPr>
          </a:lstStyle>
          <a:p>
            <a:endParaRPr lang="en-US" altLang="en-US"/>
          </a:p>
        </p:txBody>
      </p:sp>
      <p:sp>
        <p:nvSpPr>
          <p:cNvPr id="8" name="Footer Placeholder 7">
            <a:extLst>
              <a:ext uri="{FF2B5EF4-FFF2-40B4-BE49-F238E27FC236}">
                <a16:creationId xmlns:a16="http://schemas.microsoft.com/office/drawing/2014/main" id="{8CEBB350-E24C-7247-A319-6F36E3F63B97}"/>
              </a:ext>
            </a:extLst>
          </p:cNvPr>
          <p:cNvSpPr>
            <a:spLocks noGrp="1"/>
          </p:cNvSpPr>
          <p:nvPr>
            <p:ph type="ftr" sz="quarter" idx="11"/>
          </p:nvPr>
        </p:nvSpPr>
        <p:spPr/>
        <p:txBody>
          <a:bodyPr/>
          <a:lstStyle>
            <a:lvl1pPr>
              <a:defRPr/>
            </a:lvl1pPr>
          </a:lstStyle>
          <a:p>
            <a:endParaRPr lang="en-US" altLang="en-US"/>
          </a:p>
        </p:txBody>
      </p:sp>
      <p:sp>
        <p:nvSpPr>
          <p:cNvPr id="9" name="Slide Number Placeholder 8">
            <a:extLst>
              <a:ext uri="{FF2B5EF4-FFF2-40B4-BE49-F238E27FC236}">
                <a16:creationId xmlns:a16="http://schemas.microsoft.com/office/drawing/2014/main" id="{FCD82CFB-E5B3-AE43-8AB6-AFF76D6C1418}"/>
              </a:ext>
            </a:extLst>
          </p:cNvPr>
          <p:cNvSpPr>
            <a:spLocks noGrp="1"/>
          </p:cNvSpPr>
          <p:nvPr>
            <p:ph type="sldNum" sz="quarter" idx="12"/>
          </p:nvPr>
        </p:nvSpPr>
        <p:spPr/>
        <p:txBody>
          <a:bodyPr/>
          <a:lstStyle>
            <a:lvl1pPr>
              <a:defRPr/>
            </a:lvl1pPr>
          </a:lstStyle>
          <a:p>
            <a:fld id="{2EE4010E-AA2F-214A-AC22-6D200728CF24}" type="slidenum">
              <a:rPr lang="en-US" altLang="en-US"/>
              <a:pPr/>
              <a:t>‹#›</a:t>
            </a:fld>
            <a:endParaRPr lang="en-US" altLang="en-US"/>
          </a:p>
        </p:txBody>
      </p:sp>
    </p:spTree>
    <p:extLst>
      <p:ext uri="{BB962C8B-B14F-4D97-AF65-F5344CB8AC3E}">
        <p14:creationId xmlns:p14="http://schemas.microsoft.com/office/powerpoint/2010/main" val="7003518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2EE296-1279-F74B-8F9E-E2771CC5BE2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FA8DEC9-42DE-3746-BDE7-9CD0A10204A8}"/>
              </a:ext>
            </a:extLst>
          </p:cNvPr>
          <p:cNvSpPr>
            <a:spLocks noGrp="1"/>
          </p:cNvSpPr>
          <p:nvPr>
            <p:ph type="dt" sz="half" idx="10"/>
          </p:nvPr>
        </p:nvSpPr>
        <p:spPr/>
        <p:txBody>
          <a:bodyPr/>
          <a:lstStyle>
            <a:lvl1pPr>
              <a:defRPr/>
            </a:lvl1pPr>
          </a:lstStyle>
          <a:p>
            <a:endParaRPr lang="en-US" altLang="en-US"/>
          </a:p>
        </p:txBody>
      </p:sp>
      <p:sp>
        <p:nvSpPr>
          <p:cNvPr id="4" name="Footer Placeholder 3">
            <a:extLst>
              <a:ext uri="{FF2B5EF4-FFF2-40B4-BE49-F238E27FC236}">
                <a16:creationId xmlns:a16="http://schemas.microsoft.com/office/drawing/2014/main" id="{3F0336B9-096B-5348-AF63-F5E8E304DB7F}"/>
              </a:ext>
            </a:extLst>
          </p:cNvPr>
          <p:cNvSpPr>
            <a:spLocks noGrp="1"/>
          </p:cNvSpPr>
          <p:nvPr>
            <p:ph type="ftr" sz="quarter" idx="11"/>
          </p:nvPr>
        </p:nvSpPr>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9A7EA924-C20A-CA42-BACA-1AC78E4CB067}"/>
              </a:ext>
            </a:extLst>
          </p:cNvPr>
          <p:cNvSpPr>
            <a:spLocks noGrp="1"/>
          </p:cNvSpPr>
          <p:nvPr>
            <p:ph type="sldNum" sz="quarter" idx="12"/>
          </p:nvPr>
        </p:nvSpPr>
        <p:spPr/>
        <p:txBody>
          <a:bodyPr/>
          <a:lstStyle>
            <a:lvl1pPr>
              <a:defRPr/>
            </a:lvl1pPr>
          </a:lstStyle>
          <a:p>
            <a:fld id="{B16650F5-7F48-0048-BD08-3A064A267184}" type="slidenum">
              <a:rPr lang="en-US" altLang="en-US"/>
              <a:pPr/>
              <a:t>‹#›</a:t>
            </a:fld>
            <a:endParaRPr lang="en-US" altLang="en-US"/>
          </a:p>
        </p:txBody>
      </p:sp>
    </p:spTree>
    <p:extLst>
      <p:ext uri="{BB962C8B-B14F-4D97-AF65-F5344CB8AC3E}">
        <p14:creationId xmlns:p14="http://schemas.microsoft.com/office/powerpoint/2010/main" val="1756327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C72F3B6-BB99-9D4F-A5C0-F68324DEC6E1}"/>
              </a:ext>
            </a:extLst>
          </p:cNvPr>
          <p:cNvSpPr>
            <a:spLocks noGrp="1"/>
          </p:cNvSpPr>
          <p:nvPr>
            <p:ph type="dt" sz="half" idx="10"/>
          </p:nvPr>
        </p:nvSpPr>
        <p:spPr/>
        <p:txBody>
          <a:bodyPr/>
          <a:lstStyle>
            <a:lvl1pPr>
              <a:defRPr/>
            </a:lvl1pPr>
          </a:lstStyle>
          <a:p>
            <a:endParaRPr lang="en-US" altLang="en-US"/>
          </a:p>
        </p:txBody>
      </p:sp>
      <p:sp>
        <p:nvSpPr>
          <p:cNvPr id="3" name="Footer Placeholder 2">
            <a:extLst>
              <a:ext uri="{FF2B5EF4-FFF2-40B4-BE49-F238E27FC236}">
                <a16:creationId xmlns:a16="http://schemas.microsoft.com/office/drawing/2014/main" id="{AF4C540C-E29F-4F4C-BF57-27DB8B788E5F}"/>
              </a:ext>
            </a:extLst>
          </p:cNvPr>
          <p:cNvSpPr>
            <a:spLocks noGrp="1"/>
          </p:cNvSpPr>
          <p:nvPr>
            <p:ph type="ftr" sz="quarter" idx="11"/>
          </p:nvPr>
        </p:nvSpPr>
        <p:spPr/>
        <p:txBody>
          <a:bodyPr/>
          <a:lstStyle>
            <a:lvl1pPr>
              <a:defRPr/>
            </a:lvl1pPr>
          </a:lstStyle>
          <a:p>
            <a:endParaRPr lang="en-US" altLang="en-US"/>
          </a:p>
        </p:txBody>
      </p:sp>
      <p:sp>
        <p:nvSpPr>
          <p:cNvPr id="4" name="Slide Number Placeholder 3">
            <a:extLst>
              <a:ext uri="{FF2B5EF4-FFF2-40B4-BE49-F238E27FC236}">
                <a16:creationId xmlns:a16="http://schemas.microsoft.com/office/drawing/2014/main" id="{06346061-DCAA-DF40-A308-2357522F92ED}"/>
              </a:ext>
            </a:extLst>
          </p:cNvPr>
          <p:cNvSpPr>
            <a:spLocks noGrp="1"/>
          </p:cNvSpPr>
          <p:nvPr>
            <p:ph type="sldNum" sz="quarter" idx="12"/>
          </p:nvPr>
        </p:nvSpPr>
        <p:spPr/>
        <p:txBody>
          <a:bodyPr/>
          <a:lstStyle>
            <a:lvl1pPr>
              <a:defRPr/>
            </a:lvl1pPr>
          </a:lstStyle>
          <a:p>
            <a:fld id="{20C2E175-4B48-034F-8290-EDBB485C9061}" type="slidenum">
              <a:rPr lang="en-US" altLang="en-US"/>
              <a:pPr/>
              <a:t>‹#›</a:t>
            </a:fld>
            <a:endParaRPr lang="en-US" altLang="en-US"/>
          </a:p>
        </p:txBody>
      </p:sp>
    </p:spTree>
    <p:extLst>
      <p:ext uri="{BB962C8B-B14F-4D97-AF65-F5344CB8AC3E}">
        <p14:creationId xmlns:p14="http://schemas.microsoft.com/office/powerpoint/2010/main" val="18349036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8BD3C9-6757-2B41-AB06-B1447C60FEEA}"/>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B3A3BCC-1457-AB4D-AB79-AB63F968D2EB}"/>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ED130BE-11F8-0B41-BAD3-85073212F3DF}"/>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17C8B60-12C6-3D49-B1A8-2D8999A0C624}"/>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74282BB1-C041-944B-A8F9-5F40B4C5DE8C}"/>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C2BB37FD-029F-134B-9B10-42B5BE321276}"/>
              </a:ext>
            </a:extLst>
          </p:cNvPr>
          <p:cNvSpPr>
            <a:spLocks noGrp="1"/>
          </p:cNvSpPr>
          <p:nvPr>
            <p:ph type="sldNum" sz="quarter" idx="12"/>
          </p:nvPr>
        </p:nvSpPr>
        <p:spPr/>
        <p:txBody>
          <a:bodyPr/>
          <a:lstStyle>
            <a:lvl1pPr>
              <a:defRPr/>
            </a:lvl1pPr>
          </a:lstStyle>
          <a:p>
            <a:fld id="{82B33B05-9F27-2640-81F2-E37F3BED2255}" type="slidenum">
              <a:rPr lang="en-US" altLang="en-US"/>
              <a:pPr/>
              <a:t>‹#›</a:t>
            </a:fld>
            <a:endParaRPr lang="en-US" altLang="en-US"/>
          </a:p>
        </p:txBody>
      </p:sp>
    </p:spTree>
    <p:extLst>
      <p:ext uri="{BB962C8B-B14F-4D97-AF65-F5344CB8AC3E}">
        <p14:creationId xmlns:p14="http://schemas.microsoft.com/office/powerpoint/2010/main" val="11489563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6B3DDD-D18A-2D45-9BC5-4A40AAA00ECD}"/>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2252683-0F76-0F4F-889D-E606403488AE}"/>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2878CBD-6B69-4E41-9543-AA45A3307A16}"/>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1F2536EF-7519-FB44-8DD4-9859785ECA5B}"/>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3C1AC19B-178C-594E-BD0A-E83B2A1D12A3}"/>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ADA1F975-9DAD-7643-A44B-6A747FB976C5}"/>
              </a:ext>
            </a:extLst>
          </p:cNvPr>
          <p:cNvSpPr>
            <a:spLocks noGrp="1"/>
          </p:cNvSpPr>
          <p:nvPr>
            <p:ph type="sldNum" sz="quarter" idx="12"/>
          </p:nvPr>
        </p:nvSpPr>
        <p:spPr/>
        <p:txBody>
          <a:bodyPr/>
          <a:lstStyle>
            <a:lvl1pPr>
              <a:defRPr/>
            </a:lvl1pPr>
          </a:lstStyle>
          <a:p>
            <a:fld id="{55F215C5-EC35-D24C-92C5-DCCD8A0C677A}" type="slidenum">
              <a:rPr lang="en-US" altLang="en-US"/>
              <a:pPr/>
              <a:t>‹#›</a:t>
            </a:fld>
            <a:endParaRPr lang="en-US" altLang="en-US"/>
          </a:p>
        </p:txBody>
      </p:sp>
    </p:spTree>
    <p:extLst>
      <p:ext uri="{BB962C8B-B14F-4D97-AF65-F5344CB8AC3E}">
        <p14:creationId xmlns:p14="http://schemas.microsoft.com/office/powerpoint/2010/main" val="101790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02" name="Rectangle 2">
            <a:extLst>
              <a:ext uri="{FF2B5EF4-FFF2-40B4-BE49-F238E27FC236}">
                <a16:creationId xmlns:a16="http://schemas.microsoft.com/office/drawing/2014/main" id="{AD99A771-A3EF-2C4A-8907-1F2DCBB5C7E0}"/>
              </a:ext>
            </a:extLst>
          </p:cNvPr>
          <p:cNvSpPr>
            <a:spLocks noGrp="1" noChangeArrowheads="1"/>
          </p:cNvSpPr>
          <p:nvPr>
            <p:ph type="title"/>
          </p:nvPr>
        </p:nvSpPr>
        <p:spPr bwMode="auto">
          <a:xfrm>
            <a:off x="457200" y="277813"/>
            <a:ext cx="8229600"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102403" name="Rectangle 3">
            <a:extLst>
              <a:ext uri="{FF2B5EF4-FFF2-40B4-BE49-F238E27FC236}">
                <a16:creationId xmlns:a16="http://schemas.microsoft.com/office/drawing/2014/main" id="{B0604FF0-6FD2-9345-A814-23CBAB4C962D}"/>
              </a:ext>
            </a:extLst>
          </p:cNvPr>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404" name="Rectangle 4">
            <a:extLst>
              <a:ext uri="{FF2B5EF4-FFF2-40B4-BE49-F238E27FC236}">
                <a16:creationId xmlns:a16="http://schemas.microsoft.com/office/drawing/2014/main" id="{24D71102-A6E2-7F4C-BB46-E1BAE81D593E}"/>
              </a:ext>
            </a:extLst>
          </p:cNvPr>
          <p:cNvSpPr>
            <a:spLocks noGrp="1" noChangeArrowheads="1"/>
          </p:cNvSpPr>
          <p:nvPr>
            <p:ph type="dt" sz="half" idx="2"/>
          </p:nvPr>
        </p:nvSpPr>
        <p:spPr bwMode="auto">
          <a:xfrm>
            <a:off x="457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mj-lt"/>
              </a:defRPr>
            </a:lvl1pPr>
          </a:lstStyle>
          <a:p>
            <a:endParaRPr lang="en-US" altLang="en-US"/>
          </a:p>
        </p:txBody>
      </p:sp>
      <p:sp>
        <p:nvSpPr>
          <p:cNvPr id="102405" name="Rectangle 5">
            <a:extLst>
              <a:ext uri="{FF2B5EF4-FFF2-40B4-BE49-F238E27FC236}">
                <a16:creationId xmlns:a16="http://schemas.microsoft.com/office/drawing/2014/main" id="{5D3C2DFF-B911-554C-A193-CEB9D86C50AC}"/>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200">
                <a:latin typeface="+mj-lt"/>
              </a:defRPr>
            </a:lvl1pPr>
          </a:lstStyle>
          <a:p>
            <a:endParaRPr lang="en-US" altLang="en-US"/>
          </a:p>
        </p:txBody>
      </p:sp>
      <p:sp>
        <p:nvSpPr>
          <p:cNvPr id="102406" name="Rectangle 6">
            <a:extLst>
              <a:ext uri="{FF2B5EF4-FFF2-40B4-BE49-F238E27FC236}">
                <a16:creationId xmlns:a16="http://schemas.microsoft.com/office/drawing/2014/main" id="{C50F2B61-426A-D247-A7F8-5293DFF235BB}"/>
              </a:ext>
            </a:extLst>
          </p:cNvPr>
          <p:cNvSpPr>
            <a:spLocks noGrp="1" noChangeArrowheads="1"/>
          </p:cNvSpPr>
          <p:nvPr>
            <p:ph type="sldNum" sz="quarter" idx="4"/>
          </p:nvPr>
        </p:nvSpPr>
        <p:spPr bwMode="auto">
          <a:xfrm>
            <a:off x="6553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mj-lt"/>
              </a:defRPr>
            </a:lvl1pPr>
          </a:lstStyle>
          <a:p>
            <a:fld id="{23A41592-C868-F747-A976-B08546956ECE}" type="slidenum">
              <a:rPr lang="en-US" altLang="en-US"/>
              <a:pPr/>
              <a:t>‹#›</a:t>
            </a:fld>
            <a:endParaRPr lang="en-US" altLang="en-US"/>
          </a:p>
        </p:txBody>
      </p:sp>
      <p:sp>
        <p:nvSpPr>
          <p:cNvPr id="102407" name="Freeform 7">
            <a:extLst>
              <a:ext uri="{FF2B5EF4-FFF2-40B4-BE49-F238E27FC236}">
                <a16:creationId xmlns:a16="http://schemas.microsoft.com/office/drawing/2014/main" id="{80FF4DD5-CEED-0241-9622-5A9CDD2AD7B2}"/>
              </a:ext>
            </a:extLst>
          </p:cNvPr>
          <p:cNvSpPr>
            <a:spLocks noChangeArrowheads="1"/>
          </p:cNvSpPr>
          <p:nvPr/>
        </p:nvSpPr>
        <p:spPr bwMode="auto">
          <a:xfrm>
            <a:off x="381000" y="228600"/>
            <a:ext cx="8229600" cy="609600"/>
          </a:xfrm>
          <a:custGeom>
            <a:avLst/>
            <a:gdLst>
              <a:gd name="T0" fmla="*/ 0 w 1000"/>
              <a:gd name="T1" fmla="*/ 1000 h 1000"/>
              <a:gd name="T2" fmla="*/ 0 w 1000"/>
              <a:gd name="T3" fmla="*/ 0 h 1000"/>
              <a:gd name="T4" fmla="*/ 1000 w 1000"/>
              <a:gd name="T5" fmla="*/ 0 h 1000"/>
            </a:gdLst>
            <a:ahLst/>
            <a:cxnLst>
              <a:cxn ang="0">
                <a:pos x="T0" y="T1"/>
              </a:cxn>
              <a:cxn ang="0">
                <a:pos x="T2" y="T3"/>
              </a:cxn>
              <a:cxn ang="0">
                <a:pos x="T4" y="T5"/>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2408" name="Line 8">
            <a:extLst>
              <a:ext uri="{FF2B5EF4-FFF2-40B4-BE49-F238E27FC236}">
                <a16:creationId xmlns:a16="http://schemas.microsoft.com/office/drawing/2014/main" id="{47EA957E-EE6E-6044-BBD0-23C63DFBC891}"/>
              </a:ext>
            </a:extLst>
          </p:cNvPr>
          <p:cNvSpPr>
            <a:spLocks noChangeShapeType="1"/>
          </p:cNvSpPr>
          <p:nvPr/>
        </p:nvSpPr>
        <p:spPr bwMode="auto">
          <a:xfrm>
            <a:off x="457200" y="6172200"/>
            <a:ext cx="8229600" cy="0"/>
          </a:xfrm>
          <a:prstGeom prst="line">
            <a:avLst/>
          </a:prstGeom>
          <a:noFill/>
          <a:ln w="190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xStyles>
    <p:titleStyle>
      <a:lvl1pPr algn="l" rtl="0" fontAlgn="base">
        <a:spcBef>
          <a:spcPct val="0"/>
        </a:spcBef>
        <a:spcAft>
          <a:spcPct val="0"/>
        </a:spcAft>
        <a:defRPr sz="4200" kern="1200">
          <a:solidFill>
            <a:schemeClr val="tx2"/>
          </a:solidFill>
          <a:latin typeface="+mj-lt"/>
          <a:ea typeface="+mj-ea"/>
          <a:cs typeface="+mj-cs"/>
        </a:defRPr>
      </a:lvl1pPr>
      <a:lvl2pPr algn="l" rtl="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2pPr>
      <a:lvl3pPr algn="l" rtl="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3pPr>
      <a:lvl4pPr algn="l" rtl="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4pPr>
      <a:lvl5pPr algn="l" rtl="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5pPr>
      <a:lvl6pPr marL="457200" algn="l" rtl="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6pPr>
      <a:lvl7pPr marL="914400" algn="l" rtl="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7pPr>
      <a:lvl8pPr marL="1371600" algn="l" rtl="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8pPr>
      <a:lvl9pPr marL="1828800" algn="l" rtl="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9pPr>
    </p:titleStyle>
    <p:bodyStyle>
      <a:lvl1pPr marL="342900" indent="-342900" algn="l" rtl="0" fontAlgn="base">
        <a:spcBef>
          <a:spcPct val="20000"/>
        </a:spcBef>
        <a:spcAft>
          <a:spcPct val="0"/>
        </a:spcAft>
        <a:buClr>
          <a:schemeClr val="accent1"/>
        </a:buClr>
        <a:buSzPct val="65000"/>
        <a:buFont typeface="Wingdings" pitchFamily="2" charset="2"/>
        <a:buChar char="n"/>
        <a:defRPr sz="3000" kern="1200">
          <a:solidFill>
            <a:schemeClr val="tx1"/>
          </a:solidFill>
          <a:latin typeface="+mn-lt"/>
          <a:ea typeface="+mn-ea"/>
          <a:cs typeface="+mn-cs"/>
        </a:defRPr>
      </a:lvl1pPr>
      <a:lvl2pPr marL="669925" indent="-325438" algn="l" rtl="0" fontAlgn="base">
        <a:spcBef>
          <a:spcPct val="20000"/>
        </a:spcBef>
        <a:spcAft>
          <a:spcPct val="0"/>
        </a:spcAft>
        <a:buClr>
          <a:schemeClr val="accent2"/>
        </a:buClr>
        <a:buSzPct val="60000"/>
        <a:buFont typeface="Wingdings" pitchFamily="2" charset="2"/>
        <a:buChar char="q"/>
        <a:defRPr sz="2600" kern="1200">
          <a:solidFill>
            <a:schemeClr val="tx1"/>
          </a:solidFill>
          <a:latin typeface="+mn-lt"/>
          <a:ea typeface="+mn-ea"/>
          <a:cs typeface="+mn-cs"/>
        </a:defRPr>
      </a:lvl2pPr>
      <a:lvl3pPr marL="1022350" indent="-350838" algn="l" rtl="0" fontAlgn="base">
        <a:spcBef>
          <a:spcPct val="20000"/>
        </a:spcBef>
        <a:spcAft>
          <a:spcPct val="0"/>
        </a:spcAft>
        <a:buClr>
          <a:schemeClr val="accent1"/>
        </a:buClr>
        <a:buSzPct val="65000"/>
        <a:buFont typeface="Wingdings" pitchFamily="2" charset="2"/>
        <a:buChar char="n"/>
        <a:defRPr sz="2200" kern="1200">
          <a:solidFill>
            <a:schemeClr val="tx1"/>
          </a:solidFill>
          <a:latin typeface="+mn-lt"/>
          <a:ea typeface="+mn-ea"/>
          <a:cs typeface="+mn-cs"/>
        </a:defRPr>
      </a:lvl3pPr>
      <a:lvl4pPr marL="1339850" indent="-315913" algn="l" rtl="0" fontAlgn="base">
        <a:spcBef>
          <a:spcPct val="20000"/>
        </a:spcBef>
        <a:spcAft>
          <a:spcPct val="0"/>
        </a:spcAft>
        <a:buClr>
          <a:schemeClr val="accent2"/>
        </a:buClr>
        <a:buSzPct val="70000"/>
        <a:buFont typeface="Wingdings" pitchFamily="2" charset="2"/>
        <a:buChar char="q"/>
        <a:defRPr sz="2000" kern="1200">
          <a:solidFill>
            <a:schemeClr val="tx1"/>
          </a:solidFill>
          <a:latin typeface="+mn-lt"/>
          <a:ea typeface="+mn-ea"/>
          <a:cs typeface="+mn-cs"/>
        </a:defRPr>
      </a:lvl4pPr>
      <a:lvl5pPr marL="1681163" indent="-339725" algn="l" rtl="0" fontAlgn="base">
        <a:spcBef>
          <a:spcPct val="20000"/>
        </a:spcBef>
        <a:spcAft>
          <a:spcPct val="0"/>
        </a:spcAft>
        <a:buClr>
          <a:schemeClr val="accent1"/>
        </a:buClr>
        <a:buSzPct val="75000"/>
        <a:buFont typeface="Wingdings"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descr="RG048">
            <a:extLst>
              <a:ext uri="{FF2B5EF4-FFF2-40B4-BE49-F238E27FC236}">
                <a16:creationId xmlns:a16="http://schemas.microsoft.com/office/drawing/2014/main" id="{BEF8BFB5-E40A-D545-A738-BFDAD852C5B1}"/>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3200400" cy="6781800"/>
          </a:xfrm>
          <a:prstGeom prst="rect">
            <a:avLst/>
          </a:prstGeom>
          <a:noFill/>
          <a:extLst>
            <a:ext uri="{909E8E84-426E-40DD-AFC4-6F175D3DCCD1}">
              <a14:hiddenFill xmlns:a14="http://schemas.microsoft.com/office/drawing/2010/main">
                <a:solidFill>
                  <a:srgbClr val="FFFFFF"/>
                </a:solidFill>
              </a14:hiddenFill>
            </a:ext>
          </a:extLst>
        </p:spPr>
      </p:pic>
      <p:sp>
        <p:nvSpPr>
          <p:cNvPr id="2059" name="Rectangle 11">
            <a:extLst>
              <a:ext uri="{FF2B5EF4-FFF2-40B4-BE49-F238E27FC236}">
                <a16:creationId xmlns:a16="http://schemas.microsoft.com/office/drawing/2014/main" id="{6102FE6F-BA57-984A-83C5-7EB786E571FA}"/>
              </a:ext>
            </a:extLst>
          </p:cNvPr>
          <p:cNvSpPr>
            <a:spLocks noChangeArrowheads="1"/>
          </p:cNvSpPr>
          <p:nvPr/>
        </p:nvSpPr>
        <p:spPr bwMode="auto">
          <a:xfrm>
            <a:off x="2057400" y="3276600"/>
            <a:ext cx="7086600"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lnSpc>
                <a:spcPct val="90000"/>
              </a:lnSpc>
            </a:pPr>
            <a:r>
              <a:rPr lang="en-US" altLang="en-US" sz="2400" b="1"/>
              <a:t>Lesson 7 Part 1</a:t>
            </a:r>
          </a:p>
          <a:p>
            <a:pPr algn="ctr">
              <a:lnSpc>
                <a:spcPct val="90000"/>
              </a:lnSpc>
            </a:pPr>
            <a:r>
              <a:rPr lang="en-US" altLang="en-US" sz="2400" b="1"/>
              <a:t>The Altar Service</a:t>
            </a:r>
          </a:p>
          <a:p>
            <a:pPr algn="ctr">
              <a:lnSpc>
                <a:spcPct val="90000"/>
              </a:lnSpc>
            </a:pPr>
            <a:r>
              <a:rPr lang="en-US" altLang="en-US" sz="2400" b="1"/>
              <a:t>by Ralph V. Reynolds</a:t>
            </a:r>
          </a:p>
          <a:p>
            <a:pPr algn="ctr">
              <a:lnSpc>
                <a:spcPct val="90000"/>
              </a:lnSpc>
            </a:pPr>
            <a:r>
              <a:rPr lang="en-US" altLang="en-US" sz="2400" b="1"/>
              <a:t>	</a:t>
            </a:r>
          </a:p>
          <a:p>
            <a:pPr algn="ctr">
              <a:lnSpc>
                <a:spcPct val="90000"/>
              </a:lnSpc>
            </a:pPr>
            <a:r>
              <a:rPr lang="en-US" altLang="en-US" sz="2400" b="1"/>
              <a:t>Global Association of Theological Studies</a:t>
            </a:r>
          </a:p>
        </p:txBody>
      </p:sp>
      <p:sp>
        <p:nvSpPr>
          <p:cNvPr id="2060" name="Rectangle 12">
            <a:extLst>
              <a:ext uri="{FF2B5EF4-FFF2-40B4-BE49-F238E27FC236}">
                <a16:creationId xmlns:a16="http://schemas.microsoft.com/office/drawing/2014/main" id="{52A1EE17-2F6E-A548-8385-7DB63B966D00}"/>
              </a:ext>
            </a:extLst>
          </p:cNvPr>
          <p:cNvSpPr>
            <a:spLocks noChangeArrowheads="1"/>
          </p:cNvSpPr>
          <p:nvPr/>
        </p:nvSpPr>
        <p:spPr bwMode="auto">
          <a:xfrm>
            <a:off x="3429000" y="76200"/>
            <a:ext cx="5029200" cy="1470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4800" b="1"/>
              <a:t>Evangelism 1</a:t>
            </a:r>
          </a:p>
        </p:txBody>
      </p:sp>
    </p:spTree>
  </p:cSld>
  <p:clrMapOvr>
    <a:masterClrMapping/>
  </p:clrMapOvr>
  <p:transition>
    <p:comb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2060">
                                            <p:txEl>
                                              <p:pRg st="0" end="0"/>
                                            </p:txEl>
                                          </p:spTgt>
                                        </p:tgtEl>
                                        <p:attrNameLst>
                                          <p:attrName>style.visibility</p:attrName>
                                        </p:attrNameLst>
                                      </p:cBhvr>
                                      <p:to>
                                        <p:strVal val="visible"/>
                                      </p:to>
                                    </p:set>
                                    <p:animEffect transition="in" filter="box(in)">
                                      <p:cBhvr>
                                        <p:cTn id="7" dur="500"/>
                                        <p:tgtEl>
                                          <p:spTgt spid="206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059"/>
                                        </p:tgtEl>
                                        <p:attrNameLst>
                                          <p:attrName>style.visibility</p:attrName>
                                        </p:attrNameLst>
                                      </p:cBhvr>
                                      <p:to>
                                        <p:strVal val="visible"/>
                                      </p:to>
                                    </p:set>
                                    <p:animEffect transition="in" filter="box(in)">
                                      <p:cBhvr>
                                        <p:cTn id="12" dur="500"/>
                                        <p:tgtEl>
                                          <p:spTgt spid="20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61" name="Picture 9" descr="world_evangelism_">
            <a:extLst>
              <a:ext uri="{FF2B5EF4-FFF2-40B4-BE49-F238E27FC236}">
                <a16:creationId xmlns:a16="http://schemas.microsoft.com/office/drawing/2014/main" id="{B1D97456-7C3E-F548-A724-23EAF69E0727}"/>
              </a:ext>
            </a:extLst>
          </p:cNvPr>
          <p:cNvPicPr>
            <a:picLocks noChangeAspect="1" noChangeArrowheads="1"/>
          </p:cNvPicPr>
          <p:nvPr/>
        </p:nvPicPr>
        <p:blipFill>
          <a:blip r:embed="rId2">
            <a:lum bright="6000"/>
            <a:extLst>
              <a:ext uri="{28A0092B-C50C-407E-A947-70E740481C1C}">
                <a14:useLocalDpi xmlns:a14="http://schemas.microsoft.com/office/drawing/2010/main"/>
              </a:ext>
            </a:extLst>
          </a:blip>
          <a:srcRect/>
          <a:stretch>
            <a:fillRect/>
          </a:stretch>
        </p:blipFill>
        <p:spPr bwMode="auto">
          <a:xfrm>
            <a:off x="5029200" y="3006725"/>
            <a:ext cx="4114800" cy="3851275"/>
          </a:xfrm>
          <a:prstGeom prst="rect">
            <a:avLst/>
          </a:prstGeom>
          <a:noFill/>
          <a:extLst>
            <a:ext uri="{909E8E84-426E-40DD-AFC4-6F175D3DCCD1}">
              <a14:hiddenFill xmlns:a14="http://schemas.microsoft.com/office/drawing/2010/main">
                <a:solidFill>
                  <a:srgbClr val="FFFFFF"/>
                </a:solidFill>
              </a14:hiddenFill>
            </a:ext>
          </a:extLst>
        </p:spPr>
      </p:pic>
      <p:sp>
        <p:nvSpPr>
          <p:cNvPr id="74767" name="Rectangle 15">
            <a:extLst>
              <a:ext uri="{FF2B5EF4-FFF2-40B4-BE49-F238E27FC236}">
                <a16:creationId xmlns:a16="http://schemas.microsoft.com/office/drawing/2014/main" id="{4FEA1F4E-CF04-B348-B950-E0E10840D022}"/>
              </a:ext>
            </a:extLst>
          </p:cNvPr>
          <p:cNvSpPr>
            <a:spLocks noChangeArrowheads="1"/>
          </p:cNvSpPr>
          <p:nvPr/>
        </p:nvSpPr>
        <p:spPr bwMode="auto">
          <a:xfrm>
            <a:off x="533400" y="914400"/>
            <a:ext cx="80010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accent1"/>
              </a:buClr>
              <a:buSzPct val="65000"/>
              <a:buFont typeface="Wingdings" pitchFamily="2" charset="2"/>
              <a:buChar char="n"/>
              <a:defRPr sz="3000">
                <a:solidFill>
                  <a:schemeClr val="tx1"/>
                </a:solidFill>
                <a:latin typeface="Arial" panose="020B0604020202020204" pitchFamily="34" charset="0"/>
                <a:cs typeface="Arial" panose="020B0604020202020204" pitchFamily="34" charset="0"/>
              </a:defRPr>
            </a:lvl1pPr>
            <a:lvl2pPr marL="669925" indent="-325438">
              <a:spcBef>
                <a:spcPct val="20000"/>
              </a:spcBef>
              <a:buClr>
                <a:schemeClr val="accent2"/>
              </a:buClr>
              <a:buSzPct val="60000"/>
              <a:buFont typeface="Wingdings" pitchFamily="2" charset="2"/>
              <a:buChar char="q"/>
              <a:defRPr sz="2600">
                <a:solidFill>
                  <a:schemeClr val="tx1"/>
                </a:solidFill>
                <a:latin typeface="Arial" panose="020B0604020202020204" pitchFamily="34" charset="0"/>
                <a:cs typeface="Arial" panose="020B0604020202020204" pitchFamily="34" charset="0"/>
              </a:defRPr>
            </a:lvl2pPr>
            <a:lvl3pPr marL="1022350" indent="-350838">
              <a:spcBef>
                <a:spcPct val="20000"/>
              </a:spcBef>
              <a:buClr>
                <a:schemeClr val="accent1"/>
              </a:buClr>
              <a:buSzPct val="65000"/>
              <a:buFont typeface="Wingdings" pitchFamily="2" charset="2"/>
              <a:buChar char="n"/>
              <a:defRPr sz="2200">
                <a:solidFill>
                  <a:schemeClr val="tx1"/>
                </a:solidFill>
                <a:latin typeface="Arial" panose="020B0604020202020204" pitchFamily="34" charset="0"/>
                <a:cs typeface="Arial" panose="020B0604020202020204" pitchFamily="34" charset="0"/>
              </a:defRPr>
            </a:lvl3pPr>
            <a:lvl4pPr marL="1339850" indent="-315913">
              <a:spcBef>
                <a:spcPct val="20000"/>
              </a:spcBef>
              <a:buClr>
                <a:schemeClr val="accent2"/>
              </a:buClr>
              <a:buSzPct val="70000"/>
              <a:buFont typeface="Wingdings" pitchFamily="2" charset="2"/>
              <a:buChar char="q"/>
              <a:defRPr sz="2000">
                <a:solidFill>
                  <a:schemeClr val="tx1"/>
                </a:solidFill>
                <a:latin typeface="Arial" panose="020B0604020202020204" pitchFamily="34" charset="0"/>
                <a:cs typeface="Arial" panose="020B0604020202020204" pitchFamily="34" charset="0"/>
              </a:defRPr>
            </a:lvl4pPr>
            <a:lvl5pPr marL="1681163" indent="-339725">
              <a:spcBef>
                <a:spcPct val="20000"/>
              </a:spcBef>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5pPr>
            <a:lvl6pPr marL="21383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6pPr>
            <a:lvl7pPr marL="25955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7pPr>
            <a:lvl8pPr marL="30527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8pPr>
            <a:lvl9pPr marL="35099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9pPr>
          </a:lstStyle>
          <a:p>
            <a:pPr>
              <a:buFont typeface="Wingdings" pitchFamily="2" charset="2"/>
              <a:buNone/>
            </a:pPr>
            <a:r>
              <a:rPr lang="en-US" altLang="en-US" sz="3200" b="1">
                <a:latin typeface="Constantia" panose="02030602050306030303" pitchFamily="18" charset="0"/>
              </a:rPr>
              <a:t>	c. Christians needing help and encouragement to solve problems and get victory in battles with temptation</a:t>
            </a:r>
          </a:p>
          <a:p>
            <a:pPr>
              <a:buFont typeface="Wingdings" pitchFamily="2" charset="2"/>
              <a:buNone/>
            </a:pPr>
            <a:r>
              <a:rPr lang="en-US" altLang="en-US" sz="3200" b="1">
                <a:latin typeface="Constantia" panose="02030602050306030303" pitchFamily="18" charset="0"/>
              </a:rPr>
              <a:t>	</a:t>
            </a:r>
          </a:p>
        </p:txBody>
      </p:sp>
      <p:sp>
        <p:nvSpPr>
          <p:cNvPr id="74772" name="Text Box 20">
            <a:extLst>
              <a:ext uri="{FF2B5EF4-FFF2-40B4-BE49-F238E27FC236}">
                <a16:creationId xmlns:a16="http://schemas.microsoft.com/office/drawing/2014/main" id="{ADF48F9D-0868-0B45-A86B-A6DCD78DE3A1}"/>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6: The Gospel Service</a:t>
            </a:r>
          </a:p>
        </p:txBody>
      </p:sp>
      <p:sp>
        <p:nvSpPr>
          <p:cNvPr id="74773" name="Rectangle 21">
            <a:extLst>
              <a:ext uri="{FF2B5EF4-FFF2-40B4-BE49-F238E27FC236}">
                <a16:creationId xmlns:a16="http://schemas.microsoft.com/office/drawing/2014/main" id="{447B207C-8376-204C-A487-7151CDA1981E}"/>
              </a:ext>
            </a:extLst>
          </p:cNvPr>
          <p:cNvSpPr>
            <a:spLocks noChangeArrowheads="1"/>
          </p:cNvSpPr>
          <p:nvPr/>
        </p:nvSpPr>
        <p:spPr bwMode="auto">
          <a:xfrm>
            <a:off x="533400" y="3124200"/>
            <a:ext cx="46482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accent1"/>
              </a:buClr>
              <a:buSzPct val="65000"/>
              <a:buFont typeface="Wingdings" pitchFamily="2" charset="2"/>
              <a:buChar char="n"/>
              <a:defRPr sz="3000">
                <a:solidFill>
                  <a:schemeClr val="tx1"/>
                </a:solidFill>
                <a:latin typeface="Arial" panose="020B0604020202020204" pitchFamily="34" charset="0"/>
                <a:cs typeface="Arial" panose="020B0604020202020204" pitchFamily="34" charset="0"/>
              </a:defRPr>
            </a:lvl1pPr>
            <a:lvl2pPr marL="669925" indent="-325438">
              <a:spcBef>
                <a:spcPct val="20000"/>
              </a:spcBef>
              <a:buClr>
                <a:schemeClr val="accent2"/>
              </a:buClr>
              <a:buSzPct val="60000"/>
              <a:buFont typeface="Wingdings" pitchFamily="2" charset="2"/>
              <a:buChar char="q"/>
              <a:defRPr sz="2600">
                <a:solidFill>
                  <a:schemeClr val="tx1"/>
                </a:solidFill>
                <a:latin typeface="Arial" panose="020B0604020202020204" pitchFamily="34" charset="0"/>
                <a:cs typeface="Arial" panose="020B0604020202020204" pitchFamily="34" charset="0"/>
              </a:defRPr>
            </a:lvl2pPr>
            <a:lvl3pPr marL="1022350" indent="-350838">
              <a:spcBef>
                <a:spcPct val="20000"/>
              </a:spcBef>
              <a:buClr>
                <a:schemeClr val="accent1"/>
              </a:buClr>
              <a:buSzPct val="65000"/>
              <a:buFont typeface="Wingdings" pitchFamily="2" charset="2"/>
              <a:buChar char="n"/>
              <a:defRPr sz="2200">
                <a:solidFill>
                  <a:schemeClr val="tx1"/>
                </a:solidFill>
                <a:latin typeface="Arial" panose="020B0604020202020204" pitchFamily="34" charset="0"/>
                <a:cs typeface="Arial" panose="020B0604020202020204" pitchFamily="34" charset="0"/>
              </a:defRPr>
            </a:lvl3pPr>
            <a:lvl4pPr marL="1339850" indent="-315913">
              <a:spcBef>
                <a:spcPct val="20000"/>
              </a:spcBef>
              <a:buClr>
                <a:schemeClr val="accent2"/>
              </a:buClr>
              <a:buSzPct val="70000"/>
              <a:buFont typeface="Wingdings" pitchFamily="2" charset="2"/>
              <a:buChar char="q"/>
              <a:defRPr sz="2000">
                <a:solidFill>
                  <a:schemeClr val="tx1"/>
                </a:solidFill>
                <a:latin typeface="Arial" panose="020B0604020202020204" pitchFamily="34" charset="0"/>
                <a:cs typeface="Arial" panose="020B0604020202020204" pitchFamily="34" charset="0"/>
              </a:defRPr>
            </a:lvl4pPr>
            <a:lvl5pPr marL="1681163" indent="-339725">
              <a:spcBef>
                <a:spcPct val="20000"/>
              </a:spcBef>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5pPr>
            <a:lvl6pPr marL="21383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6pPr>
            <a:lvl7pPr marL="25955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7pPr>
            <a:lvl8pPr marL="30527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8pPr>
            <a:lvl9pPr marL="35099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9pPr>
          </a:lstStyle>
          <a:p>
            <a:pPr>
              <a:buFont typeface="Wingdings" pitchFamily="2" charset="2"/>
              <a:buNone/>
            </a:pPr>
            <a:r>
              <a:rPr lang="en-US" altLang="en-US" sz="3200" b="1">
                <a:latin typeface="Constantia" panose="02030602050306030303" pitchFamily="18" charset="0"/>
              </a:rPr>
              <a:t>	d. Believers coming to the altar to receive the Holy Ghost	</a:t>
            </a: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4767"/>
                                        </p:tgtEl>
                                        <p:attrNameLst>
                                          <p:attrName>style.visibility</p:attrName>
                                        </p:attrNameLst>
                                      </p:cBhvr>
                                      <p:to>
                                        <p:strVal val="visible"/>
                                      </p:to>
                                    </p:set>
                                    <p:animEffect transition="in" filter="box(in)">
                                      <p:cBhvr>
                                        <p:cTn id="7" dur="500"/>
                                        <p:tgtEl>
                                          <p:spTgt spid="7476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74773"/>
                                        </p:tgtEl>
                                        <p:attrNameLst>
                                          <p:attrName>style.visibility</p:attrName>
                                        </p:attrNameLst>
                                      </p:cBhvr>
                                      <p:to>
                                        <p:strVal val="visible"/>
                                      </p:to>
                                    </p:set>
                                    <p:animEffect transition="in" filter="box(in)">
                                      <p:cBhvr>
                                        <p:cTn id="12" dur="500"/>
                                        <p:tgtEl>
                                          <p:spTgt spid="747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67" grpId="0"/>
      <p:bldP spid="7477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6" name="Text Box 16">
            <a:extLst>
              <a:ext uri="{FF2B5EF4-FFF2-40B4-BE49-F238E27FC236}">
                <a16:creationId xmlns:a16="http://schemas.microsoft.com/office/drawing/2014/main" id="{7FEF72D5-33D6-F24D-9FDC-E821D14EC8D6}"/>
              </a:ext>
            </a:extLst>
          </p:cNvPr>
          <p:cNvSpPr txBox="1">
            <a:spLocks noChangeArrowheads="1"/>
          </p:cNvSpPr>
          <p:nvPr/>
        </p:nvSpPr>
        <p:spPr bwMode="auto">
          <a:xfrm>
            <a:off x="0" y="304800"/>
            <a:ext cx="8915400" cy="4478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Arial" panose="020B0604020202020204" pitchFamily="34" charset="0"/>
                <a:cs typeface="Arial" panose="020B0604020202020204" pitchFamily="34" charset="0"/>
              </a:defRPr>
            </a:lvl1pPr>
            <a:lvl2pPr marL="800100" indent="-342900">
              <a:defRPr>
                <a:solidFill>
                  <a:schemeClr val="tx1"/>
                </a:solidFill>
                <a:latin typeface="Arial" panose="020B0604020202020204" pitchFamily="34" charset="0"/>
                <a:cs typeface="Arial" panose="020B0604020202020204" pitchFamily="34" charset="0"/>
              </a:defRPr>
            </a:lvl2pPr>
            <a:lvl3pPr marL="1257300" indent="-342900">
              <a:defRPr>
                <a:solidFill>
                  <a:schemeClr val="tx1"/>
                </a:solidFill>
                <a:latin typeface="Arial" panose="020B0604020202020204" pitchFamily="34" charset="0"/>
                <a:cs typeface="Arial" panose="020B0604020202020204" pitchFamily="34" charset="0"/>
              </a:defRPr>
            </a:lvl3pPr>
            <a:lvl4pPr marL="1714500" indent="-342900">
              <a:defRPr>
                <a:solidFill>
                  <a:schemeClr val="tx1"/>
                </a:solidFill>
                <a:latin typeface="Arial" panose="020B0604020202020204" pitchFamily="34" charset="0"/>
                <a:cs typeface="Arial" panose="020B0604020202020204" pitchFamily="34" charset="0"/>
              </a:defRPr>
            </a:lvl4pPr>
            <a:lvl5pPr marL="2171700" indent="-342900">
              <a:defRPr>
                <a:solidFill>
                  <a:schemeClr val="tx1"/>
                </a:solidFill>
                <a:latin typeface="Arial" panose="020B0604020202020204" pitchFamily="34" charset="0"/>
                <a:cs typeface="Arial" panose="020B0604020202020204" pitchFamily="34" charset="0"/>
              </a:defRPr>
            </a:lvl5pPr>
            <a:lvl6pPr marL="2628900" indent="-3429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3086100" indent="-3429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543300" indent="-3429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4000500" indent="-3429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lvl="1"/>
            <a:r>
              <a:rPr lang="en-US" altLang="en-US" sz="3200" b="1">
                <a:latin typeface="Constantia" panose="02030602050306030303" pitchFamily="18" charset="0"/>
              </a:rPr>
              <a:t>4. In most cases, the worker knows the seeker and understands fully the purpose of him being at the altar.</a:t>
            </a:r>
          </a:p>
          <a:p>
            <a:pPr lvl="1"/>
            <a:endParaRPr lang="en-US" altLang="en-US" sz="3200" b="1">
              <a:latin typeface="Constantia" panose="02030602050306030303" pitchFamily="18" charset="0"/>
            </a:endParaRPr>
          </a:p>
          <a:p>
            <a:pPr lvl="1"/>
            <a:r>
              <a:rPr lang="en-US" altLang="en-US" sz="3200" b="1">
                <a:latin typeface="Constantia" panose="02030602050306030303" pitchFamily="18" charset="0"/>
              </a:rPr>
              <a:t>5. In the case of the stranger and sinner, the worker should quietly approach him with a Bible in his hand and courteously inquire concerning his need.</a:t>
            </a:r>
          </a:p>
          <a:p>
            <a:pPr lvl="1"/>
            <a:r>
              <a:rPr lang="en-US" altLang="en-US" sz="3200" b="1">
                <a:latin typeface="Constantia" panose="02030602050306030303" pitchFamily="18" charset="0"/>
              </a:rPr>
              <a:t>	</a:t>
            </a:r>
          </a:p>
        </p:txBody>
      </p:sp>
      <p:sp>
        <p:nvSpPr>
          <p:cNvPr id="81940" name="Text Box 20">
            <a:extLst>
              <a:ext uri="{FF2B5EF4-FFF2-40B4-BE49-F238E27FC236}">
                <a16:creationId xmlns:a16="http://schemas.microsoft.com/office/drawing/2014/main" id="{C664153B-21C9-4548-87E7-16618937BBDA}"/>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6: The Gospel Service</a:t>
            </a:r>
          </a:p>
        </p:txBody>
      </p:sp>
      <p:pic>
        <p:nvPicPr>
          <p:cNvPr id="81942" name="Picture 22" descr="1020457_31940417">
            <a:extLst>
              <a:ext uri="{FF2B5EF4-FFF2-40B4-BE49-F238E27FC236}">
                <a16:creationId xmlns:a16="http://schemas.microsoft.com/office/drawing/2014/main" id="{A564C9CA-9F96-3E45-BF74-5D0F971D9696}"/>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4724400"/>
            <a:ext cx="9144000" cy="2133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81936">
                                            <p:txEl>
                                              <p:pRg st="0" end="0"/>
                                            </p:txEl>
                                          </p:spTgt>
                                        </p:tgtEl>
                                        <p:attrNameLst>
                                          <p:attrName>style.visibility</p:attrName>
                                        </p:attrNameLst>
                                      </p:cBhvr>
                                      <p:to>
                                        <p:strVal val="visible"/>
                                      </p:to>
                                    </p:set>
                                    <p:animEffect transition="in" filter="checkerboard(across)">
                                      <p:cBhvr>
                                        <p:cTn id="7" dur="500"/>
                                        <p:tgtEl>
                                          <p:spTgt spid="8193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nodeType="clickEffect">
                                  <p:stCondLst>
                                    <p:cond delay="0"/>
                                  </p:stCondLst>
                                  <p:childTnLst>
                                    <p:set>
                                      <p:cBhvr>
                                        <p:cTn id="11" dur="1" fill="hold">
                                          <p:stCondLst>
                                            <p:cond delay="0"/>
                                          </p:stCondLst>
                                        </p:cTn>
                                        <p:tgtEl>
                                          <p:spTgt spid="81936">
                                            <p:txEl>
                                              <p:pRg st="2" end="2"/>
                                            </p:txEl>
                                          </p:spTgt>
                                        </p:tgtEl>
                                        <p:attrNameLst>
                                          <p:attrName>style.visibility</p:attrName>
                                        </p:attrNameLst>
                                      </p:cBhvr>
                                      <p:to>
                                        <p:strVal val="visible"/>
                                      </p:to>
                                    </p:set>
                                    <p:animEffect transition="in" filter="checkerboard(across)">
                                      <p:cBhvr>
                                        <p:cTn id="12" dur="500"/>
                                        <p:tgtEl>
                                          <p:spTgt spid="8193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77" name="Text Box 21">
            <a:extLst>
              <a:ext uri="{FF2B5EF4-FFF2-40B4-BE49-F238E27FC236}">
                <a16:creationId xmlns:a16="http://schemas.microsoft.com/office/drawing/2014/main" id="{CB3D369C-5726-3549-A7B9-621C2DA1DB1E}"/>
              </a:ext>
            </a:extLst>
          </p:cNvPr>
          <p:cNvSpPr txBox="1">
            <a:spLocks noChangeArrowheads="1"/>
          </p:cNvSpPr>
          <p:nvPr/>
        </p:nvSpPr>
        <p:spPr bwMode="auto">
          <a:xfrm>
            <a:off x="533400" y="1981200"/>
            <a:ext cx="7924800" cy="301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3200" b="1"/>
              <a:t>Many come the first time to the Pentecostal altar knowing very little about the gospel message. </a:t>
            </a:r>
          </a:p>
          <a:p>
            <a:endParaRPr lang="en-US" altLang="en-US" sz="3200" b="1"/>
          </a:p>
          <a:p>
            <a:r>
              <a:rPr lang="en-US" altLang="en-US" sz="3200" b="1"/>
              <a:t>To them everything is new, and they need some clear instruction.</a:t>
            </a:r>
          </a:p>
        </p:txBody>
      </p:sp>
      <p:sp>
        <p:nvSpPr>
          <p:cNvPr id="96278" name="Text Box 22">
            <a:extLst>
              <a:ext uri="{FF2B5EF4-FFF2-40B4-BE49-F238E27FC236}">
                <a16:creationId xmlns:a16="http://schemas.microsoft.com/office/drawing/2014/main" id="{DB29C591-042B-A646-91F5-DAC55BC0ECC4}"/>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6: The Gospel Service</a:t>
            </a:r>
          </a:p>
        </p:txBody>
      </p:sp>
      <p:sp>
        <p:nvSpPr>
          <p:cNvPr id="96281" name="Rectangle 25">
            <a:extLst>
              <a:ext uri="{FF2B5EF4-FFF2-40B4-BE49-F238E27FC236}">
                <a16:creationId xmlns:a16="http://schemas.microsoft.com/office/drawing/2014/main" id="{86644E57-F55A-BA42-9F97-AC1FB7C97C77}"/>
              </a:ext>
            </a:extLst>
          </p:cNvPr>
          <p:cNvSpPr>
            <a:spLocks noChangeArrowheads="1"/>
          </p:cNvSpPr>
          <p:nvPr/>
        </p:nvSpPr>
        <p:spPr bwMode="auto">
          <a:xfrm>
            <a:off x="457200" y="381000"/>
            <a:ext cx="80772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4200">
                <a:solidFill>
                  <a:schemeClr val="tx2"/>
                </a:solidFill>
                <a:latin typeface="Garamond" panose="02020404030301010803" pitchFamily="18" charset="0"/>
                <a:cs typeface="Arial" panose="020B0604020202020204" pitchFamily="34" charset="0"/>
              </a:defRPr>
            </a:lvl1pPr>
            <a:lvl2pPr>
              <a:defRPr sz="4200">
                <a:solidFill>
                  <a:schemeClr val="tx2"/>
                </a:solidFill>
                <a:latin typeface="Garamond" panose="02020404030301010803" pitchFamily="18" charset="0"/>
                <a:cs typeface="Arial" panose="020B0604020202020204" pitchFamily="34" charset="0"/>
              </a:defRPr>
            </a:lvl2pPr>
            <a:lvl3pPr>
              <a:defRPr sz="4200">
                <a:solidFill>
                  <a:schemeClr val="tx2"/>
                </a:solidFill>
                <a:latin typeface="Garamond" panose="02020404030301010803" pitchFamily="18" charset="0"/>
                <a:cs typeface="Arial" panose="020B0604020202020204" pitchFamily="34" charset="0"/>
              </a:defRPr>
            </a:lvl3pPr>
            <a:lvl4pPr>
              <a:defRPr sz="4200">
                <a:solidFill>
                  <a:schemeClr val="tx2"/>
                </a:solidFill>
                <a:latin typeface="Garamond" panose="02020404030301010803" pitchFamily="18" charset="0"/>
                <a:cs typeface="Arial" panose="020B0604020202020204" pitchFamily="34" charset="0"/>
              </a:defRPr>
            </a:lvl4pPr>
            <a:lvl5pPr>
              <a:defRPr sz="4200">
                <a:solidFill>
                  <a:schemeClr val="tx2"/>
                </a:solidFill>
                <a:latin typeface="Garamond" panose="02020404030301010803" pitchFamily="18" charset="0"/>
                <a:cs typeface="Arial" panose="020B0604020202020204" pitchFamily="34" charset="0"/>
              </a:defRPr>
            </a:lvl5pPr>
            <a:lvl6pPr marL="45720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6pPr>
            <a:lvl7pPr marL="91440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7pPr>
            <a:lvl8pPr marL="137160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8pPr>
            <a:lvl9pPr marL="182880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9pPr>
          </a:lstStyle>
          <a:p>
            <a:r>
              <a:rPr lang="en-US" altLang="en-US" b="1">
                <a:latin typeface="Constantia" panose="02030602050306030303" pitchFamily="18" charset="0"/>
              </a:rPr>
              <a:t>Dealing with the Sinner and Stranger</a:t>
            </a:r>
          </a:p>
        </p:txBody>
      </p:sp>
    </p:spTree>
  </p:cSld>
  <p:clrMapOvr>
    <a:masterClrMapping/>
  </p:clrMapOvr>
  <p:transition spd="med">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6281"/>
                                        </p:tgtEl>
                                        <p:attrNameLst>
                                          <p:attrName>style.visibility</p:attrName>
                                        </p:attrNameLst>
                                      </p:cBhvr>
                                      <p:to>
                                        <p:strVal val="visible"/>
                                      </p:to>
                                    </p:set>
                                    <p:anim calcmode="lin" valueType="num">
                                      <p:cBhvr additive="base">
                                        <p:cTn id="7" dur="500" fill="hold"/>
                                        <p:tgtEl>
                                          <p:spTgt spid="96281"/>
                                        </p:tgtEl>
                                        <p:attrNameLst>
                                          <p:attrName>ppt_x</p:attrName>
                                        </p:attrNameLst>
                                      </p:cBhvr>
                                      <p:tavLst>
                                        <p:tav tm="0">
                                          <p:val>
                                            <p:strVal val="#ppt_x"/>
                                          </p:val>
                                        </p:tav>
                                        <p:tav tm="100000">
                                          <p:val>
                                            <p:strVal val="#ppt_x"/>
                                          </p:val>
                                        </p:tav>
                                      </p:tavLst>
                                    </p:anim>
                                    <p:anim calcmode="lin" valueType="num">
                                      <p:cBhvr additive="base">
                                        <p:cTn id="8" dur="500" fill="hold"/>
                                        <p:tgtEl>
                                          <p:spTgt spid="96281"/>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96277">
                                            <p:txEl>
                                              <p:pRg st="0" end="0"/>
                                            </p:txEl>
                                          </p:spTgt>
                                        </p:tgtEl>
                                        <p:attrNameLst>
                                          <p:attrName>style.visibility</p:attrName>
                                        </p:attrNameLst>
                                      </p:cBhvr>
                                      <p:to>
                                        <p:strVal val="visible"/>
                                      </p:to>
                                    </p:set>
                                    <p:anim calcmode="lin" valueType="num">
                                      <p:cBhvr additive="base">
                                        <p:cTn id="13" dur="500" fill="hold"/>
                                        <p:tgtEl>
                                          <p:spTgt spid="96277">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627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96277">
                                            <p:txEl>
                                              <p:pRg st="2" end="2"/>
                                            </p:txEl>
                                          </p:spTgt>
                                        </p:tgtEl>
                                        <p:attrNameLst>
                                          <p:attrName>style.visibility</p:attrName>
                                        </p:attrNameLst>
                                      </p:cBhvr>
                                      <p:to>
                                        <p:strVal val="visible"/>
                                      </p:to>
                                    </p:set>
                                    <p:anim calcmode="lin" valueType="num">
                                      <p:cBhvr additive="base">
                                        <p:cTn id="19" dur="500" fill="hold"/>
                                        <p:tgtEl>
                                          <p:spTgt spid="9627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627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28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91" name="Rectangle 7">
            <a:extLst>
              <a:ext uri="{FF2B5EF4-FFF2-40B4-BE49-F238E27FC236}">
                <a16:creationId xmlns:a16="http://schemas.microsoft.com/office/drawing/2014/main" id="{8D3EF2CF-7BCE-C547-9FC6-A0287831283B}"/>
              </a:ext>
            </a:extLst>
          </p:cNvPr>
          <p:cNvSpPr>
            <a:spLocks noGrp="1" noChangeArrowheads="1"/>
          </p:cNvSpPr>
          <p:nvPr>
            <p:ph type="body" idx="1"/>
          </p:nvPr>
        </p:nvSpPr>
        <p:spPr>
          <a:xfrm>
            <a:off x="0" y="228600"/>
            <a:ext cx="7162800" cy="4225925"/>
          </a:xfrm>
          <a:noFill/>
          <a:ln/>
        </p:spPr>
        <p:txBody>
          <a:bodyPr/>
          <a:lstStyle/>
          <a:p>
            <a:pPr>
              <a:buFont typeface="Wingdings" pitchFamily="2" charset="2"/>
              <a:buNone/>
            </a:pPr>
            <a:r>
              <a:rPr lang="en-US" altLang="en-US" sz="3200" b="1">
                <a:latin typeface="Constantia" panose="02030602050306030303" pitchFamily="18" charset="0"/>
              </a:rPr>
              <a:t>	If he has accepted Jesus Christ, then questions like this may be asked:</a:t>
            </a:r>
          </a:p>
          <a:p>
            <a:pPr>
              <a:buFont typeface="Wingdings" pitchFamily="2" charset="2"/>
              <a:buNone/>
            </a:pPr>
            <a:endParaRPr lang="en-US" altLang="en-US" sz="3200" b="1">
              <a:latin typeface="Constantia" panose="02030602050306030303" pitchFamily="18" charset="0"/>
            </a:endParaRPr>
          </a:p>
          <a:p>
            <a:pPr>
              <a:buFont typeface="Wingdings" pitchFamily="2" charset="2"/>
              <a:buNone/>
            </a:pPr>
            <a:r>
              <a:rPr lang="en-US" altLang="en-US" sz="3200" b="1">
                <a:latin typeface="Constantia" panose="02030602050306030303" pitchFamily="18" charset="0"/>
              </a:rPr>
              <a:t>	“Have you been baptized in the name of Jesus Christ?”</a:t>
            </a:r>
          </a:p>
          <a:p>
            <a:pPr>
              <a:buFont typeface="Wingdings" pitchFamily="2" charset="2"/>
              <a:buNone/>
            </a:pPr>
            <a:endParaRPr lang="en-US" altLang="en-US" sz="3200" b="1">
              <a:latin typeface="Constantia" panose="02030602050306030303" pitchFamily="18" charset="0"/>
            </a:endParaRPr>
          </a:p>
          <a:p>
            <a:pPr>
              <a:buFont typeface="Wingdings" pitchFamily="2" charset="2"/>
              <a:buNone/>
            </a:pPr>
            <a:r>
              <a:rPr lang="en-US" altLang="en-US" sz="3200" b="1">
                <a:latin typeface="Constantia" panose="02030602050306030303" pitchFamily="18" charset="0"/>
              </a:rPr>
              <a:t>	“Have you been baptized with the Holy Ghost?”</a:t>
            </a:r>
          </a:p>
          <a:p>
            <a:pPr>
              <a:buFont typeface="Wingdings" pitchFamily="2" charset="2"/>
              <a:buNone/>
            </a:pPr>
            <a:endParaRPr lang="en-US" altLang="en-US" sz="3200" b="1">
              <a:latin typeface="Constantia" panose="02030602050306030303" pitchFamily="18" charset="0"/>
            </a:endParaRPr>
          </a:p>
          <a:p>
            <a:pPr>
              <a:buFont typeface="Wingdings" pitchFamily="2" charset="2"/>
              <a:buNone/>
            </a:pPr>
            <a:r>
              <a:rPr lang="en-US" altLang="en-US" sz="3200" b="1">
                <a:latin typeface="Constantia" panose="02030602050306030303" pitchFamily="18" charset="0"/>
              </a:rPr>
              <a:t>	“Have you spoken in tongues?”</a:t>
            </a:r>
          </a:p>
        </p:txBody>
      </p:sp>
      <p:pic>
        <p:nvPicPr>
          <p:cNvPr id="118792" name="Picture 8" descr="1025504_77358648">
            <a:extLst>
              <a:ext uri="{FF2B5EF4-FFF2-40B4-BE49-F238E27FC236}">
                <a16:creationId xmlns:a16="http://schemas.microsoft.com/office/drawing/2014/main" id="{FEAF66E5-4B92-BF4A-8094-2FA7561EBCF9}"/>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162800" y="0"/>
            <a:ext cx="1981200" cy="685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118791">
                                            <p:txEl>
                                              <p:pRg st="0" end="0"/>
                                            </p:txEl>
                                          </p:spTgt>
                                        </p:tgtEl>
                                        <p:attrNameLst>
                                          <p:attrName>style.visibility</p:attrName>
                                        </p:attrNameLst>
                                      </p:cBhvr>
                                      <p:to>
                                        <p:strVal val="visible"/>
                                      </p:to>
                                    </p:set>
                                    <p:animEffect transition="in" filter="box(in)">
                                      <p:cBhvr>
                                        <p:cTn id="7" dur="500"/>
                                        <p:tgtEl>
                                          <p:spTgt spid="11879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118791">
                                            <p:txEl>
                                              <p:pRg st="2" end="2"/>
                                            </p:txEl>
                                          </p:spTgt>
                                        </p:tgtEl>
                                        <p:attrNameLst>
                                          <p:attrName>style.visibility</p:attrName>
                                        </p:attrNameLst>
                                      </p:cBhvr>
                                      <p:to>
                                        <p:strVal val="visible"/>
                                      </p:to>
                                    </p:set>
                                    <p:animEffect transition="in" filter="box(in)">
                                      <p:cBhvr>
                                        <p:cTn id="12" dur="500"/>
                                        <p:tgtEl>
                                          <p:spTgt spid="118791">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nodeType="clickEffect">
                                  <p:stCondLst>
                                    <p:cond delay="0"/>
                                  </p:stCondLst>
                                  <p:childTnLst>
                                    <p:set>
                                      <p:cBhvr>
                                        <p:cTn id="16" dur="1" fill="hold">
                                          <p:stCondLst>
                                            <p:cond delay="0"/>
                                          </p:stCondLst>
                                        </p:cTn>
                                        <p:tgtEl>
                                          <p:spTgt spid="118791">
                                            <p:txEl>
                                              <p:pRg st="4" end="4"/>
                                            </p:txEl>
                                          </p:spTgt>
                                        </p:tgtEl>
                                        <p:attrNameLst>
                                          <p:attrName>style.visibility</p:attrName>
                                        </p:attrNameLst>
                                      </p:cBhvr>
                                      <p:to>
                                        <p:strVal val="visible"/>
                                      </p:to>
                                    </p:set>
                                    <p:animEffect transition="in" filter="box(in)">
                                      <p:cBhvr>
                                        <p:cTn id="17" dur="500"/>
                                        <p:tgtEl>
                                          <p:spTgt spid="118791">
                                            <p:txEl>
                                              <p:pRg st="4" end="4"/>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nodeType="clickEffect">
                                  <p:stCondLst>
                                    <p:cond delay="0"/>
                                  </p:stCondLst>
                                  <p:childTnLst>
                                    <p:set>
                                      <p:cBhvr>
                                        <p:cTn id="21" dur="1" fill="hold">
                                          <p:stCondLst>
                                            <p:cond delay="0"/>
                                          </p:stCondLst>
                                        </p:cTn>
                                        <p:tgtEl>
                                          <p:spTgt spid="118791">
                                            <p:txEl>
                                              <p:pRg st="6" end="6"/>
                                            </p:txEl>
                                          </p:spTgt>
                                        </p:tgtEl>
                                        <p:attrNameLst>
                                          <p:attrName>style.visibility</p:attrName>
                                        </p:attrNameLst>
                                      </p:cBhvr>
                                      <p:to>
                                        <p:strVal val="visible"/>
                                      </p:to>
                                    </p:set>
                                    <p:animEffect transition="in" filter="box(in)">
                                      <p:cBhvr>
                                        <p:cTn id="22" dur="500"/>
                                        <p:tgtEl>
                                          <p:spTgt spid="11879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5" name="Rectangle 3">
            <a:extLst>
              <a:ext uri="{FF2B5EF4-FFF2-40B4-BE49-F238E27FC236}">
                <a16:creationId xmlns:a16="http://schemas.microsoft.com/office/drawing/2014/main" id="{ED452947-FABA-F041-85E2-09C8EA36D1E0}"/>
              </a:ext>
            </a:extLst>
          </p:cNvPr>
          <p:cNvSpPr>
            <a:spLocks noGrp="1" noChangeArrowheads="1"/>
          </p:cNvSpPr>
          <p:nvPr>
            <p:ph type="body" idx="1"/>
          </p:nvPr>
        </p:nvSpPr>
        <p:spPr>
          <a:xfrm>
            <a:off x="228600" y="381000"/>
            <a:ext cx="8686800" cy="5597525"/>
          </a:xfrm>
        </p:spPr>
        <p:txBody>
          <a:bodyPr/>
          <a:lstStyle/>
          <a:p>
            <a:pPr>
              <a:lnSpc>
                <a:spcPct val="90000"/>
              </a:lnSpc>
              <a:buFont typeface="Wingdings" pitchFamily="2" charset="2"/>
              <a:buNone/>
            </a:pPr>
            <a:r>
              <a:rPr lang="en-US" altLang="en-US" sz="3200" b="1">
                <a:latin typeface="Constantia" panose="02030602050306030303" pitchFamily="18" charset="0"/>
              </a:rPr>
              <a:t>	If the seeker is a stranger and has come to the altar for the first time, the worker should take a Bible and quietly kneel at his side.</a:t>
            </a:r>
          </a:p>
          <a:p>
            <a:pPr>
              <a:lnSpc>
                <a:spcPct val="90000"/>
              </a:lnSpc>
              <a:buFont typeface="Wingdings" pitchFamily="2" charset="2"/>
              <a:buNone/>
            </a:pPr>
            <a:r>
              <a:rPr lang="en-US" altLang="en-US" sz="3200" b="1">
                <a:latin typeface="Constantia" panose="02030602050306030303" pitchFamily="18" charset="0"/>
              </a:rPr>
              <a:t>	</a:t>
            </a:r>
          </a:p>
          <a:p>
            <a:pPr>
              <a:lnSpc>
                <a:spcPct val="90000"/>
              </a:lnSpc>
              <a:buFont typeface="Wingdings" pitchFamily="2" charset="2"/>
              <a:buNone/>
            </a:pPr>
            <a:r>
              <a:rPr lang="en-US" altLang="en-US" sz="3200" b="1">
                <a:latin typeface="Constantia" panose="02030602050306030303" pitchFamily="18" charset="0"/>
              </a:rPr>
              <a:t>	Questions similar to these may be asked:</a:t>
            </a:r>
          </a:p>
          <a:p>
            <a:pPr>
              <a:lnSpc>
                <a:spcPct val="90000"/>
              </a:lnSpc>
              <a:buFont typeface="Wingdings" pitchFamily="2" charset="2"/>
              <a:buNone/>
            </a:pPr>
            <a:endParaRPr lang="en-US" altLang="en-US" sz="3200" b="1">
              <a:latin typeface="Constantia" panose="02030602050306030303" pitchFamily="18" charset="0"/>
            </a:endParaRPr>
          </a:p>
          <a:p>
            <a:pPr>
              <a:lnSpc>
                <a:spcPct val="90000"/>
              </a:lnSpc>
              <a:buFont typeface="Wingdings" pitchFamily="2" charset="2"/>
              <a:buNone/>
            </a:pPr>
            <a:r>
              <a:rPr lang="en-US" altLang="en-US" sz="3200" b="1">
                <a:latin typeface="Constantia" panose="02030602050306030303" pitchFamily="18" charset="0"/>
              </a:rPr>
              <a:t>	“Friend, have you been born again?”</a:t>
            </a:r>
          </a:p>
          <a:p>
            <a:pPr>
              <a:lnSpc>
                <a:spcPct val="90000"/>
              </a:lnSpc>
              <a:buFont typeface="Wingdings" pitchFamily="2" charset="2"/>
              <a:buNone/>
            </a:pPr>
            <a:endParaRPr lang="en-US" altLang="en-US" sz="3200" b="1">
              <a:latin typeface="Constantia" panose="02030602050306030303" pitchFamily="18" charset="0"/>
            </a:endParaRPr>
          </a:p>
          <a:p>
            <a:pPr>
              <a:lnSpc>
                <a:spcPct val="90000"/>
              </a:lnSpc>
              <a:buFont typeface="Wingdings" pitchFamily="2" charset="2"/>
              <a:buNone/>
            </a:pPr>
            <a:r>
              <a:rPr lang="en-US" altLang="en-US" sz="3200" b="1">
                <a:latin typeface="Constantia" panose="02030602050306030303" pitchFamily="18" charset="0"/>
              </a:rPr>
              <a:t>	“Brother, do you know Jesus Christ as a personal Savior?”</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120835">
                                            <p:txEl>
                                              <p:pRg st="0" end="0"/>
                                            </p:txEl>
                                          </p:spTgt>
                                        </p:tgtEl>
                                        <p:attrNameLst>
                                          <p:attrName>style.visibility</p:attrName>
                                        </p:attrNameLst>
                                      </p:cBhvr>
                                      <p:to>
                                        <p:strVal val="visible"/>
                                      </p:to>
                                    </p:set>
                                    <p:animEffect transition="in" filter="checkerboard(across)">
                                      <p:cBhvr>
                                        <p:cTn id="7" dur="500"/>
                                        <p:tgtEl>
                                          <p:spTgt spid="12083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nodeType="clickEffect">
                                  <p:stCondLst>
                                    <p:cond delay="0"/>
                                  </p:stCondLst>
                                  <p:childTnLst>
                                    <p:set>
                                      <p:cBhvr>
                                        <p:cTn id="11" dur="1" fill="hold">
                                          <p:stCondLst>
                                            <p:cond delay="0"/>
                                          </p:stCondLst>
                                        </p:cTn>
                                        <p:tgtEl>
                                          <p:spTgt spid="120835">
                                            <p:txEl>
                                              <p:pRg st="2" end="2"/>
                                            </p:txEl>
                                          </p:spTgt>
                                        </p:tgtEl>
                                        <p:attrNameLst>
                                          <p:attrName>style.visibility</p:attrName>
                                        </p:attrNameLst>
                                      </p:cBhvr>
                                      <p:to>
                                        <p:strVal val="visible"/>
                                      </p:to>
                                    </p:set>
                                    <p:animEffect transition="in" filter="checkerboard(across)">
                                      <p:cBhvr>
                                        <p:cTn id="12" dur="500"/>
                                        <p:tgtEl>
                                          <p:spTgt spid="120835">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ntr" presetSubtype="10" fill="hold" nodeType="clickEffect">
                                  <p:stCondLst>
                                    <p:cond delay="0"/>
                                  </p:stCondLst>
                                  <p:childTnLst>
                                    <p:set>
                                      <p:cBhvr>
                                        <p:cTn id="16" dur="1" fill="hold">
                                          <p:stCondLst>
                                            <p:cond delay="0"/>
                                          </p:stCondLst>
                                        </p:cTn>
                                        <p:tgtEl>
                                          <p:spTgt spid="120835">
                                            <p:txEl>
                                              <p:pRg st="4" end="4"/>
                                            </p:txEl>
                                          </p:spTgt>
                                        </p:tgtEl>
                                        <p:attrNameLst>
                                          <p:attrName>style.visibility</p:attrName>
                                        </p:attrNameLst>
                                      </p:cBhvr>
                                      <p:to>
                                        <p:strVal val="visible"/>
                                      </p:to>
                                    </p:set>
                                    <p:animEffect transition="in" filter="checkerboard(across)">
                                      <p:cBhvr>
                                        <p:cTn id="17" dur="500"/>
                                        <p:tgtEl>
                                          <p:spTgt spid="120835">
                                            <p:txEl>
                                              <p:pRg st="4" end="4"/>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5" presetClass="entr" presetSubtype="10" fill="hold" nodeType="clickEffect">
                                  <p:stCondLst>
                                    <p:cond delay="0"/>
                                  </p:stCondLst>
                                  <p:childTnLst>
                                    <p:set>
                                      <p:cBhvr>
                                        <p:cTn id="21" dur="1" fill="hold">
                                          <p:stCondLst>
                                            <p:cond delay="0"/>
                                          </p:stCondLst>
                                        </p:cTn>
                                        <p:tgtEl>
                                          <p:spTgt spid="120835">
                                            <p:txEl>
                                              <p:pRg st="6" end="6"/>
                                            </p:txEl>
                                          </p:spTgt>
                                        </p:tgtEl>
                                        <p:attrNameLst>
                                          <p:attrName>style.visibility</p:attrName>
                                        </p:attrNameLst>
                                      </p:cBhvr>
                                      <p:to>
                                        <p:strVal val="visible"/>
                                      </p:to>
                                    </p:set>
                                    <p:animEffect transition="in" filter="checkerboard(across)">
                                      <p:cBhvr>
                                        <p:cTn id="22" dur="500"/>
                                        <p:tgtEl>
                                          <p:spTgt spid="12083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1861" name="Picture 5" descr="Bible in pew">
            <a:extLst>
              <a:ext uri="{FF2B5EF4-FFF2-40B4-BE49-F238E27FC236}">
                <a16:creationId xmlns:a16="http://schemas.microsoft.com/office/drawing/2014/main" id="{8EF66628-5A3F-E841-BE34-45C095CAFA7C}"/>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4953000"/>
            <a:ext cx="9144000" cy="1905000"/>
          </a:xfrm>
          <a:prstGeom prst="rect">
            <a:avLst/>
          </a:prstGeom>
          <a:noFill/>
          <a:extLst>
            <a:ext uri="{909E8E84-426E-40DD-AFC4-6F175D3DCCD1}">
              <a14:hiddenFill xmlns:a14="http://schemas.microsoft.com/office/drawing/2010/main">
                <a:solidFill>
                  <a:srgbClr val="FFFFFF"/>
                </a:solidFill>
              </a14:hiddenFill>
            </a:ext>
          </a:extLst>
        </p:spPr>
      </p:pic>
      <p:sp>
        <p:nvSpPr>
          <p:cNvPr id="121863" name="Rectangle 7">
            <a:extLst>
              <a:ext uri="{FF2B5EF4-FFF2-40B4-BE49-F238E27FC236}">
                <a16:creationId xmlns:a16="http://schemas.microsoft.com/office/drawing/2014/main" id="{A8888893-83D7-4043-81F4-2A2EF0683426}"/>
              </a:ext>
            </a:extLst>
          </p:cNvPr>
          <p:cNvSpPr>
            <a:spLocks noChangeArrowheads="1"/>
          </p:cNvSpPr>
          <p:nvPr/>
        </p:nvSpPr>
        <p:spPr bwMode="auto">
          <a:xfrm>
            <a:off x="457200" y="457200"/>
            <a:ext cx="8229600" cy="3503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3200" b="1"/>
              <a:t>If these questions are all answered in the affirmative, then you may proceed with such questions:</a:t>
            </a:r>
          </a:p>
          <a:p>
            <a:endParaRPr lang="en-US" altLang="en-US" sz="3200" b="1"/>
          </a:p>
          <a:p>
            <a:r>
              <a:rPr lang="en-US" altLang="en-US" sz="3200" b="1"/>
              <a:t>“Are you living a victorious life?”</a:t>
            </a:r>
          </a:p>
          <a:p>
            <a:endParaRPr lang="en-US" altLang="en-US" sz="3200" b="1"/>
          </a:p>
          <a:p>
            <a:r>
              <a:rPr lang="en-US" altLang="en-US" sz="3200" b="1"/>
              <a:t>“Do you have victory in your soul?”</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121863">
                                            <p:txEl>
                                              <p:pRg st="0" end="0"/>
                                            </p:txEl>
                                          </p:spTgt>
                                        </p:tgtEl>
                                        <p:attrNameLst>
                                          <p:attrName>style.visibility</p:attrName>
                                        </p:attrNameLst>
                                      </p:cBhvr>
                                      <p:to>
                                        <p:strVal val="visible"/>
                                      </p:to>
                                    </p:set>
                                    <p:animEffect transition="in" filter="dissolve">
                                      <p:cBhvr>
                                        <p:cTn id="7" dur="500"/>
                                        <p:tgtEl>
                                          <p:spTgt spid="12186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121863">
                                            <p:txEl>
                                              <p:pRg st="2" end="2"/>
                                            </p:txEl>
                                          </p:spTgt>
                                        </p:tgtEl>
                                        <p:attrNameLst>
                                          <p:attrName>style.visibility</p:attrName>
                                        </p:attrNameLst>
                                      </p:cBhvr>
                                      <p:to>
                                        <p:strVal val="visible"/>
                                      </p:to>
                                    </p:set>
                                    <p:animEffect transition="in" filter="dissolve">
                                      <p:cBhvr>
                                        <p:cTn id="12" dur="500"/>
                                        <p:tgtEl>
                                          <p:spTgt spid="121863">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nodeType="clickEffect">
                                  <p:stCondLst>
                                    <p:cond delay="0"/>
                                  </p:stCondLst>
                                  <p:childTnLst>
                                    <p:set>
                                      <p:cBhvr>
                                        <p:cTn id="16" dur="1" fill="hold">
                                          <p:stCondLst>
                                            <p:cond delay="0"/>
                                          </p:stCondLst>
                                        </p:cTn>
                                        <p:tgtEl>
                                          <p:spTgt spid="121863">
                                            <p:txEl>
                                              <p:pRg st="4" end="4"/>
                                            </p:txEl>
                                          </p:spTgt>
                                        </p:tgtEl>
                                        <p:attrNameLst>
                                          <p:attrName>style.visibility</p:attrName>
                                        </p:attrNameLst>
                                      </p:cBhvr>
                                      <p:to>
                                        <p:strVal val="visible"/>
                                      </p:to>
                                    </p:set>
                                    <p:animEffect transition="in" filter="dissolve">
                                      <p:cBhvr>
                                        <p:cTn id="17" dur="500"/>
                                        <p:tgtEl>
                                          <p:spTgt spid="12186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8" name="Rectangle 8">
            <a:extLst>
              <a:ext uri="{FF2B5EF4-FFF2-40B4-BE49-F238E27FC236}">
                <a16:creationId xmlns:a16="http://schemas.microsoft.com/office/drawing/2014/main" id="{69FBD328-9BE3-2D4C-ACE4-3D15BF8EB367}"/>
              </a:ext>
            </a:extLst>
          </p:cNvPr>
          <p:cNvSpPr>
            <a:spLocks noGrp="1" noChangeArrowheads="1"/>
          </p:cNvSpPr>
          <p:nvPr>
            <p:ph type="body" idx="1"/>
          </p:nvPr>
        </p:nvSpPr>
        <p:spPr>
          <a:xfrm>
            <a:off x="457200" y="228600"/>
            <a:ext cx="8229600" cy="6324600"/>
          </a:xfrm>
        </p:spPr>
        <p:txBody>
          <a:bodyPr/>
          <a:lstStyle/>
          <a:p>
            <a:pPr>
              <a:buFont typeface="Wingdings" pitchFamily="2" charset="2"/>
              <a:buNone/>
            </a:pPr>
            <a:r>
              <a:rPr lang="en-US" altLang="en-US" sz="3200" b="1">
                <a:latin typeface="Constantia" panose="02030602050306030303" pitchFamily="18" charset="0"/>
              </a:rPr>
              <a:t>	If the seeker is a sinner at the altar for the first time, and has had no experience with God, then the worker should ask him whether he understands the plan of salvation and proceed to explain carefully. </a:t>
            </a:r>
          </a:p>
          <a:p>
            <a:pPr>
              <a:buFont typeface="Wingdings" pitchFamily="2" charset="2"/>
              <a:buNone/>
            </a:pPr>
            <a:endParaRPr lang="en-US" altLang="en-US" sz="3200" b="1">
              <a:latin typeface="Constantia" panose="02030602050306030303" pitchFamily="18" charset="0"/>
            </a:endParaRPr>
          </a:p>
          <a:p>
            <a:pPr>
              <a:buFont typeface="Wingdings" pitchFamily="2" charset="2"/>
              <a:buNone/>
            </a:pPr>
            <a:r>
              <a:rPr lang="en-US" altLang="en-US" sz="3200" b="1">
                <a:latin typeface="Constantia" panose="02030602050306030303" pitchFamily="18" charset="0"/>
              </a:rPr>
              <a:t>	This he may do by using the Bible. He should open the Bible and allow the seeker to read for himself. 	</a:t>
            </a:r>
          </a:p>
        </p:txBody>
      </p:sp>
      <p:pic>
        <p:nvPicPr>
          <p:cNvPr id="117769" name="Picture 9" descr="162055_6144">
            <a:extLst>
              <a:ext uri="{FF2B5EF4-FFF2-40B4-BE49-F238E27FC236}">
                <a16:creationId xmlns:a16="http://schemas.microsoft.com/office/drawing/2014/main" id="{5EFC7749-890A-834C-9F14-340FD53208C4}"/>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096000" y="4876800"/>
            <a:ext cx="3200400" cy="17859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117768">
                                            <p:txEl>
                                              <p:pRg st="0" end="0"/>
                                            </p:txEl>
                                          </p:spTgt>
                                        </p:tgtEl>
                                        <p:attrNameLst>
                                          <p:attrName>style.visibility</p:attrName>
                                        </p:attrNameLst>
                                      </p:cBhvr>
                                      <p:to>
                                        <p:strVal val="visible"/>
                                      </p:to>
                                    </p:set>
                                    <p:animEffect transition="in" filter="diamond(in)">
                                      <p:cBhvr>
                                        <p:cTn id="7" dur="2000"/>
                                        <p:tgtEl>
                                          <p:spTgt spid="11776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117768">
                                            <p:txEl>
                                              <p:pRg st="2" end="2"/>
                                            </p:txEl>
                                          </p:spTgt>
                                        </p:tgtEl>
                                        <p:attrNameLst>
                                          <p:attrName>style.visibility</p:attrName>
                                        </p:attrNameLst>
                                      </p:cBhvr>
                                      <p:to>
                                        <p:strVal val="visible"/>
                                      </p:to>
                                    </p:set>
                                    <p:animEffect transition="in" filter="diamond(in)">
                                      <p:cBhvr>
                                        <p:cTn id="12" dur="2000"/>
                                        <p:tgtEl>
                                          <p:spTgt spid="11776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1" name="Rectangle 3">
            <a:extLst>
              <a:ext uri="{FF2B5EF4-FFF2-40B4-BE49-F238E27FC236}">
                <a16:creationId xmlns:a16="http://schemas.microsoft.com/office/drawing/2014/main" id="{0B5F9F37-9CA9-EE4C-90AA-58D1493EC0D1}"/>
              </a:ext>
            </a:extLst>
          </p:cNvPr>
          <p:cNvSpPr>
            <a:spLocks noGrp="1" noChangeArrowheads="1"/>
          </p:cNvSpPr>
          <p:nvPr>
            <p:ph type="body" idx="1"/>
          </p:nvPr>
        </p:nvSpPr>
        <p:spPr>
          <a:xfrm>
            <a:off x="457200" y="381000"/>
            <a:ext cx="8229600" cy="5749925"/>
          </a:xfrm>
        </p:spPr>
        <p:txBody>
          <a:bodyPr/>
          <a:lstStyle/>
          <a:p>
            <a:pPr>
              <a:lnSpc>
                <a:spcPct val="80000"/>
              </a:lnSpc>
              <a:buFont typeface="Wingdings" pitchFamily="2" charset="2"/>
              <a:buNone/>
            </a:pPr>
            <a:r>
              <a:rPr lang="en-US" altLang="en-US" sz="3200" b="1">
                <a:latin typeface="Constantia" panose="02030602050306030303" pitchFamily="18" charset="0"/>
              </a:rPr>
              <a:t>	Read John 1:12 and ask the following:</a:t>
            </a:r>
          </a:p>
          <a:p>
            <a:pPr>
              <a:lnSpc>
                <a:spcPct val="80000"/>
              </a:lnSpc>
              <a:buFont typeface="Wingdings" pitchFamily="2" charset="2"/>
              <a:buNone/>
            </a:pPr>
            <a:r>
              <a:rPr lang="en-US" altLang="en-US" sz="3200" b="1">
                <a:latin typeface="Constantia" panose="02030602050306030303" pitchFamily="18" charset="0"/>
              </a:rPr>
              <a:t>	</a:t>
            </a:r>
          </a:p>
          <a:p>
            <a:pPr>
              <a:lnSpc>
                <a:spcPct val="80000"/>
              </a:lnSpc>
              <a:buFont typeface="Wingdings" pitchFamily="2" charset="2"/>
              <a:buNone/>
            </a:pPr>
            <a:r>
              <a:rPr lang="en-US" altLang="en-US" sz="3200" b="1">
                <a:latin typeface="Constantia" panose="02030602050306030303" pitchFamily="18" charset="0"/>
              </a:rPr>
              <a:t>	“In this verse what are we told to do?” Receive Jesus and believe on His name.</a:t>
            </a:r>
          </a:p>
          <a:p>
            <a:pPr>
              <a:lnSpc>
                <a:spcPct val="80000"/>
              </a:lnSpc>
              <a:buFont typeface="Wingdings" pitchFamily="2" charset="2"/>
              <a:buNone/>
            </a:pPr>
            <a:endParaRPr lang="en-US" altLang="en-US" sz="3200" b="1">
              <a:latin typeface="Constantia" panose="02030602050306030303" pitchFamily="18" charset="0"/>
            </a:endParaRPr>
          </a:p>
          <a:p>
            <a:pPr>
              <a:lnSpc>
                <a:spcPct val="80000"/>
              </a:lnSpc>
              <a:buFont typeface="Wingdings" pitchFamily="2" charset="2"/>
              <a:buNone/>
            </a:pPr>
            <a:r>
              <a:rPr lang="en-US" altLang="en-US" sz="3200" b="1">
                <a:latin typeface="Constantia" panose="02030602050306030303" pitchFamily="18" charset="0"/>
              </a:rPr>
              <a:t>	“If we do these things, what are we promised?” Power to become the son of God.</a:t>
            </a:r>
          </a:p>
          <a:p>
            <a:pPr>
              <a:lnSpc>
                <a:spcPct val="80000"/>
              </a:lnSpc>
              <a:buFont typeface="Wingdings" pitchFamily="2" charset="2"/>
              <a:buNone/>
            </a:pPr>
            <a:endParaRPr lang="en-US" altLang="en-US" sz="3200" b="1">
              <a:latin typeface="Constantia" panose="02030602050306030303" pitchFamily="18" charset="0"/>
            </a:endParaRPr>
          </a:p>
          <a:p>
            <a:pPr>
              <a:lnSpc>
                <a:spcPct val="80000"/>
              </a:lnSpc>
              <a:buFont typeface="Wingdings" pitchFamily="2" charset="2"/>
              <a:buNone/>
            </a:pPr>
            <a:r>
              <a:rPr lang="en-US" altLang="en-US" sz="3200" b="1">
                <a:latin typeface="Constantia" panose="02030602050306030303" pitchFamily="18" charset="0"/>
              </a:rPr>
              <a:t>	“Have you received Jesus? Do you believe on His name? Then what are you promised?”</a:t>
            </a:r>
          </a:p>
          <a:p>
            <a:pPr>
              <a:lnSpc>
                <a:spcPct val="80000"/>
              </a:lnSpc>
            </a:pPr>
            <a:endParaRPr lang="en-US" altLang="en-US" sz="26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6" fill="hold" nodeType="clickEffect">
                                  <p:stCondLst>
                                    <p:cond delay="0"/>
                                  </p:stCondLst>
                                  <p:childTnLst>
                                    <p:set>
                                      <p:cBhvr>
                                        <p:cTn id="6" dur="1" fill="hold">
                                          <p:stCondLst>
                                            <p:cond delay="0"/>
                                          </p:stCondLst>
                                        </p:cTn>
                                        <p:tgtEl>
                                          <p:spTgt spid="124931">
                                            <p:txEl>
                                              <p:pRg st="0" end="0"/>
                                            </p:txEl>
                                          </p:spTgt>
                                        </p:tgtEl>
                                        <p:attrNameLst>
                                          <p:attrName>style.visibility</p:attrName>
                                        </p:attrNameLst>
                                      </p:cBhvr>
                                      <p:to>
                                        <p:strVal val="visible"/>
                                      </p:to>
                                    </p:set>
                                    <p:animEffect transition="in" filter="barn(inHorizontal)">
                                      <p:cBhvr>
                                        <p:cTn id="7" dur="500"/>
                                        <p:tgtEl>
                                          <p:spTgt spid="12493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26" fill="hold" nodeType="clickEffect">
                                  <p:stCondLst>
                                    <p:cond delay="0"/>
                                  </p:stCondLst>
                                  <p:childTnLst>
                                    <p:set>
                                      <p:cBhvr>
                                        <p:cTn id="11" dur="1" fill="hold">
                                          <p:stCondLst>
                                            <p:cond delay="0"/>
                                          </p:stCondLst>
                                        </p:cTn>
                                        <p:tgtEl>
                                          <p:spTgt spid="124931">
                                            <p:txEl>
                                              <p:pRg st="2" end="2"/>
                                            </p:txEl>
                                          </p:spTgt>
                                        </p:tgtEl>
                                        <p:attrNameLst>
                                          <p:attrName>style.visibility</p:attrName>
                                        </p:attrNameLst>
                                      </p:cBhvr>
                                      <p:to>
                                        <p:strVal val="visible"/>
                                      </p:to>
                                    </p:set>
                                    <p:animEffect transition="in" filter="barn(inHorizontal)">
                                      <p:cBhvr>
                                        <p:cTn id="12" dur="500"/>
                                        <p:tgtEl>
                                          <p:spTgt spid="124931">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6" presetClass="entr" presetSubtype="26" fill="hold" nodeType="clickEffect">
                                  <p:stCondLst>
                                    <p:cond delay="0"/>
                                  </p:stCondLst>
                                  <p:childTnLst>
                                    <p:set>
                                      <p:cBhvr>
                                        <p:cTn id="16" dur="1" fill="hold">
                                          <p:stCondLst>
                                            <p:cond delay="0"/>
                                          </p:stCondLst>
                                        </p:cTn>
                                        <p:tgtEl>
                                          <p:spTgt spid="124931">
                                            <p:txEl>
                                              <p:pRg st="4" end="4"/>
                                            </p:txEl>
                                          </p:spTgt>
                                        </p:tgtEl>
                                        <p:attrNameLst>
                                          <p:attrName>style.visibility</p:attrName>
                                        </p:attrNameLst>
                                      </p:cBhvr>
                                      <p:to>
                                        <p:strVal val="visible"/>
                                      </p:to>
                                    </p:set>
                                    <p:animEffect transition="in" filter="barn(inHorizontal)">
                                      <p:cBhvr>
                                        <p:cTn id="17" dur="500"/>
                                        <p:tgtEl>
                                          <p:spTgt spid="124931">
                                            <p:txEl>
                                              <p:pRg st="4" end="4"/>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6" presetClass="entr" presetSubtype="26" fill="hold" nodeType="clickEffect">
                                  <p:stCondLst>
                                    <p:cond delay="0"/>
                                  </p:stCondLst>
                                  <p:childTnLst>
                                    <p:set>
                                      <p:cBhvr>
                                        <p:cTn id="21" dur="1" fill="hold">
                                          <p:stCondLst>
                                            <p:cond delay="0"/>
                                          </p:stCondLst>
                                        </p:cTn>
                                        <p:tgtEl>
                                          <p:spTgt spid="124931">
                                            <p:txEl>
                                              <p:pRg st="6" end="6"/>
                                            </p:txEl>
                                          </p:spTgt>
                                        </p:tgtEl>
                                        <p:attrNameLst>
                                          <p:attrName>style.visibility</p:attrName>
                                        </p:attrNameLst>
                                      </p:cBhvr>
                                      <p:to>
                                        <p:strVal val="visible"/>
                                      </p:to>
                                    </p:set>
                                    <p:animEffect transition="in" filter="barn(inHorizontal)">
                                      <p:cBhvr>
                                        <p:cTn id="22" dur="500"/>
                                        <p:tgtEl>
                                          <p:spTgt spid="12493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a:extLst>
              <a:ext uri="{FF2B5EF4-FFF2-40B4-BE49-F238E27FC236}">
                <a16:creationId xmlns:a16="http://schemas.microsoft.com/office/drawing/2014/main" id="{08EB11DB-FF1D-E94B-B969-D6B69B23BB0C}"/>
              </a:ext>
            </a:extLst>
          </p:cNvPr>
          <p:cNvSpPr>
            <a:spLocks noGrp="1" noChangeArrowheads="1"/>
          </p:cNvSpPr>
          <p:nvPr>
            <p:ph type="body" idx="1"/>
          </p:nvPr>
        </p:nvSpPr>
        <p:spPr>
          <a:xfrm>
            <a:off x="304800" y="1828800"/>
            <a:ext cx="5029200" cy="3352800"/>
          </a:xfrm>
        </p:spPr>
        <p:txBody>
          <a:bodyPr/>
          <a:lstStyle/>
          <a:p>
            <a:pPr>
              <a:buFont typeface="Wingdings" pitchFamily="2" charset="2"/>
              <a:buNone/>
            </a:pPr>
            <a:r>
              <a:rPr lang="en-US" altLang="en-US" sz="3200" b="1">
                <a:latin typeface="Constantia" panose="02030602050306030303" pitchFamily="18" charset="0"/>
              </a:rPr>
              <a:t>	After the seeker understands this verse, then turn to Acts 2:38 and develop similarly as with John 1:12.</a:t>
            </a:r>
          </a:p>
        </p:txBody>
      </p:sp>
      <p:sp>
        <p:nvSpPr>
          <p:cNvPr id="122883" name="Rectangle 3">
            <a:extLst>
              <a:ext uri="{FF2B5EF4-FFF2-40B4-BE49-F238E27FC236}">
                <a16:creationId xmlns:a16="http://schemas.microsoft.com/office/drawing/2014/main" id="{C61E5B74-FAF3-0949-ADA9-A34CA7F9FFAA}"/>
              </a:ext>
            </a:extLst>
          </p:cNvPr>
          <p:cNvSpPr>
            <a:spLocks noChangeArrowheads="1"/>
          </p:cNvSpPr>
          <p:nvPr/>
        </p:nvSpPr>
        <p:spPr bwMode="auto">
          <a:xfrm>
            <a:off x="533400" y="3352800"/>
            <a:ext cx="8610600"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457200" indent="-457200">
              <a:spcBef>
                <a:spcPct val="20000"/>
              </a:spcBef>
              <a:buClr>
                <a:schemeClr val="accent1"/>
              </a:buClr>
              <a:buSzPct val="65000"/>
              <a:buFont typeface="Wingdings" pitchFamily="2" charset="2"/>
              <a:buChar char="n"/>
              <a:defRPr sz="3000">
                <a:solidFill>
                  <a:schemeClr val="tx1"/>
                </a:solidFill>
                <a:latin typeface="Arial" panose="020B0604020202020204" pitchFamily="34" charset="0"/>
                <a:cs typeface="Arial" panose="020B0604020202020204" pitchFamily="34" charset="0"/>
              </a:defRPr>
            </a:lvl1pPr>
            <a:lvl2pPr marL="838200" indent="-493713">
              <a:spcBef>
                <a:spcPct val="20000"/>
              </a:spcBef>
              <a:buClr>
                <a:schemeClr val="accent2"/>
              </a:buClr>
              <a:buSzPct val="60000"/>
              <a:buFont typeface="Wingdings" pitchFamily="2" charset="2"/>
              <a:buChar char="q"/>
              <a:defRPr sz="2600">
                <a:solidFill>
                  <a:schemeClr val="tx1"/>
                </a:solidFill>
                <a:latin typeface="Arial" panose="020B0604020202020204" pitchFamily="34" charset="0"/>
                <a:cs typeface="Arial" panose="020B0604020202020204" pitchFamily="34" charset="0"/>
              </a:defRPr>
            </a:lvl2pPr>
            <a:lvl3pPr marL="1257300" indent="-585788">
              <a:spcBef>
                <a:spcPct val="20000"/>
              </a:spcBef>
              <a:buClr>
                <a:schemeClr val="accent1"/>
              </a:buClr>
              <a:buSzPct val="65000"/>
              <a:buFont typeface="Wingdings" pitchFamily="2" charset="2"/>
              <a:buChar char="n"/>
              <a:defRPr sz="2200">
                <a:solidFill>
                  <a:schemeClr val="tx1"/>
                </a:solidFill>
                <a:latin typeface="Arial" panose="020B0604020202020204" pitchFamily="34" charset="0"/>
                <a:cs typeface="Arial" panose="020B0604020202020204" pitchFamily="34" charset="0"/>
              </a:defRPr>
            </a:lvl3pPr>
            <a:lvl4pPr marL="1676400" indent="-652463">
              <a:spcBef>
                <a:spcPct val="20000"/>
              </a:spcBef>
              <a:buClr>
                <a:schemeClr val="accent2"/>
              </a:buClr>
              <a:buSzPct val="70000"/>
              <a:buFont typeface="Wingdings" pitchFamily="2" charset="2"/>
              <a:buChar char="q"/>
              <a:defRPr sz="2000">
                <a:solidFill>
                  <a:schemeClr val="tx1"/>
                </a:solidFill>
                <a:latin typeface="Arial" panose="020B0604020202020204" pitchFamily="34" charset="0"/>
                <a:cs typeface="Arial" panose="020B0604020202020204" pitchFamily="34" charset="0"/>
              </a:defRPr>
            </a:lvl4pPr>
            <a:lvl5pPr marL="2133600" indent="-792163">
              <a:spcBef>
                <a:spcPct val="20000"/>
              </a:spcBef>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5pPr>
            <a:lvl6pPr marL="25908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6pPr>
            <a:lvl7pPr marL="30480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7pPr>
            <a:lvl8pPr marL="35052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8pPr>
            <a:lvl9pPr marL="39624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9pPr>
          </a:lstStyle>
          <a:p>
            <a:pPr lvl="1">
              <a:buFont typeface="Wingdings" pitchFamily="2" charset="2"/>
              <a:buNone/>
            </a:pPr>
            <a:endParaRPr lang="en-US" altLang="en-US" sz="3200" b="1">
              <a:latin typeface="Constantia" panose="02030602050306030303" pitchFamily="18" charset="0"/>
            </a:endParaRPr>
          </a:p>
        </p:txBody>
      </p:sp>
      <p:sp>
        <p:nvSpPr>
          <p:cNvPr id="122884" name="Text Box 4">
            <a:extLst>
              <a:ext uri="{FF2B5EF4-FFF2-40B4-BE49-F238E27FC236}">
                <a16:creationId xmlns:a16="http://schemas.microsoft.com/office/drawing/2014/main" id="{DEC76170-DE1C-D345-8A2A-8FF75E72876E}"/>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6: The Gospel Service</a:t>
            </a:r>
          </a:p>
        </p:txBody>
      </p:sp>
      <p:pic>
        <p:nvPicPr>
          <p:cNvPr id="122886" name="Picture 6" descr="Globes_Cary1">
            <a:extLst>
              <a:ext uri="{FF2B5EF4-FFF2-40B4-BE49-F238E27FC236}">
                <a16:creationId xmlns:a16="http://schemas.microsoft.com/office/drawing/2014/main" id="{90FA53E9-2A7E-1C45-A04C-2C7F79B9BE9F}"/>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257800" y="1143000"/>
            <a:ext cx="3695700" cy="36957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2882">
                                            <p:txEl>
                                              <p:pRg st="0" end="0"/>
                                            </p:txEl>
                                          </p:spTgt>
                                        </p:tgtEl>
                                        <p:attrNameLst>
                                          <p:attrName>style.visibility</p:attrName>
                                        </p:attrNameLst>
                                      </p:cBhvr>
                                      <p:to>
                                        <p:strVal val="visible"/>
                                      </p:to>
                                    </p:set>
                                    <p:anim calcmode="lin" valueType="num">
                                      <p:cBhvr additive="base">
                                        <p:cTn id="7" dur="500" fill="hold"/>
                                        <p:tgtEl>
                                          <p:spTgt spid="12288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288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882"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5" name="Rectangle 3">
            <a:extLst>
              <a:ext uri="{FF2B5EF4-FFF2-40B4-BE49-F238E27FC236}">
                <a16:creationId xmlns:a16="http://schemas.microsoft.com/office/drawing/2014/main" id="{4C7FFB7B-7620-5549-B8D9-0664CB123383}"/>
              </a:ext>
            </a:extLst>
          </p:cNvPr>
          <p:cNvSpPr>
            <a:spLocks noGrp="1" noChangeArrowheads="1"/>
          </p:cNvSpPr>
          <p:nvPr>
            <p:ph type="body" idx="1"/>
          </p:nvPr>
        </p:nvSpPr>
        <p:spPr>
          <a:xfrm>
            <a:off x="304800" y="1828800"/>
            <a:ext cx="5029200" cy="3352800"/>
          </a:xfrm>
        </p:spPr>
        <p:txBody>
          <a:bodyPr/>
          <a:lstStyle/>
          <a:p>
            <a:pPr>
              <a:buFont typeface="Wingdings" pitchFamily="2" charset="2"/>
              <a:buNone/>
            </a:pPr>
            <a:r>
              <a:rPr lang="en-US" altLang="en-US" sz="3200" b="1">
                <a:latin typeface="Constantia" panose="02030602050306030303" pitchFamily="18" charset="0"/>
              </a:rPr>
              <a:t>	To be able to give a successful altar call is a ministry that calls for a special anointing. One must have a real love and compassion for souls.	</a:t>
            </a:r>
          </a:p>
        </p:txBody>
      </p:sp>
      <p:sp>
        <p:nvSpPr>
          <p:cNvPr id="95240" name="Rectangle 8">
            <a:extLst>
              <a:ext uri="{FF2B5EF4-FFF2-40B4-BE49-F238E27FC236}">
                <a16:creationId xmlns:a16="http://schemas.microsoft.com/office/drawing/2014/main" id="{B1ED00C7-0E2F-3145-9ED3-B89C883CC3C9}"/>
              </a:ext>
            </a:extLst>
          </p:cNvPr>
          <p:cNvSpPr>
            <a:spLocks noChangeArrowheads="1"/>
          </p:cNvSpPr>
          <p:nvPr/>
        </p:nvSpPr>
        <p:spPr bwMode="auto">
          <a:xfrm>
            <a:off x="533400" y="3352800"/>
            <a:ext cx="8610600"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457200" indent="-457200">
              <a:spcBef>
                <a:spcPct val="20000"/>
              </a:spcBef>
              <a:buClr>
                <a:schemeClr val="accent1"/>
              </a:buClr>
              <a:buSzPct val="65000"/>
              <a:buFont typeface="Wingdings" pitchFamily="2" charset="2"/>
              <a:buChar char="n"/>
              <a:defRPr sz="3000">
                <a:solidFill>
                  <a:schemeClr val="tx1"/>
                </a:solidFill>
                <a:latin typeface="Arial" panose="020B0604020202020204" pitchFamily="34" charset="0"/>
                <a:cs typeface="Arial" panose="020B0604020202020204" pitchFamily="34" charset="0"/>
              </a:defRPr>
            </a:lvl1pPr>
            <a:lvl2pPr marL="838200" indent="-493713">
              <a:spcBef>
                <a:spcPct val="20000"/>
              </a:spcBef>
              <a:buClr>
                <a:schemeClr val="accent2"/>
              </a:buClr>
              <a:buSzPct val="60000"/>
              <a:buFont typeface="Wingdings" pitchFamily="2" charset="2"/>
              <a:buChar char="q"/>
              <a:defRPr sz="2600">
                <a:solidFill>
                  <a:schemeClr val="tx1"/>
                </a:solidFill>
                <a:latin typeface="Arial" panose="020B0604020202020204" pitchFamily="34" charset="0"/>
                <a:cs typeface="Arial" panose="020B0604020202020204" pitchFamily="34" charset="0"/>
              </a:defRPr>
            </a:lvl2pPr>
            <a:lvl3pPr marL="1257300" indent="-585788">
              <a:spcBef>
                <a:spcPct val="20000"/>
              </a:spcBef>
              <a:buClr>
                <a:schemeClr val="accent1"/>
              </a:buClr>
              <a:buSzPct val="65000"/>
              <a:buFont typeface="Wingdings" pitchFamily="2" charset="2"/>
              <a:buChar char="n"/>
              <a:defRPr sz="2200">
                <a:solidFill>
                  <a:schemeClr val="tx1"/>
                </a:solidFill>
                <a:latin typeface="Arial" panose="020B0604020202020204" pitchFamily="34" charset="0"/>
                <a:cs typeface="Arial" panose="020B0604020202020204" pitchFamily="34" charset="0"/>
              </a:defRPr>
            </a:lvl3pPr>
            <a:lvl4pPr marL="1676400" indent="-652463">
              <a:spcBef>
                <a:spcPct val="20000"/>
              </a:spcBef>
              <a:buClr>
                <a:schemeClr val="accent2"/>
              </a:buClr>
              <a:buSzPct val="70000"/>
              <a:buFont typeface="Wingdings" pitchFamily="2" charset="2"/>
              <a:buChar char="q"/>
              <a:defRPr sz="2000">
                <a:solidFill>
                  <a:schemeClr val="tx1"/>
                </a:solidFill>
                <a:latin typeface="Arial" panose="020B0604020202020204" pitchFamily="34" charset="0"/>
                <a:cs typeface="Arial" panose="020B0604020202020204" pitchFamily="34" charset="0"/>
              </a:defRPr>
            </a:lvl4pPr>
            <a:lvl5pPr marL="2133600" indent="-792163">
              <a:spcBef>
                <a:spcPct val="20000"/>
              </a:spcBef>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5pPr>
            <a:lvl6pPr marL="25908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6pPr>
            <a:lvl7pPr marL="30480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7pPr>
            <a:lvl8pPr marL="35052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8pPr>
            <a:lvl9pPr marL="39624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9pPr>
          </a:lstStyle>
          <a:p>
            <a:pPr lvl="1">
              <a:buFont typeface="Wingdings" pitchFamily="2" charset="2"/>
              <a:buNone/>
            </a:pPr>
            <a:endParaRPr lang="en-US" altLang="en-US" sz="3200" b="1">
              <a:latin typeface="Constantia" panose="02030602050306030303" pitchFamily="18" charset="0"/>
            </a:endParaRPr>
          </a:p>
        </p:txBody>
      </p:sp>
      <p:sp>
        <p:nvSpPr>
          <p:cNvPr id="95244" name="Text Box 12">
            <a:extLst>
              <a:ext uri="{FF2B5EF4-FFF2-40B4-BE49-F238E27FC236}">
                <a16:creationId xmlns:a16="http://schemas.microsoft.com/office/drawing/2014/main" id="{2155C332-F3A7-484B-96AD-5143D15003E6}"/>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7: The Altar Service</a:t>
            </a:r>
          </a:p>
        </p:txBody>
      </p:sp>
      <p:sp>
        <p:nvSpPr>
          <p:cNvPr id="95246" name="Rectangle 14">
            <a:extLst>
              <a:ext uri="{FF2B5EF4-FFF2-40B4-BE49-F238E27FC236}">
                <a16:creationId xmlns:a16="http://schemas.microsoft.com/office/drawing/2014/main" id="{0FDFE272-75F7-3C4C-A963-7EBA1B8E90F7}"/>
              </a:ext>
            </a:extLst>
          </p:cNvPr>
          <p:cNvSpPr>
            <a:spLocks noChangeArrowheads="1"/>
          </p:cNvSpPr>
          <p:nvPr/>
        </p:nvSpPr>
        <p:spPr bwMode="auto">
          <a:xfrm>
            <a:off x="533400" y="304800"/>
            <a:ext cx="80772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4200">
                <a:solidFill>
                  <a:schemeClr val="tx2"/>
                </a:solidFill>
                <a:latin typeface="Garamond" panose="02020404030301010803" pitchFamily="18" charset="0"/>
                <a:cs typeface="Arial" panose="020B0604020202020204" pitchFamily="34" charset="0"/>
              </a:defRPr>
            </a:lvl1pPr>
            <a:lvl2pPr>
              <a:defRPr sz="4200">
                <a:solidFill>
                  <a:schemeClr val="tx2"/>
                </a:solidFill>
                <a:latin typeface="Garamond" panose="02020404030301010803" pitchFamily="18" charset="0"/>
                <a:cs typeface="Arial" panose="020B0604020202020204" pitchFamily="34" charset="0"/>
              </a:defRPr>
            </a:lvl2pPr>
            <a:lvl3pPr>
              <a:defRPr sz="4200">
                <a:solidFill>
                  <a:schemeClr val="tx2"/>
                </a:solidFill>
                <a:latin typeface="Garamond" panose="02020404030301010803" pitchFamily="18" charset="0"/>
                <a:cs typeface="Arial" panose="020B0604020202020204" pitchFamily="34" charset="0"/>
              </a:defRPr>
            </a:lvl3pPr>
            <a:lvl4pPr>
              <a:defRPr sz="4200">
                <a:solidFill>
                  <a:schemeClr val="tx2"/>
                </a:solidFill>
                <a:latin typeface="Garamond" panose="02020404030301010803" pitchFamily="18" charset="0"/>
                <a:cs typeface="Arial" panose="020B0604020202020204" pitchFamily="34" charset="0"/>
              </a:defRPr>
            </a:lvl4pPr>
            <a:lvl5pPr>
              <a:defRPr sz="4200">
                <a:solidFill>
                  <a:schemeClr val="tx2"/>
                </a:solidFill>
                <a:latin typeface="Garamond" panose="02020404030301010803" pitchFamily="18" charset="0"/>
                <a:cs typeface="Arial" panose="020B0604020202020204" pitchFamily="34" charset="0"/>
              </a:defRPr>
            </a:lvl5pPr>
            <a:lvl6pPr marL="45720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6pPr>
            <a:lvl7pPr marL="91440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7pPr>
            <a:lvl8pPr marL="137160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8pPr>
            <a:lvl9pPr marL="182880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9pPr>
          </a:lstStyle>
          <a:p>
            <a:r>
              <a:rPr lang="en-US" altLang="en-US" b="1">
                <a:latin typeface="Constantia" panose="02030602050306030303" pitchFamily="18" charset="0"/>
              </a:rPr>
              <a:t>The Altar Call</a:t>
            </a:r>
          </a:p>
        </p:txBody>
      </p:sp>
      <p:pic>
        <p:nvPicPr>
          <p:cNvPr id="95247" name="Picture 15" descr="Globes_Cary1">
            <a:extLst>
              <a:ext uri="{FF2B5EF4-FFF2-40B4-BE49-F238E27FC236}">
                <a16:creationId xmlns:a16="http://schemas.microsoft.com/office/drawing/2014/main" id="{5A3E502B-9BCC-D747-90D5-24345A459847}"/>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257800" y="2438400"/>
            <a:ext cx="3695700" cy="36957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5246"/>
                                        </p:tgtEl>
                                        <p:attrNameLst>
                                          <p:attrName>style.visibility</p:attrName>
                                        </p:attrNameLst>
                                      </p:cBhvr>
                                      <p:to>
                                        <p:strVal val="visible"/>
                                      </p:to>
                                    </p:set>
                                    <p:anim calcmode="lin" valueType="num">
                                      <p:cBhvr additive="base">
                                        <p:cTn id="7" dur="500" fill="hold"/>
                                        <p:tgtEl>
                                          <p:spTgt spid="95246"/>
                                        </p:tgtEl>
                                        <p:attrNameLst>
                                          <p:attrName>ppt_x</p:attrName>
                                        </p:attrNameLst>
                                      </p:cBhvr>
                                      <p:tavLst>
                                        <p:tav tm="0">
                                          <p:val>
                                            <p:strVal val="#ppt_x"/>
                                          </p:val>
                                        </p:tav>
                                        <p:tav tm="100000">
                                          <p:val>
                                            <p:strVal val="#ppt_x"/>
                                          </p:val>
                                        </p:tav>
                                      </p:tavLst>
                                    </p:anim>
                                    <p:anim calcmode="lin" valueType="num">
                                      <p:cBhvr additive="base">
                                        <p:cTn id="8" dur="500" fill="hold"/>
                                        <p:tgtEl>
                                          <p:spTgt spid="95246"/>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5235">
                                            <p:txEl>
                                              <p:pRg st="0" end="0"/>
                                            </p:txEl>
                                          </p:spTgt>
                                        </p:tgtEl>
                                        <p:attrNameLst>
                                          <p:attrName>style.visibility</p:attrName>
                                        </p:attrNameLst>
                                      </p:cBhvr>
                                      <p:to>
                                        <p:strVal val="visible"/>
                                      </p:to>
                                    </p:set>
                                    <p:anim calcmode="lin" valueType="num">
                                      <p:cBhvr additive="base">
                                        <p:cTn id="13" dur="500" fill="hold"/>
                                        <p:tgtEl>
                                          <p:spTgt spid="9523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523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235" grpId="0" build="p"/>
      <p:bldP spid="9524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74" name="Rectangle 18">
            <a:extLst>
              <a:ext uri="{FF2B5EF4-FFF2-40B4-BE49-F238E27FC236}">
                <a16:creationId xmlns:a16="http://schemas.microsoft.com/office/drawing/2014/main" id="{FD5ADFA9-1F27-7E44-BA95-5DFBD1BE48C7}"/>
              </a:ext>
            </a:extLst>
          </p:cNvPr>
          <p:cNvSpPr>
            <a:spLocks noChangeArrowheads="1"/>
          </p:cNvSpPr>
          <p:nvPr/>
        </p:nvSpPr>
        <p:spPr bwMode="auto">
          <a:xfrm>
            <a:off x="457200" y="1371600"/>
            <a:ext cx="83058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accent1"/>
              </a:buClr>
              <a:buSzPct val="65000"/>
              <a:buFont typeface="Wingdings" pitchFamily="2" charset="2"/>
              <a:buChar char="n"/>
              <a:defRPr sz="3000">
                <a:solidFill>
                  <a:schemeClr val="tx1"/>
                </a:solidFill>
                <a:latin typeface="Arial" panose="020B0604020202020204" pitchFamily="34" charset="0"/>
                <a:cs typeface="Arial" panose="020B0604020202020204" pitchFamily="34" charset="0"/>
              </a:defRPr>
            </a:lvl1pPr>
            <a:lvl2pPr marL="669925" indent="-325438">
              <a:spcBef>
                <a:spcPct val="20000"/>
              </a:spcBef>
              <a:buClr>
                <a:schemeClr val="accent2"/>
              </a:buClr>
              <a:buSzPct val="60000"/>
              <a:buFont typeface="Wingdings" pitchFamily="2" charset="2"/>
              <a:buChar char="q"/>
              <a:defRPr sz="2600">
                <a:solidFill>
                  <a:schemeClr val="tx1"/>
                </a:solidFill>
                <a:latin typeface="Arial" panose="020B0604020202020204" pitchFamily="34" charset="0"/>
                <a:cs typeface="Arial" panose="020B0604020202020204" pitchFamily="34" charset="0"/>
              </a:defRPr>
            </a:lvl2pPr>
            <a:lvl3pPr marL="1022350" indent="-350838">
              <a:spcBef>
                <a:spcPct val="20000"/>
              </a:spcBef>
              <a:buClr>
                <a:schemeClr val="accent1"/>
              </a:buClr>
              <a:buSzPct val="65000"/>
              <a:buFont typeface="Wingdings" pitchFamily="2" charset="2"/>
              <a:buChar char="n"/>
              <a:defRPr sz="2200">
                <a:solidFill>
                  <a:schemeClr val="tx1"/>
                </a:solidFill>
                <a:latin typeface="Arial" panose="020B0604020202020204" pitchFamily="34" charset="0"/>
                <a:cs typeface="Arial" panose="020B0604020202020204" pitchFamily="34" charset="0"/>
              </a:defRPr>
            </a:lvl3pPr>
            <a:lvl4pPr marL="1339850" indent="-315913">
              <a:spcBef>
                <a:spcPct val="20000"/>
              </a:spcBef>
              <a:buClr>
                <a:schemeClr val="accent2"/>
              </a:buClr>
              <a:buSzPct val="70000"/>
              <a:buFont typeface="Wingdings" pitchFamily="2" charset="2"/>
              <a:buChar char="q"/>
              <a:defRPr sz="2000">
                <a:solidFill>
                  <a:schemeClr val="tx1"/>
                </a:solidFill>
                <a:latin typeface="Arial" panose="020B0604020202020204" pitchFamily="34" charset="0"/>
                <a:cs typeface="Arial" panose="020B0604020202020204" pitchFamily="34" charset="0"/>
              </a:defRPr>
            </a:lvl4pPr>
            <a:lvl5pPr marL="1681163" indent="-339725">
              <a:spcBef>
                <a:spcPct val="20000"/>
              </a:spcBef>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5pPr>
            <a:lvl6pPr marL="21383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6pPr>
            <a:lvl7pPr marL="25955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7pPr>
            <a:lvl8pPr marL="30527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8pPr>
            <a:lvl9pPr marL="35099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9pPr>
          </a:lstStyle>
          <a:p>
            <a:pPr>
              <a:buFont typeface="Wingdings" pitchFamily="2" charset="2"/>
              <a:buNone/>
            </a:pPr>
            <a:r>
              <a:rPr lang="en-US" altLang="en-US" sz="3200" b="1">
                <a:latin typeface="Constantia" panose="02030602050306030303" pitchFamily="18" charset="0"/>
              </a:rPr>
              <a:t>	The invitation should be simple, earnest, direct, and personal. Therefore, nothing should interfere nor interrupt this part of the service.</a:t>
            </a:r>
          </a:p>
          <a:p>
            <a:pPr>
              <a:buFont typeface="Wingdings" pitchFamily="2" charset="2"/>
              <a:buNone/>
            </a:pPr>
            <a:endParaRPr lang="en-US" altLang="en-US" sz="3200" b="1">
              <a:latin typeface="Constantia" panose="02030602050306030303" pitchFamily="18" charset="0"/>
            </a:endParaRPr>
          </a:p>
          <a:p>
            <a:pPr>
              <a:buFont typeface="Wingdings" pitchFamily="2" charset="2"/>
              <a:buNone/>
            </a:pPr>
            <a:r>
              <a:rPr lang="en-US" altLang="en-US" sz="3200" b="1">
                <a:latin typeface="Constantia" panose="02030602050306030303" pitchFamily="18" charset="0"/>
              </a:rPr>
              <a:t>	If there is anywhere the evangelist needs a special anointing, it is here.</a:t>
            </a:r>
          </a:p>
        </p:txBody>
      </p:sp>
      <p:sp>
        <p:nvSpPr>
          <p:cNvPr id="70678" name="Text Box 22">
            <a:extLst>
              <a:ext uri="{FF2B5EF4-FFF2-40B4-BE49-F238E27FC236}">
                <a16:creationId xmlns:a16="http://schemas.microsoft.com/office/drawing/2014/main" id="{B7AC0E45-13F7-F24C-A690-6C21D329591F}"/>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7: The Altar Service</a:t>
            </a: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0" presetClass="entr" presetSubtype="0" fill="hold" nodeType="clickEffect">
                                  <p:stCondLst>
                                    <p:cond delay="0"/>
                                  </p:stCondLst>
                                  <p:childTnLst>
                                    <p:set>
                                      <p:cBhvr>
                                        <p:cTn id="6" dur="1" fill="hold">
                                          <p:stCondLst>
                                            <p:cond delay="0"/>
                                          </p:stCondLst>
                                        </p:cTn>
                                        <p:tgtEl>
                                          <p:spTgt spid="70674">
                                            <p:txEl>
                                              <p:pRg st="0" end="0"/>
                                            </p:txEl>
                                          </p:spTgt>
                                        </p:tgtEl>
                                        <p:attrNameLst>
                                          <p:attrName>style.visibility</p:attrName>
                                        </p:attrNameLst>
                                      </p:cBhvr>
                                      <p:to>
                                        <p:strVal val="visible"/>
                                      </p:to>
                                    </p:set>
                                    <p:animEffect transition="in" filter="wedge">
                                      <p:cBhvr>
                                        <p:cTn id="7" dur="2000"/>
                                        <p:tgtEl>
                                          <p:spTgt spid="70674">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0" presetClass="entr" presetSubtype="0" fill="hold" nodeType="clickEffect">
                                  <p:stCondLst>
                                    <p:cond delay="0"/>
                                  </p:stCondLst>
                                  <p:childTnLst>
                                    <p:set>
                                      <p:cBhvr>
                                        <p:cTn id="11" dur="1" fill="hold">
                                          <p:stCondLst>
                                            <p:cond delay="0"/>
                                          </p:stCondLst>
                                        </p:cTn>
                                        <p:tgtEl>
                                          <p:spTgt spid="70674">
                                            <p:txEl>
                                              <p:pRg st="2" end="2"/>
                                            </p:txEl>
                                          </p:spTgt>
                                        </p:tgtEl>
                                        <p:attrNameLst>
                                          <p:attrName>style.visibility</p:attrName>
                                        </p:attrNameLst>
                                      </p:cBhvr>
                                      <p:to>
                                        <p:strVal val="visible"/>
                                      </p:to>
                                    </p:set>
                                    <p:animEffect transition="in" filter="wedge">
                                      <p:cBhvr>
                                        <p:cTn id="12" dur="2000"/>
                                        <p:tgtEl>
                                          <p:spTgt spid="7067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a:extLst>
              <a:ext uri="{FF2B5EF4-FFF2-40B4-BE49-F238E27FC236}">
                <a16:creationId xmlns:a16="http://schemas.microsoft.com/office/drawing/2014/main" id="{BA82DDBA-7D13-7546-84E4-53754E686684}"/>
              </a:ext>
            </a:extLst>
          </p:cNvPr>
          <p:cNvSpPr>
            <a:spLocks noGrp="1" noChangeArrowheads="1"/>
          </p:cNvSpPr>
          <p:nvPr>
            <p:ph type="title"/>
          </p:nvPr>
        </p:nvSpPr>
        <p:spPr>
          <a:xfrm>
            <a:off x="2133600" y="304800"/>
            <a:ext cx="7086600" cy="1139825"/>
          </a:xfrm>
        </p:spPr>
        <p:txBody>
          <a:bodyPr/>
          <a:lstStyle/>
          <a:p>
            <a:r>
              <a:rPr lang="en-US" altLang="en-US" b="1">
                <a:latin typeface="Constantia" panose="02030602050306030303" pitchFamily="18" charset="0"/>
              </a:rPr>
              <a:t>The Altar Service</a:t>
            </a:r>
          </a:p>
        </p:txBody>
      </p:sp>
      <p:pic>
        <p:nvPicPr>
          <p:cNvPr id="89097" name="Picture 9" descr="1025504_77358648">
            <a:extLst>
              <a:ext uri="{FF2B5EF4-FFF2-40B4-BE49-F238E27FC236}">
                <a16:creationId xmlns:a16="http://schemas.microsoft.com/office/drawing/2014/main" id="{2D94C31D-6D10-1345-A181-309733E7F2E7}"/>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981200" cy="6858000"/>
          </a:xfrm>
          <a:prstGeom prst="rect">
            <a:avLst/>
          </a:prstGeom>
          <a:noFill/>
          <a:extLst>
            <a:ext uri="{909E8E84-426E-40DD-AFC4-6F175D3DCCD1}">
              <a14:hiddenFill xmlns:a14="http://schemas.microsoft.com/office/drawing/2010/main">
                <a:solidFill>
                  <a:srgbClr val="FFFFFF"/>
                </a:solidFill>
              </a14:hiddenFill>
            </a:ext>
          </a:extLst>
        </p:spPr>
      </p:pic>
      <p:sp>
        <p:nvSpPr>
          <p:cNvPr id="89102" name="Rectangle 14">
            <a:extLst>
              <a:ext uri="{FF2B5EF4-FFF2-40B4-BE49-F238E27FC236}">
                <a16:creationId xmlns:a16="http://schemas.microsoft.com/office/drawing/2014/main" id="{517C0EEF-E906-D549-99D6-2F3F62D948A9}"/>
              </a:ext>
            </a:extLst>
          </p:cNvPr>
          <p:cNvSpPr>
            <a:spLocks noChangeArrowheads="1"/>
          </p:cNvSpPr>
          <p:nvPr/>
        </p:nvSpPr>
        <p:spPr bwMode="auto">
          <a:xfrm>
            <a:off x="1828800" y="1447800"/>
            <a:ext cx="7315200" cy="419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457200" indent="-457200">
              <a:spcBef>
                <a:spcPct val="20000"/>
              </a:spcBef>
              <a:buClr>
                <a:schemeClr val="accent1"/>
              </a:buClr>
              <a:buSzPct val="65000"/>
              <a:buFont typeface="Wingdings" pitchFamily="2" charset="2"/>
              <a:buChar char="n"/>
              <a:defRPr sz="3000">
                <a:solidFill>
                  <a:schemeClr val="tx1"/>
                </a:solidFill>
                <a:latin typeface="Arial" panose="020B0604020202020204" pitchFamily="34" charset="0"/>
                <a:cs typeface="Arial" panose="020B0604020202020204" pitchFamily="34" charset="0"/>
              </a:defRPr>
            </a:lvl1pPr>
            <a:lvl2pPr marL="838200" indent="-493713">
              <a:spcBef>
                <a:spcPct val="20000"/>
              </a:spcBef>
              <a:buClr>
                <a:schemeClr val="accent2"/>
              </a:buClr>
              <a:buSzPct val="60000"/>
              <a:buFont typeface="Wingdings" pitchFamily="2" charset="2"/>
              <a:buChar char="q"/>
              <a:defRPr sz="2600">
                <a:solidFill>
                  <a:schemeClr val="tx1"/>
                </a:solidFill>
                <a:latin typeface="Arial" panose="020B0604020202020204" pitchFamily="34" charset="0"/>
                <a:cs typeface="Arial" panose="020B0604020202020204" pitchFamily="34" charset="0"/>
              </a:defRPr>
            </a:lvl2pPr>
            <a:lvl3pPr marL="1257300" indent="-585788">
              <a:spcBef>
                <a:spcPct val="20000"/>
              </a:spcBef>
              <a:buClr>
                <a:schemeClr val="accent1"/>
              </a:buClr>
              <a:buSzPct val="65000"/>
              <a:buFont typeface="Wingdings" pitchFamily="2" charset="2"/>
              <a:buChar char="n"/>
              <a:defRPr sz="2200">
                <a:solidFill>
                  <a:schemeClr val="tx1"/>
                </a:solidFill>
                <a:latin typeface="Arial" panose="020B0604020202020204" pitchFamily="34" charset="0"/>
                <a:cs typeface="Arial" panose="020B0604020202020204" pitchFamily="34" charset="0"/>
              </a:defRPr>
            </a:lvl3pPr>
            <a:lvl4pPr marL="1676400" indent="-652463">
              <a:spcBef>
                <a:spcPct val="20000"/>
              </a:spcBef>
              <a:buClr>
                <a:schemeClr val="accent2"/>
              </a:buClr>
              <a:buSzPct val="70000"/>
              <a:buFont typeface="Wingdings" pitchFamily="2" charset="2"/>
              <a:buChar char="q"/>
              <a:defRPr sz="2000">
                <a:solidFill>
                  <a:schemeClr val="tx1"/>
                </a:solidFill>
                <a:latin typeface="Arial" panose="020B0604020202020204" pitchFamily="34" charset="0"/>
                <a:cs typeface="Arial" panose="020B0604020202020204" pitchFamily="34" charset="0"/>
              </a:defRPr>
            </a:lvl4pPr>
            <a:lvl5pPr marL="2133600" indent="-792163">
              <a:spcBef>
                <a:spcPct val="20000"/>
              </a:spcBef>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5pPr>
            <a:lvl6pPr marL="25908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6pPr>
            <a:lvl7pPr marL="30480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7pPr>
            <a:lvl8pPr marL="35052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8pPr>
            <a:lvl9pPr marL="39624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9pPr>
          </a:lstStyle>
          <a:p>
            <a:pPr>
              <a:buFont typeface="Wingdings" pitchFamily="2" charset="2"/>
              <a:buNone/>
            </a:pPr>
            <a:r>
              <a:rPr lang="en-US" altLang="en-US" sz="3200" b="1">
                <a:latin typeface="Constantia" panose="02030602050306030303" pitchFamily="18" charset="0"/>
              </a:rPr>
              <a:t>	In some churches the altar service may be in a prayer room; in other churches the altar service may take place at the altar in the front of the church.</a:t>
            </a:r>
          </a:p>
          <a:p>
            <a:pPr>
              <a:buFont typeface="Wingdings" pitchFamily="2" charset="2"/>
              <a:buNone/>
            </a:pPr>
            <a:endParaRPr lang="en-US" altLang="en-US" sz="3200" b="1">
              <a:latin typeface="Constantia" panose="02030602050306030303" pitchFamily="18" charset="0"/>
            </a:endParaRPr>
          </a:p>
          <a:p>
            <a:pPr>
              <a:buFont typeface="Wingdings" pitchFamily="2" charset="2"/>
              <a:buNone/>
            </a:pPr>
            <a:r>
              <a:rPr lang="en-US" altLang="en-US" sz="3200" b="1">
                <a:latin typeface="Constantia" panose="02030602050306030303" pitchFamily="18" charset="0"/>
              </a:rPr>
              <a:t>	Both places have merit.</a:t>
            </a:r>
          </a:p>
        </p:txBody>
      </p:sp>
      <p:sp>
        <p:nvSpPr>
          <p:cNvPr id="89124" name="Text Box 36">
            <a:extLst>
              <a:ext uri="{FF2B5EF4-FFF2-40B4-BE49-F238E27FC236}">
                <a16:creationId xmlns:a16="http://schemas.microsoft.com/office/drawing/2014/main" id="{9700F6EF-8BA1-9B4C-9676-3B831F9C4C06}"/>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7: The Altar Service</a:t>
            </a: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89090"/>
                                        </p:tgtEl>
                                        <p:attrNameLst>
                                          <p:attrName>style.visibility</p:attrName>
                                        </p:attrNameLst>
                                      </p:cBhvr>
                                      <p:to>
                                        <p:strVal val="visible"/>
                                      </p:to>
                                    </p:set>
                                    <p:animEffect transition="in" filter="box(in)">
                                      <p:cBhvr>
                                        <p:cTn id="7" dur="500"/>
                                        <p:tgtEl>
                                          <p:spTgt spid="8909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89102">
                                            <p:txEl>
                                              <p:pRg st="0" end="0"/>
                                            </p:txEl>
                                          </p:spTgt>
                                        </p:tgtEl>
                                        <p:attrNameLst>
                                          <p:attrName>style.visibility</p:attrName>
                                        </p:attrNameLst>
                                      </p:cBhvr>
                                      <p:to>
                                        <p:strVal val="visible"/>
                                      </p:to>
                                    </p:set>
                                    <p:animEffect transition="in" filter="box(in)">
                                      <p:cBhvr>
                                        <p:cTn id="12" dur="500"/>
                                        <p:tgtEl>
                                          <p:spTgt spid="89102">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nodeType="clickEffect">
                                  <p:stCondLst>
                                    <p:cond delay="0"/>
                                  </p:stCondLst>
                                  <p:childTnLst>
                                    <p:set>
                                      <p:cBhvr>
                                        <p:cTn id="16" dur="1" fill="hold">
                                          <p:stCondLst>
                                            <p:cond delay="0"/>
                                          </p:stCondLst>
                                        </p:cTn>
                                        <p:tgtEl>
                                          <p:spTgt spid="89102">
                                            <p:txEl>
                                              <p:pRg st="2" end="2"/>
                                            </p:txEl>
                                          </p:spTgt>
                                        </p:tgtEl>
                                        <p:attrNameLst>
                                          <p:attrName>style.visibility</p:attrName>
                                        </p:attrNameLst>
                                      </p:cBhvr>
                                      <p:to>
                                        <p:strVal val="visible"/>
                                      </p:to>
                                    </p:set>
                                    <p:animEffect transition="in" filter="box(in)">
                                      <p:cBhvr>
                                        <p:cTn id="17" dur="500"/>
                                        <p:tgtEl>
                                          <p:spTgt spid="8910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7" name="Rectangle 3">
            <a:extLst>
              <a:ext uri="{FF2B5EF4-FFF2-40B4-BE49-F238E27FC236}">
                <a16:creationId xmlns:a16="http://schemas.microsoft.com/office/drawing/2014/main" id="{76B1988B-555D-2A4D-A19A-9D6C80209CC9}"/>
              </a:ext>
            </a:extLst>
          </p:cNvPr>
          <p:cNvSpPr>
            <a:spLocks noGrp="1" noChangeArrowheads="1"/>
          </p:cNvSpPr>
          <p:nvPr>
            <p:ph type="body" idx="1"/>
          </p:nvPr>
        </p:nvSpPr>
        <p:spPr>
          <a:xfrm>
            <a:off x="457200" y="685800"/>
            <a:ext cx="8229600" cy="5292725"/>
          </a:xfrm>
        </p:spPr>
        <p:txBody>
          <a:bodyPr/>
          <a:lstStyle/>
          <a:p>
            <a:pPr>
              <a:buFont typeface="Wingdings" pitchFamily="2" charset="2"/>
              <a:buNone/>
            </a:pPr>
            <a:r>
              <a:rPr lang="en-US" altLang="en-US" sz="3200" b="1">
                <a:latin typeface="Constantia" panose="02030602050306030303" pitchFamily="18" charset="0"/>
              </a:rPr>
              <a:t>	The prayer room has merit in that it removes the noise of the praying away from the unsaved visitor. </a:t>
            </a:r>
          </a:p>
          <a:p>
            <a:pPr>
              <a:buFont typeface="Wingdings" pitchFamily="2" charset="2"/>
              <a:buNone/>
            </a:pPr>
            <a:endParaRPr lang="en-US" altLang="en-US" sz="3200" b="1">
              <a:latin typeface="Constantia" panose="02030602050306030303" pitchFamily="18" charset="0"/>
            </a:endParaRPr>
          </a:p>
          <a:p>
            <a:pPr>
              <a:buFont typeface="Wingdings" pitchFamily="2" charset="2"/>
              <a:buNone/>
            </a:pPr>
            <a:r>
              <a:rPr lang="en-US" altLang="en-US" sz="3200" b="1">
                <a:latin typeface="Constantia" panose="02030602050306030303" pitchFamily="18" charset="0"/>
              </a:rPr>
              <a:t>	It also leaves the unsaved behind in the auditorium where they can be dismissed and the evangelist may have the opportunity to shake their hands, invite them back, and to further deal with their souls.</a:t>
            </a:r>
          </a:p>
        </p:txBody>
      </p:sp>
      <p:sp>
        <p:nvSpPr>
          <p:cNvPr id="113670" name="Text Box 6">
            <a:extLst>
              <a:ext uri="{FF2B5EF4-FFF2-40B4-BE49-F238E27FC236}">
                <a16:creationId xmlns:a16="http://schemas.microsoft.com/office/drawing/2014/main" id="{5098D420-3F11-5943-BF5D-45683AC5FB8C}"/>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7: The Altar Service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113667">
                                            <p:txEl>
                                              <p:pRg st="0" end="0"/>
                                            </p:txEl>
                                          </p:spTgt>
                                        </p:tgtEl>
                                        <p:attrNameLst>
                                          <p:attrName>style.visibility</p:attrName>
                                        </p:attrNameLst>
                                      </p:cBhvr>
                                      <p:to>
                                        <p:strVal val="visible"/>
                                      </p:to>
                                    </p:set>
                                    <p:animEffect transition="in" filter="diamond(in)">
                                      <p:cBhvr>
                                        <p:cTn id="7" dur="2000"/>
                                        <p:tgtEl>
                                          <p:spTgt spid="11366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113667">
                                            <p:txEl>
                                              <p:pRg st="2" end="2"/>
                                            </p:txEl>
                                          </p:spTgt>
                                        </p:tgtEl>
                                        <p:attrNameLst>
                                          <p:attrName>style.visibility</p:attrName>
                                        </p:attrNameLst>
                                      </p:cBhvr>
                                      <p:to>
                                        <p:strVal val="visible"/>
                                      </p:to>
                                    </p:set>
                                    <p:animEffect transition="in" filter="diamond(in)">
                                      <p:cBhvr>
                                        <p:cTn id="12" dur="2000"/>
                                        <p:tgtEl>
                                          <p:spTgt spid="11366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9812" name="Picture 4" descr="Vintage Bible">
            <a:extLst>
              <a:ext uri="{FF2B5EF4-FFF2-40B4-BE49-F238E27FC236}">
                <a16:creationId xmlns:a16="http://schemas.microsoft.com/office/drawing/2014/main" id="{4EF066D9-FC34-F945-B411-73C7F531524E}"/>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791200" y="1066800"/>
            <a:ext cx="3100388" cy="4267200"/>
          </a:xfrm>
          <a:prstGeom prst="rect">
            <a:avLst/>
          </a:prstGeom>
          <a:noFill/>
          <a:extLst>
            <a:ext uri="{909E8E84-426E-40DD-AFC4-6F175D3DCCD1}">
              <a14:hiddenFill xmlns:a14="http://schemas.microsoft.com/office/drawing/2010/main">
                <a:solidFill>
                  <a:srgbClr val="FFFFFF"/>
                </a:solidFill>
              </a14:hiddenFill>
            </a:ext>
          </a:extLst>
        </p:spPr>
      </p:pic>
      <p:sp>
        <p:nvSpPr>
          <p:cNvPr id="119810" name="Rectangle 2">
            <a:extLst>
              <a:ext uri="{FF2B5EF4-FFF2-40B4-BE49-F238E27FC236}">
                <a16:creationId xmlns:a16="http://schemas.microsoft.com/office/drawing/2014/main" id="{BE933266-0976-9A44-AD98-7DCD46A61E11}"/>
              </a:ext>
            </a:extLst>
          </p:cNvPr>
          <p:cNvSpPr>
            <a:spLocks noGrp="1" noChangeArrowheads="1"/>
          </p:cNvSpPr>
          <p:nvPr>
            <p:ph type="body" idx="1"/>
          </p:nvPr>
        </p:nvSpPr>
        <p:spPr>
          <a:xfrm>
            <a:off x="228600" y="381000"/>
            <a:ext cx="6019800" cy="5292725"/>
          </a:xfrm>
        </p:spPr>
        <p:txBody>
          <a:bodyPr/>
          <a:lstStyle/>
          <a:p>
            <a:pPr>
              <a:buFont typeface="Wingdings" pitchFamily="2" charset="2"/>
              <a:buNone/>
            </a:pPr>
            <a:r>
              <a:rPr lang="en-US" altLang="en-US" sz="3200" b="1">
                <a:latin typeface="Constantia" panose="02030602050306030303" pitchFamily="18" charset="0"/>
              </a:rPr>
              <a:t>	The church altar has merit in that a stranger will find it much easier to make his way down to the altar than to walk out into another part of the building. </a:t>
            </a:r>
          </a:p>
          <a:p>
            <a:pPr>
              <a:buFont typeface="Wingdings" pitchFamily="2" charset="2"/>
              <a:buNone/>
            </a:pPr>
            <a:endParaRPr lang="en-US" altLang="en-US" sz="3200" b="1">
              <a:latin typeface="Constantia" panose="02030602050306030303" pitchFamily="18" charset="0"/>
            </a:endParaRPr>
          </a:p>
          <a:p>
            <a:pPr>
              <a:buFont typeface="Wingdings" pitchFamily="2" charset="2"/>
              <a:buNone/>
            </a:pPr>
            <a:r>
              <a:rPr lang="en-US" altLang="en-US" sz="3200" b="1">
                <a:latin typeface="Constantia" panose="02030602050306030303" pitchFamily="18" charset="0"/>
              </a:rPr>
              <a:t>	Also strangers are sometimes interested in seeing what is happening at the altar.</a:t>
            </a:r>
          </a:p>
        </p:txBody>
      </p:sp>
      <p:sp>
        <p:nvSpPr>
          <p:cNvPr id="119813" name="Text Box 5">
            <a:extLst>
              <a:ext uri="{FF2B5EF4-FFF2-40B4-BE49-F238E27FC236}">
                <a16:creationId xmlns:a16="http://schemas.microsoft.com/office/drawing/2014/main" id="{771BDD25-1162-2D44-9152-7802072D2D76}"/>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7: The Altar Service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119810">
                                            <p:txEl>
                                              <p:pRg st="0" end="0"/>
                                            </p:txEl>
                                          </p:spTgt>
                                        </p:tgtEl>
                                        <p:attrNameLst>
                                          <p:attrName>style.visibility</p:attrName>
                                        </p:attrNameLst>
                                      </p:cBhvr>
                                      <p:to>
                                        <p:strVal val="visible"/>
                                      </p:to>
                                    </p:set>
                                    <p:animEffect transition="in" filter="diamond(in)">
                                      <p:cBhvr>
                                        <p:cTn id="7" dur="2000"/>
                                        <p:tgtEl>
                                          <p:spTgt spid="11981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119810">
                                            <p:txEl>
                                              <p:pRg st="2" end="2"/>
                                            </p:txEl>
                                          </p:spTgt>
                                        </p:tgtEl>
                                        <p:attrNameLst>
                                          <p:attrName>style.visibility</p:attrName>
                                        </p:attrNameLst>
                                      </p:cBhvr>
                                      <p:to>
                                        <p:strVal val="visible"/>
                                      </p:to>
                                    </p:set>
                                    <p:animEffect transition="in" filter="diamond(in)">
                                      <p:cBhvr>
                                        <p:cTn id="12" dur="2000"/>
                                        <p:tgtEl>
                                          <p:spTgt spid="11981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8" name="Picture 8" descr="wwd_world2">
            <a:extLst>
              <a:ext uri="{FF2B5EF4-FFF2-40B4-BE49-F238E27FC236}">
                <a16:creationId xmlns:a16="http://schemas.microsoft.com/office/drawing/2014/main" id="{3241139A-1BB8-DF42-9FE8-4F5520314C6E}"/>
              </a:ext>
            </a:extLst>
          </p:cNvPr>
          <p:cNvPicPr>
            <a:picLocks noChangeAspect="1" noChangeArrowheads="1"/>
          </p:cNvPicPr>
          <p:nvPr/>
        </p:nvPicPr>
        <p:blipFill>
          <a:blip r:embed="rId2">
            <a:lum bright="12000"/>
            <a:extLst>
              <a:ext uri="{28A0092B-C50C-407E-A947-70E740481C1C}">
                <a14:useLocalDpi xmlns:a14="http://schemas.microsoft.com/office/drawing/2010/main"/>
              </a:ext>
            </a:extLst>
          </a:blip>
          <a:srcRect/>
          <a:stretch>
            <a:fillRect/>
          </a:stretch>
        </p:blipFill>
        <p:spPr bwMode="auto">
          <a:xfrm>
            <a:off x="228600" y="1524000"/>
            <a:ext cx="3276600" cy="3140075"/>
          </a:xfrm>
          <a:prstGeom prst="rect">
            <a:avLst/>
          </a:prstGeom>
          <a:noFill/>
          <a:extLst>
            <a:ext uri="{909E8E84-426E-40DD-AFC4-6F175D3DCCD1}">
              <a14:hiddenFill xmlns:a14="http://schemas.microsoft.com/office/drawing/2010/main">
                <a:solidFill>
                  <a:srgbClr val="FFFFFF"/>
                </a:solidFill>
              </a14:hiddenFill>
            </a:ext>
          </a:extLst>
        </p:spPr>
      </p:pic>
      <p:sp>
        <p:nvSpPr>
          <p:cNvPr id="76817" name="Rectangle 17">
            <a:extLst>
              <a:ext uri="{FF2B5EF4-FFF2-40B4-BE49-F238E27FC236}">
                <a16:creationId xmlns:a16="http://schemas.microsoft.com/office/drawing/2014/main" id="{BABE801D-BFE9-8C49-B0E8-A82269B4C796}"/>
              </a:ext>
            </a:extLst>
          </p:cNvPr>
          <p:cNvSpPr>
            <a:spLocks noGrp="1" noChangeArrowheads="1"/>
          </p:cNvSpPr>
          <p:nvPr>
            <p:ph type="body" sz="half" idx="2"/>
          </p:nvPr>
        </p:nvSpPr>
        <p:spPr>
          <a:xfrm>
            <a:off x="3276600" y="304800"/>
            <a:ext cx="5943600" cy="1219200"/>
          </a:xfrm>
        </p:spPr>
        <p:txBody>
          <a:bodyPr/>
          <a:lstStyle/>
          <a:p>
            <a:pPr>
              <a:buFont typeface="Wingdings" pitchFamily="2" charset="2"/>
              <a:buNone/>
            </a:pPr>
            <a:r>
              <a:rPr lang="en-US" altLang="en-US" sz="3200" b="1">
                <a:latin typeface="Constantia" panose="02030602050306030303" pitchFamily="18" charset="0"/>
              </a:rPr>
              <a:t>	There are a few recommendations for working the altars:</a:t>
            </a:r>
          </a:p>
        </p:txBody>
      </p:sp>
      <p:sp>
        <p:nvSpPr>
          <p:cNvPr id="76818" name="Rectangle 18">
            <a:extLst>
              <a:ext uri="{FF2B5EF4-FFF2-40B4-BE49-F238E27FC236}">
                <a16:creationId xmlns:a16="http://schemas.microsoft.com/office/drawing/2014/main" id="{8E1659B6-F2AF-F944-9AE8-BAFD5135EE3A}"/>
              </a:ext>
            </a:extLst>
          </p:cNvPr>
          <p:cNvSpPr>
            <a:spLocks noChangeArrowheads="1"/>
          </p:cNvSpPr>
          <p:nvPr/>
        </p:nvSpPr>
        <p:spPr bwMode="auto">
          <a:xfrm>
            <a:off x="3276600" y="1828800"/>
            <a:ext cx="5562600" cy="419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accent1"/>
              </a:buClr>
              <a:buSzPct val="65000"/>
              <a:buFont typeface="Wingdings" pitchFamily="2" charset="2"/>
              <a:buChar char="n"/>
              <a:defRPr sz="2600">
                <a:solidFill>
                  <a:schemeClr val="tx1"/>
                </a:solidFill>
                <a:latin typeface="Arial" panose="020B0604020202020204" pitchFamily="34" charset="0"/>
                <a:cs typeface="Arial" panose="020B0604020202020204" pitchFamily="34" charset="0"/>
              </a:defRPr>
            </a:lvl1pPr>
            <a:lvl2pPr marL="669925" indent="-325438">
              <a:spcBef>
                <a:spcPct val="20000"/>
              </a:spcBef>
              <a:buClr>
                <a:schemeClr val="accent2"/>
              </a:buClr>
              <a:buSzPct val="60000"/>
              <a:buFont typeface="Wingdings" pitchFamily="2" charset="2"/>
              <a:buChar char="q"/>
              <a:defRPr sz="2200">
                <a:solidFill>
                  <a:schemeClr val="tx1"/>
                </a:solidFill>
                <a:latin typeface="Arial" panose="020B0604020202020204" pitchFamily="34" charset="0"/>
                <a:cs typeface="Arial" panose="020B0604020202020204" pitchFamily="34" charset="0"/>
              </a:defRPr>
            </a:lvl2pPr>
            <a:lvl3pPr marL="1022350" indent="-350838">
              <a:spcBef>
                <a:spcPct val="20000"/>
              </a:spcBef>
              <a:buClr>
                <a:schemeClr val="accent1"/>
              </a:buClr>
              <a:buSzPct val="65000"/>
              <a:buFont typeface="Wingdings" pitchFamily="2" charset="2"/>
              <a:buChar char="n"/>
              <a:defRPr sz="2000">
                <a:solidFill>
                  <a:schemeClr val="tx1"/>
                </a:solidFill>
                <a:latin typeface="Arial" panose="020B0604020202020204" pitchFamily="34" charset="0"/>
                <a:cs typeface="Arial" panose="020B0604020202020204" pitchFamily="34" charset="0"/>
              </a:defRPr>
            </a:lvl3pPr>
            <a:lvl4pPr marL="1339850" indent="-315913">
              <a:spcBef>
                <a:spcPct val="20000"/>
              </a:spcBef>
              <a:buClr>
                <a:schemeClr val="accent2"/>
              </a:buClr>
              <a:buSzPct val="70000"/>
              <a:buFont typeface="Wingdings" pitchFamily="2" charset="2"/>
              <a:buChar char="q"/>
              <a:defRPr>
                <a:solidFill>
                  <a:schemeClr val="tx1"/>
                </a:solidFill>
                <a:latin typeface="Arial" panose="020B0604020202020204" pitchFamily="34" charset="0"/>
                <a:cs typeface="Arial" panose="020B0604020202020204" pitchFamily="34" charset="0"/>
              </a:defRPr>
            </a:lvl4pPr>
            <a:lvl5pPr marL="1681163" indent="-339725">
              <a:spcBef>
                <a:spcPct val="20000"/>
              </a:spcBef>
              <a:buClr>
                <a:schemeClr val="accent1"/>
              </a:buClr>
              <a:buSzPct val="75000"/>
              <a:buFont typeface="Wingdings" pitchFamily="2" charset="2"/>
              <a:buChar char="§"/>
              <a:defRPr>
                <a:solidFill>
                  <a:schemeClr val="tx1"/>
                </a:solidFill>
                <a:latin typeface="Arial" panose="020B0604020202020204" pitchFamily="34" charset="0"/>
                <a:cs typeface="Arial" panose="020B0604020202020204" pitchFamily="34" charset="0"/>
              </a:defRPr>
            </a:lvl5pPr>
            <a:lvl6pPr marL="2138363" indent="-339725" fontAlgn="base">
              <a:spcBef>
                <a:spcPct val="20000"/>
              </a:spcBef>
              <a:spcAft>
                <a:spcPct val="0"/>
              </a:spcAft>
              <a:buClr>
                <a:schemeClr val="accent1"/>
              </a:buClr>
              <a:buSzPct val="75000"/>
              <a:buFont typeface="Wingdings" pitchFamily="2" charset="2"/>
              <a:buChar char="§"/>
              <a:defRPr>
                <a:solidFill>
                  <a:schemeClr val="tx1"/>
                </a:solidFill>
                <a:latin typeface="Arial" panose="020B0604020202020204" pitchFamily="34" charset="0"/>
                <a:cs typeface="Arial" panose="020B0604020202020204" pitchFamily="34" charset="0"/>
              </a:defRPr>
            </a:lvl6pPr>
            <a:lvl7pPr marL="2595563" indent="-339725" fontAlgn="base">
              <a:spcBef>
                <a:spcPct val="20000"/>
              </a:spcBef>
              <a:spcAft>
                <a:spcPct val="0"/>
              </a:spcAft>
              <a:buClr>
                <a:schemeClr val="accent1"/>
              </a:buClr>
              <a:buSzPct val="75000"/>
              <a:buFont typeface="Wingdings" pitchFamily="2" charset="2"/>
              <a:buChar char="§"/>
              <a:defRPr>
                <a:solidFill>
                  <a:schemeClr val="tx1"/>
                </a:solidFill>
                <a:latin typeface="Arial" panose="020B0604020202020204" pitchFamily="34" charset="0"/>
                <a:cs typeface="Arial" panose="020B0604020202020204" pitchFamily="34" charset="0"/>
              </a:defRPr>
            </a:lvl7pPr>
            <a:lvl8pPr marL="3052763" indent="-339725" fontAlgn="base">
              <a:spcBef>
                <a:spcPct val="20000"/>
              </a:spcBef>
              <a:spcAft>
                <a:spcPct val="0"/>
              </a:spcAft>
              <a:buClr>
                <a:schemeClr val="accent1"/>
              </a:buClr>
              <a:buSzPct val="75000"/>
              <a:buFont typeface="Wingdings" pitchFamily="2" charset="2"/>
              <a:buChar char="§"/>
              <a:defRPr>
                <a:solidFill>
                  <a:schemeClr val="tx1"/>
                </a:solidFill>
                <a:latin typeface="Arial" panose="020B0604020202020204" pitchFamily="34" charset="0"/>
                <a:cs typeface="Arial" panose="020B0604020202020204" pitchFamily="34" charset="0"/>
              </a:defRPr>
            </a:lvl8pPr>
            <a:lvl9pPr marL="3509963" indent="-339725" fontAlgn="base">
              <a:spcBef>
                <a:spcPct val="20000"/>
              </a:spcBef>
              <a:spcAft>
                <a:spcPct val="0"/>
              </a:spcAft>
              <a:buClr>
                <a:schemeClr val="accent1"/>
              </a:buClr>
              <a:buSzPct val="75000"/>
              <a:buFont typeface="Wingdings" pitchFamily="2" charset="2"/>
              <a:buChar char="§"/>
              <a:defRPr>
                <a:solidFill>
                  <a:schemeClr val="tx1"/>
                </a:solidFill>
                <a:latin typeface="Arial" panose="020B0604020202020204" pitchFamily="34" charset="0"/>
                <a:cs typeface="Arial" panose="020B0604020202020204" pitchFamily="34" charset="0"/>
              </a:defRPr>
            </a:lvl9pPr>
          </a:lstStyle>
          <a:p>
            <a:pPr>
              <a:buFont typeface="Wingdings" pitchFamily="2" charset="2"/>
              <a:buNone/>
            </a:pPr>
            <a:r>
              <a:rPr lang="en-US" altLang="en-US" sz="3200" b="1">
                <a:latin typeface="Constantia" panose="02030602050306030303" pitchFamily="18" charset="0"/>
              </a:rPr>
              <a:t>	</a:t>
            </a:r>
          </a:p>
          <a:p>
            <a:pPr>
              <a:buFont typeface="Wingdings" pitchFamily="2" charset="2"/>
              <a:buNone/>
            </a:pPr>
            <a:r>
              <a:rPr lang="en-US" altLang="en-US" sz="3200" b="1">
                <a:latin typeface="Constantia" panose="02030602050306030303" pitchFamily="18" charset="0"/>
              </a:rPr>
              <a:t>	1. Have men pray with men, women with women, young people with young people. However, this principle should not be too rigid.</a:t>
            </a:r>
          </a:p>
        </p:txBody>
      </p:sp>
      <p:sp>
        <p:nvSpPr>
          <p:cNvPr id="76819" name="Text Box 19">
            <a:extLst>
              <a:ext uri="{FF2B5EF4-FFF2-40B4-BE49-F238E27FC236}">
                <a16:creationId xmlns:a16="http://schemas.microsoft.com/office/drawing/2014/main" id="{183FD32E-4064-3D4C-AED5-E5340187BFF6}"/>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7: The Altar Service</a:t>
            </a: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76817">
                                            <p:txEl>
                                              <p:pRg st="0" end="0"/>
                                            </p:txEl>
                                          </p:spTgt>
                                        </p:tgtEl>
                                        <p:attrNameLst>
                                          <p:attrName>style.visibility</p:attrName>
                                        </p:attrNameLst>
                                      </p:cBhvr>
                                      <p:to>
                                        <p:strVal val="visible"/>
                                      </p:to>
                                    </p:set>
                                    <p:animEffect transition="in" filter="blinds(horizontal)">
                                      <p:cBhvr>
                                        <p:cTn id="7" dur="500"/>
                                        <p:tgtEl>
                                          <p:spTgt spid="7681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76818">
                                            <p:txEl>
                                              <p:pRg st="1" end="1"/>
                                            </p:txEl>
                                          </p:spTgt>
                                        </p:tgtEl>
                                        <p:attrNameLst>
                                          <p:attrName>style.visibility</p:attrName>
                                        </p:attrNameLst>
                                      </p:cBhvr>
                                      <p:to>
                                        <p:strVal val="visible"/>
                                      </p:to>
                                    </p:set>
                                    <p:animEffect transition="in" filter="blinds(horizontal)">
                                      <p:cBhvr>
                                        <p:cTn id="12" dur="500"/>
                                        <p:tgtEl>
                                          <p:spTgt spid="7681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3" name="Rectangle 3">
            <a:extLst>
              <a:ext uri="{FF2B5EF4-FFF2-40B4-BE49-F238E27FC236}">
                <a16:creationId xmlns:a16="http://schemas.microsoft.com/office/drawing/2014/main" id="{B43E3757-8AC1-2A4D-BBB3-C1787D142943}"/>
              </a:ext>
            </a:extLst>
          </p:cNvPr>
          <p:cNvSpPr>
            <a:spLocks noGrp="1" noChangeArrowheads="1"/>
          </p:cNvSpPr>
          <p:nvPr>
            <p:ph type="body" idx="1"/>
          </p:nvPr>
        </p:nvSpPr>
        <p:spPr>
          <a:xfrm>
            <a:off x="3657600" y="1600200"/>
            <a:ext cx="5029200" cy="5257800"/>
          </a:xfrm>
        </p:spPr>
        <p:txBody>
          <a:bodyPr/>
          <a:lstStyle/>
          <a:p>
            <a:pPr>
              <a:buFont typeface="Wingdings" pitchFamily="2" charset="2"/>
              <a:buNone/>
            </a:pPr>
            <a:r>
              <a:rPr lang="en-US" altLang="en-US" sz="3200" b="1">
                <a:latin typeface="Constantia" panose="02030602050306030303" pitchFamily="18" charset="0"/>
              </a:rPr>
              <a:t>	2. Workers must really be anointed and have a genuine love for the soul they are dealing with. It must not be a formal thing.				</a:t>
            </a:r>
          </a:p>
          <a:p>
            <a:pPr>
              <a:buFont typeface="Wingdings" pitchFamily="2" charset="2"/>
              <a:buNone/>
            </a:pPr>
            <a:r>
              <a:rPr lang="en-US" altLang="en-US" sz="3200" b="1">
                <a:latin typeface="Constantia" panose="02030602050306030303" pitchFamily="18" charset="0"/>
              </a:rPr>
              <a:t>					</a:t>
            </a:r>
          </a:p>
        </p:txBody>
      </p:sp>
      <p:pic>
        <p:nvPicPr>
          <p:cNvPr id="97297" name="Picture 17" descr="1336835_24680749">
            <a:extLst>
              <a:ext uri="{FF2B5EF4-FFF2-40B4-BE49-F238E27FC236}">
                <a16:creationId xmlns:a16="http://schemas.microsoft.com/office/drawing/2014/main" id="{519A8CD5-4F70-FA4C-9B97-B11AADA4116A}"/>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3276600" cy="6858000"/>
          </a:xfrm>
          <a:prstGeom prst="rect">
            <a:avLst/>
          </a:prstGeom>
          <a:noFill/>
          <a:extLst>
            <a:ext uri="{909E8E84-426E-40DD-AFC4-6F175D3DCCD1}">
              <a14:hiddenFill xmlns:a14="http://schemas.microsoft.com/office/drawing/2010/main">
                <a:solidFill>
                  <a:srgbClr val="FFFFFF"/>
                </a:solidFill>
              </a14:hiddenFill>
            </a:ext>
          </a:extLst>
        </p:spPr>
      </p:pic>
      <p:sp>
        <p:nvSpPr>
          <p:cNvPr id="97298" name="Text Box 18">
            <a:extLst>
              <a:ext uri="{FF2B5EF4-FFF2-40B4-BE49-F238E27FC236}">
                <a16:creationId xmlns:a16="http://schemas.microsoft.com/office/drawing/2014/main" id="{C1AC5931-F061-6C47-96D8-7EB06E2909C2}"/>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7: The Altar Service</a:t>
            </a: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97283">
                                            <p:txEl>
                                              <p:pRg st="0" end="0"/>
                                            </p:txEl>
                                          </p:spTgt>
                                        </p:tgtEl>
                                        <p:attrNameLst>
                                          <p:attrName>style.visibility</p:attrName>
                                        </p:attrNameLst>
                                      </p:cBhvr>
                                      <p:to>
                                        <p:strVal val="visible"/>
                                      </p:to>
                                    </p:set>
                                    <p:anim calcmode="lin" valueType="num">
                                      <p:cBhvr additive="base">
                                        <p:cTn id="7" dur="500" fill="hold"/>
                                        <p:tgtEl>
                                          <p:spTgt spid="9728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728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5" name="Rectangle 3">
            <a:extLst>
              <a:ext uri="{FF2B5EF4-FFF2-40B4-BE49-F238E27FC236}">
                <a16:creationId xmlns:a16="http://schemas.microsoft.com/office/drawing/2014/main" id="{C08E12AD-272B-2D4C-9797-9598CACBB978}"/>
              </a:ext>
            </a:extLst>
          </p:cNvPr>
          <p:cNvSpPr>
            <a:spLocks noGrp="1" noChangeArrowheads="1"/>
          </p:cNvSpPr>
          <p:nvPr>
            <p:ph type="body" idx="1"/>
          </p:nvPr>
        </p:nvSpPr>
        <p:spPr>
          <a:xfrm>
            <a:off x="457200" y="609600"/>
            <a:ext cx="8229600" cy="5978525"/>
          </a:xfrm>
        </p:spPr>
        <p:txBody>
          <a:bodyPr/>
          <a:lstStyle/>
          <a:p>
            <a:pPr>
              <a:buFont typeface="Wingdings" pitchFamily="2" charset="2"/>
              <a:buNone/>
            </a:pPr>
            <a:r>
              <a:rPr lang="en-US" altLang="en-US" sz="3200" b="1">
                <a:latin typeface="Constantia" panose="02030602050306030303" pitchFamily="18" charset="0"/>
              </a:rPr>
              <a:t>	3. Seekers will generally fall into the following classes:</a:t>
            </a:r>
          </a:p>
          <a:p>
            <a:pPr>
              <a:buFont typeface="Wingdings" pitchFamily="2" charset="2"/>
              <a:buNone/>
            </a:pPr>
            <a:endParaRPr lang="en-US" altLang="en-US" sz="3200" b="1">
              <a:latin typeface="Constantia" panose="02030602050306030303" pitchFamily="18" charset="0"/>
            </a:endParaRPr>
          </a:p>
          <a:p>
            <a:pPr>
              <a:buFont typeface="Wingdings" pitchFamily="2" charset="2"/>
              <a:buNone/>
            </a:pPr>
            <a:r>
              <a:rPr lang="en-US" altLang="en-US" sz="3200" b="1">
                <a:latin typeface="Constantia" panose="02030602050306030303" pitchFamily="18" charset="0"/>
              </a:rPr>
              <a:t>	a. Sinners coming to the altar to accept the Lord and to seek repentance</a:t>
            </a:r>
          </a:p>
          <a:p>
            <a:pPr>
              <a:buFont typeface="Wingdings" pitchFamily="2" charset="2"/>
              <a:buNone/>
            </a:pPr>
            <a:endParaRPr lang="en-US" altLang="en-US" sz="3200" b="1">
              <a:latin typeface="Constantia" panose="02030602050306030303" pitchFamily="18" charset="0"/>
            </a:endParaRPr>
          </a:p>
          <a:p>
            <a:pPr>
              <a:buFont typeface="Wingdings" pitchFamily="2" charset="2"/>
              <a:buNone/>
            </a:pPr>
            <a:r>
              <a:rPr lang="en-US" altLang="en-US" sz="3200" b="1">
                <a:latin typeface="Constantia" panose="02030602050306030303" pitchFamily="18" charset="0"/>
              </a:rPr>
              <a:t> 	b. Backsliders coming to the altar for repentance, confession, restoration, and refilling</a:t>
            </a:r>
          </a:p>
          <a:p>
            <a:pPr>
              <a:buFont typeface="Wingdings" pitchFamily="2" charset="2"/>
              <a:buNone/>
            </a:pPr>
            <a:r>
              <a:rPr lang="en-US" altLang="en-US" sz="3200" b="1">
                <a:latin typeface="Constantia" panose="02030602050306030303" pitchFamily="18" charset="0"/>
              </a:rPr>
              <a:t>	</a:t>
            </a:r>
          </a:p>
        </p:txBody>
      </p:sp>
      <p:sp>
        <p:nvSpPr>
          <p:cNvPr id="115717" name="Text Box 5">
            <a:extLst>
              <a:ext uri="{FF2B5EF4-FFF2-40B4-BE49-F238E27FC236}">
                <a16:creationId xmlns:a16="http://schemas.microsoft.com/office/drawing/2014/main" id="{1BAB4F6A-C468-0D4F-B0CA-0E8986502672}"/>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7: The Altar Service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115715">
                                            <p:txEl>
                                              <p:pRg st="0" end="0"/>
                                            </p:txEl>
                                          </p:spTgt>
                                        </p:tgtEl>
                                        <p:attrNameLst>
                                          <p:attrName>style.visibility</p:attrName>
                                        </p:attrNameLst>
                                      </p:cBhvr>
                                      <p:to>
                                        <p:strVal val="visible"/>
                                      </p:to>
                                    </p:set>
                                    <p:animEffect transition="in" filter="dissolve">
                                      <p:cBhvr>
                                        <p:cTn id="7" dur="500"/>
                                        <p:tgtEl>
                                          <p:spTgt spid="11571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115715">
                                            <p:txEl>
                                              <p:pRg st="2" end="2"/>
                                            </p:txEl>
                                          </p:spTgt>
                                        </p:tgtEl>
                                        <p:attrNameLst>
                                          <p:attrName>style.visibility</p:attrName>
                                        </p:attrNameLst>
                                      </p:cBhvr>
                                      <p:to>
                                        <p:strVal val="visible"/>
                                      </p:to>
                                    </p:set>
                                    <p:animEffect transition="in" filter="dissolve">
                                      <p:cBhvr>
                                        <p:cTn id="12" dur="500"/>
                                        <p:tgtEl>
                                          <p:spTgt spid="115715">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nodeType="clickEffect">
                                  <p:stCondLst>
                                    <p:cond delay="0"/>
                                  </p:stCondLst>
                                  <p:childTnLst>
                                    <p:set>
                                      <p:cBhvr>
                                        <p:cTn id="16" dur="1" fill="hold">
                                          <p:stCondLst>
                                            <p:cond delay="0"/>
                                          </p:stCondLst>
                                        </p:cTn>
                                        <p:tgtEl>
                                          <p:spTgt spid="115715">
                                            <p:txEl>
                                              <p:pRg st="4" end="4"/>
                                            </p:txEl>
                                          </p:spTgt>
                                        </p:tgtEl>
                                        <p:attrNameLst>
                                          <p:attrName>style.visibility</p:attrName>
                                        </p:attrNameLst>
                                      </p:cBhvr>
                                      <p:to>
                                        <p:strVal val="visible"/>
                                      </p:to>
                                    </p:set>
                                    <p:animEffect transition="in" filter="dissolve">
                                      <p:cBhvr>
                                        <p:cTn id="17" dur="500"/>
                                        <p:tgtEl>
                                          <p:spTgt spid="115715">
                                            <p:txEl>
                                              <p:pRg st="4" end="4"/>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nodeType="clickEffect">
                                  <p:stCondLst>
                                    <p:cond delay="0"/>
                                  </p:stCondLst>
                                  <p:childTnLst>
                                    <p:set>
                                      <p:cBhvr>
                                        <p:cTn id="21" dur="1" fill="hold">
                                          <p:stCondLst>
                                            <p:cond delay="0"/>
                                          </p:stCondLst>
                                        </p:cTn>
                                        <p:tgtEl>
                                          <p:spTgt spid="115715">
                                            <p:txEl>
                                              <p:pRg st="5" end="5"/>
                                            </p:txEl>
                                          </p:spTgt>
                                        </p:tgtEl>
                                        <p:attrNameLst>
                                          <p:attrName>style.visibility</p:attrName>
                                        </p:attrNameLst>
                                      </p:cBhvr>
                                      <p:to>
                                        <p:strVal val="visible"/>
                                      </p:to>
                                    </p:set>
                                    <p:animEffect transition="in" filter="dissolve">
                                      <p:cBhvr>
                                        <p:cTn id="22" dur="500"/>
                                        <p:tgtEl>
                                          <p:spTgt spid="11571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Arial"/>
      </a:majorFont>
      <a:minorFont>
        <a:latin typeface="Arial"/>
        <a:ea typeface=""/>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Edge</Template>
  <TotalTime>4230</TotalTime>
  <Words>216</Words>
  <Application>Microsoft Macintosh PowerPoint</Application>
  <PresentationFormat>On-screen Show (4:3)</PresentationFormat>
  <Paragraphs>85</Paragraphs>
  <Slides>18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Arial</vt:lpstr>
      <vt:lpstr>Garamond</vt:lpstr>
      <vt:lpstr>Times New Roman</vt:lpstr>
      <vt:lpstr>Wingdings</vt:lpstr>
      <vt:lpstr>Constantia</vt:lpstr>
      <vt:lpstr>Edge</vt:lpstr>
      <vt:lpstr>PowerPoint Presentation</vt:lpstr>
      <vt:lpstr>PowerPoint Presentation</vt:lpstr>
      <vt:lpstr>PowerPoint Presentation</vt:lpstr>
      <vt:lpstr>The Altar Service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Indiana University</Company>
  <LinksUpToDate>false</LinksUpToDate>
  <SharedDoc>false</SharedDoc>
  <HyperlinksChanged>false</HyperlinksChanged>
  <AppVersion>16.0009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Evangelism 1</dc:title>
  <dc:creator>Christopher Henderson ROCKS</dc:creator>
  <cp:lastModifiedBy>Angie Clark</cp:lastModifiedBy>
  <cp:revision>157</cp:revision>
  <dcterms:created xsi:type="dcterms:W3CDTF">2012-01-03T21:13:03Z</dcterms:created>
  <dcterms:modified xsi:type="dcterms:W3CDTF">2018-02-09T21:10:06Z</dcterms:modified>
</cp:coreProperties>
</file>