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702" r:id="rId1"/>
  </p:sldMasterIdLst>
  <p:sldIdLst>
    <p:sldId id="256" r:id="rId2"/>
    <p:sldId id="257" r:id="rId3"/>
    <p:sldId id="269" r:id="rId4"/>
    <p:sldId id="270" r:id="rId5"/>
    <p:sldId id="261" r:id="rId6"/>
    <p:sldId id="267" r:id="rId7"/>
    <p:sldId id="260" r:id="rId8"/>
    <p:sldId id="265" r:id="rId9"/>
    <p:sldId id="266" r:id="rId10"/>
    <p:sldId id="272" r:id="rId11"/>
    <p:sldId id="259" r:id="rId12"/>
    <p:sldId id="264" r:id="rId13"/>
    <p:sldId id="271"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haroni" pitchFamily="2" charset="-79"/>
        <a:ea typeface="+mn-ea"/>
        <a:cs typeface="Arial" panose="020B0604020202020204" pitchFamily="34" charset="0"/>
      </a:defRPr>
    </a:lvl1pPr>
    <a:lvl2pPr marL="457200" algn="l" rtl="0" fontAlgn="base">
      <a:spcBef>
        <a:spcPct val="0"/>
      </a:spcBef>
      <a:spcAft>
        <a:spcPct val="0"/>
      </a:spcAft>
      <a:defRPr kern="1200">
        <a:solidFill>
          <a:schemeClr val="tx1"/>
        </a:solidFill>
        <a:latin typeface="Aharoni" pitchFamily="2" charset="-79"/>
        <a:ea typeface="+mn-ea"/>
        <a:cs typeface="Arial" panose="020B0604020202020204" pitchFamily="34" charset="0"/>
      </a:defRPr>
    </a:lvl2pPr>
    <a:lvl3pPr marL="914400" algn="l" rtl="0" fontAlgn="base">
      <a:spcBef>
        <a:spcPct val="0"/>
      </a:spcBef>
      <a:spcAft>
        <a:spcPct val="0"/>
      </a:spcAft>
      <a:defRPr kern="1200">
        <a:solidFill>
          <a:schemeClr val="tx1"/>
        </a:solidFill>
        <a:latin typeface="Aharoni" pitchFamily="2" charset="-79"/>
        <a:ea typeface="+mn-ea"/>
        <a:cs typeface="Arial" panose="020B0604020202020204" pitchFamily="34" charset="0"/>
      </a:defRPr>
    </a:lvl3pPr>
    <a:lvl4pPr marL="1371600" algn="l" rtl="0" fontAlgn="base">
      <a:spcBef>
        <a:spcPct val="0"/>
      </a:spcBef>
      <a:spcAft>
        <a:spcPct val="0"/>
      </a:spcAft>
      <a:defRPr kern="1200">
        <a:solidFill>
          <a:schemeClr val="tx1"/>
        </a:solidFill>
        <a:latin typeface="Aharoni" pitchFamily="2" charset="-79"/>
        <a:ea typeface="+mn-ea"/>
        <a:cs typeface="Arial" panose="020B0604020202020204" pitchFamily="34" charset="0"/>
      </a:defRPr>
    </a:lvl4pPr>
    <a:lvl5pPr marL="1828800" algn="l" rtl="0" fontAlgn="base">
      <a:spcBef>
        <a:spcPct val="0"/>
      </a:spcBef>
      <a:spcAft>
        <a:spcPct val="0"/>
      </a:spcAft>
      <a:defRPr kern="1200">
        <a:solidFill>
          <a:schemeClr val="tx1"/>
        </a:solidFill>
        <a:latin typeface="Aharoni" pitchFamily="2" charset="-79"/>
        <a:ea typeface="+mn-ea"/>
        <a:cs typeface="Arial" panose="020B0604020202020204" pitchFamily="34" charset="0"/>
      </a:defRPr>
    </a:lvl5pPr>
    <a:lvl6pPr marL="2286000" algn="l" defTabSz="914400" rtl="0" eaLnBrk="1" latinLnBrk="0" hangingPunct="1">
      <a:defRPr kern="1200">
        <a:solidFill>
          <a:schemeClr val="tx1"/>
        </a:solidFill>
        <a:latin typeface="Aharoni" pitchFamily="2" charset="-79"/>
        <a:ea typeface="+mn-ea"/>
        <a:cs typeface="Arial" panose="020B0604020202020204" pitchFamily="34" charset="0"/>
      </a:defRPr>
    </a:lvl6pPr>
    <a:lvl7pPr marL="2743200" algn="l" defTabSz="914400" rtl="0" eaLnBrk="1" latinLnBrk="0" hangingPunct="1">
      <a:defRPr kern="1200">
        <a:solidFill>
          <a:schemeClr val="tx1"/>
        </a:solidFill>
        <a:latin typeface="Aharoni" pitchFamily="2" charset="-79"/>
        <a:ea typeface="+mn-ea"/>
        <a:cs typeface="Arial" panose="020B0604020202020204" pitchFamily="34" charset="0"/>
      </a:defRPr>
    </a:lvl7pPr>
    <a:lvl8pPr marL="3200400" algn="l" defTabSz="914400" rtl="0" eaLnBrk="1" latinLnBrk="0" hangingPunct="1">
      <a:defRPr kern="1200">
        <a:solidFill>
          <a:schemeClr val="tx1"/>
        </a:solidFill>
        <a:latin typeface="Aharoni" pitchFamily="2" charset="-79"/>
        <a:ea typeface="+mn-ea"/>
        <a:cs typeface="Arial" panose="020B0604020202020204" pitchFamily="34" charset="0"/>
      </a:defRPr>
    </a:lvl8pPr>
    <a:lvl9pPr marL="3657600" algn="l" defTabSz="914400" rtl="0" eaLnBrk="1" latinLnBrk="0" hangingPunct="1">
      <a:defRPr kern="1200">
        <a:solidFill>
          <a:schemeClr val="tx1"/>
        </a:solidFill>
        <a:latin typeface="Aharoni" pitchFamily="2" charset="-79"/>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0" autoAdjust="0"/>
    <p:restoredTop sz="93385" autoAdjust="0"/>
  </p:normalViewPr>
  <p:slideViewPr>
    <p:cSldViewPr>
      <p:cViewPr varScale="1">
        <p:scale>
          <a:sx n="125" d="100"/>
          <a:sy n="125" d="100"/>
        </p:scale>
        <p:origin x="1256"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4F00DB16-E1FD-D241-AAC8-71F80056F7A7}"/>
              </a:ext>
            </a:extLst>
          </p:cNvPr>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a:t>Click to edit Master title style</a:t>
            </a:r>
          </a:p>
        </p:txBody>
      </p:sp>
      <p:sp>
        <p:nvSpPr>
          <p:cNvPr id="103427" name="Rectangle 3">
            <a:extLst>
              <a:ext uri="{FF2B5EF4-FFF2-40B4-BE49-F238E27FC236}">
                <a16:creationId xmlns:a16="http://schemas.microsoft.com/office/drawing/2014/main" id="{F350196F-53D5-8C46-897E-4E27B4E9D57F}"/>
              </a:ext>
            </a:extLst>
          </p:cNvPr>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US" altLang="en-US" noProof="0"/>
              <a:t>Click to edit Master subtitle style</a:t>
            </a:r>
          </a:p>
        </p:txBody>
      </p:sp>
      <p:sp>
        <p:nvSpPr>
          <p:cNvPr id="103428" name="Rectangle 4">
            <a:extLst>
              <a:ext uri="{FF2B5EF4-FFF2-40B4-BE49-F238E27FC236}">
                <a16:creationId xmlns:a16="http://schemas.microsoft.com/office/drawing/2014/main" id="{4E091A6F-9E68-BF49-8D61-D0AC79C51B19}"/>
              </a:ext>
            </a:extLst>
          </p:cNvPr>
          <p:cNvSpPr>
            <a:spLocks noGrp="1" noChangeArrowheads="1"/>
          </p:cNvSpPr>
          <p:nvPr>
            <p:ph type="dt" sz="half" idx="2"/>
          </p:nvPr>
        </p:nvSpPr>
        <p:spPr/>
        <p:txBody>
          <a:bodyPr/>
          <a:lstStyle>
            <a:lvl1pPr>
              <a:defRPr/>
            </a:lvl1pPr>
          </a:lstStyle>
          <a:p>
            <a:endParaRPr lang="en-US" altLang="en-US"/>
          </a:p>
        </p:txBody>
      </p:sp>
      <p:sp>
        <p:nvSpPr>
          <p:cNvPr id="103429" name="Rectangle 5">
            <a:extLst>
              <a:ext uri="{FF2B5EF4-FFF2-40B4-BE49-F238E27FC236}">
                <a16:creationId xmlns:a16="http://schemas.microsoft.com/office/drawing/2014/main" id="{7ED86A53-F33F-7A4E-A486-3916ADF44752}"/>
              </a:ext>
            </a:extLst>
          </p:cNvPr>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103430" name="Rectangle 6">
            <a:extLst>
              <a:ext uri="{FF2B5EF4-FFF2-40B4-BE49-F238E27FC236}">
                <a16:creationId xmlns:a16="http://schemas.microsoft.com/office/drawing/2014/main" id="{DD84D464-11E0-D54B-BFB1-51B366B6F309}"/>
              </a:ext>
            </a:extLst>
          </p:cNvPr>
          <p:cNvSpPr>
            <a:spLocks noGrp="1" noChangeArrowheads="1"/>
          </p:cNvSpPr>
          <p:nvPr>
            <p:ph type="sldNum" sz="quarter" idx="4"/>
          </p:nvPr>
        </p:nvSpPr>
        <p:spPr/>
        <p:txBody>
          <a:bodyPr/>
          <a:lstStyle>
            <a:lvl1pPr>
              <a:defRPr/>
            </a:lvl1pPr>
          </a:lstStyle>
          <a:p>
            <a:fld id="{D9CE63F1-1DE6-0346-97A8-BC2D6FB89EBE}" type="slidenum">
              <a:rPr lang="en-US" altLang="en-US"/>
              <a:pPr/>
              <a:t>‹#›</a:t>
            </a:fld>
            <a:endParaRPr lang="en-US" altLang="en-US"/>
          </a:p>
        </p:txBody>
      </p:sp>
      <p:sp>
        <p:nvSpPr>
          <p:cNvPr id="103431" name="Freeform 7">
            <a:extLst>
              <a:ext uri="{FF2B5EF4-FFF2-40B4-BE49-F238E27FC236}">
                <a16:creationId xmlns:a16="http://schemas.microsoft.com/office/drawing/2014/main" id="{166B6F66-22B3-E24C-9215-DD8C414261BE}"/>
              </a:ext>
            </a:extLst>
          </p:cNvPr>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32" name="Line 8">
            <a:extLst>
              <a:ext uri="{FF2B5EF4-FFF2-40B4-BE49-F238E27FC236}">
                <a16:creationId xmlns:a16="http://schemas.microsoft.com/office/drawing/2014/main" id="{241A9109-27A1-274B-9FD4-21B922E703DA}"/>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2D876-8491-3A4B-ACA8-4FC1CF769D9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AC7A70-263C-3A4C-B0D3-97F991EA948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0B1C92-E73E-8941-B02E-11E4FCFE4AE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CFA4F36-2AB7-614A-80DE-B800CD6CD57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F9DBD22-8B8D-224D-BDD6-17643E49C277}"/>
              </a:ext>
            </a:extLst>
          </p:cNvPr>
          <p:cNvSpPr>
            <a:spLocks noGrp="1"/>
          </p:cNvSpPr>
          <p:nvPr>
            <p:ph type="sldNum" sz="quarter" idx="12"/>
          </p:nvPr>
        </p:nvSpPr>
        <p:spPr/>
        <p:txBody>
          <a:bodyPr/>
          <a:lstStyle>
            <a:lvl1pPr>
              <a:defRPr/>
            </a:lvl1pPr>
          </a:lstStyle>
          <a:p>
            <a:fld id="{61359118-5B93-554F-93BA-FCB1248BA70E}" type="slidenum">
              <a:rPr lang="en-US" altLang="en-US"/>
              <a:pPr/>
              <a:t>‹#›</a:t>
            </a:fld>
            <a:endParaRPr lang="en-US" altLang="en-US"/>
          </a:p>
        </p:txBody>
      </p:sp>
    </p:spTree>
    <p:extLst>
      <p:ext uri="{BB962C8B-B14F-4D97-AF65-F5344CB8AC3E}">
        <p14:creationId xmlns:p14="http://schemas.microsoft.com/office/powerpoint/2010/main" val="3959473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46A4BC6-D127-8B4E-8352-EAD194979A27}"/>
              </a:ext>
            </a:extLst>
          </p:cNvPr>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2D0B80-5B55-E74C-828F-55FECCA98356}"/>
              </a:ext>
            </a:extLst>
          </p:cNvPr>
          <p:cNvSpPr>
            <a:spLocks noGrp="1"/>
          </p:cNvSpPr>
          <p:nvPr>
            <p:ph type="body" orient="vert" idx="1"/>
          </p:nvPr>
        </p:nvSpPr>
        <p:spPr>
          <a:xfrm>
            <a:off x="457200" y="277813"/>
            <a:ext cx="6019800" cy="585311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CC4267-4B24-764B-A0E7-1CAF51BED5C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DCAAD53-F9F9-DA47-A143-8036A1893E3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BCFAB48-4836-4446-AEB7-3806DA3566C5}"/>
              </a:ext>
            </a:extLst>
          </p:cNvPr>
          <p:cNvSpPr>
            <a:spLocks noGrp="1"/>
          </p:cNvSpPr>
          <p:nvPr>
            <p:ph type="sldNum" sz="quarter" idx="12"/>
          </p:nvPr>
        </p:nvSpPr>
        <p:spPr/>
        <p:txBody>
          <a:bodyPr/>
          <a:lstStyle>
            <a:lvl1pPr>
              <a:defRPr/>
            </a:lvl1pPr>
          </a:lstStyle>
          <a:p>
            <a:fld id="{33EFFC99-5377-EF4A-AFCD-DC25EB4324D0}" type="slidenum">
              <a:rPr lang="en-US" altLang="en-US"/>
              <a:pPr/>
              <a:t>‹#›</a:t>
            </a:fld>
            <a:endParaRPr lang="en-US" altLang="en-US"/>
          </a:p>
        </p:txBody>
      </p:sp>
    </p:spTree>
    <p:extLst>
      <p:ext uri="{BB962C8B-B14F-4D97-AF65-F5344CB8AC3E}">
        <p14:creationId xmlns:p14="http://schemas.microsoft.com/office/powerpoint/2010/main" val="3216510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AE9C3-56D2-D54F-8AC8-FFABE7850D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F42CC1-8E24-5A4B-9726-9D35ABD2386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897B1B-98DF-1E4E-8541-FE138036405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EF96FE0-FE32-0547-AAB8-45424007B87F}"/>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BB9AC37-0802-7E4D-8141-D09922CEE46B}"/>
              </a:ext>
            </a:extLst>
          </p:cNvPr>
          <p:cNvSpPr>
            <a:spLocks noGrp="1"/>
          </p:cNvSpPr>
          <p:nvPr>
            <p:ph type="sldNum" sz="quarter" idx="12"/>
          </p:nvPr>
        </p:nvSpPr>
        <p:spPr/>
        <p:txBody>
          <a:bodyPr/>
          <a:lstStyle>
            <a:lvl1pPr>
              <a:defRPr/>
            </a:lvl1pPr>
          </a:lstStyle>
          <a:p>
            <a:fld id="{5F5E8A01-D123-F54D-9A7E-AD2298C0DD23}" type="slidenum">
              <a:rPr lang="en-US" altLang="en-US"/>
              <a:pPr/>
              <a:t>‹#›</a:t>
            </a:fld>
            <a:endParaRPr lang="en-US" altLang="en-US"/>
          </a:p>
        </p:txBody>
      </p:sp>
    </p:spTree>
    <p:extLst>
      <p:ext uri="{BB962C8B-B14F-4D97-AF65-F5344CB8AC3E}">
        <p14:creationId xmlns:p14="http://schemas.microsoft.com/office/powerpoint/2010/main" val="411637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97AD7-47C0-F04D-ABE6-4E5A239EB43B}"/>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EDD33AF-5F23-F947-8D60-4D8D1C279F9B}"/>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65F62748-5378-FA4B-97D3-C0D4E18744E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AACBB3B-0A1B-D740-8892-57AF782E5A0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39E3F67-8296-674C-A5CE-C24E12A3AFE0}"/>
              </a:ext>
            </a:extLst>
          </p:cNvPr>
          <p:cNvSpPr>
            <a:spLocks noGrp="1"/>
          </p:cNvSpPr>
          <p:nvPr>
            <p:ph type="sldNum" sz="quarter" idx="12"/>
          </p:nvPr>
        </p:nvSpPr>
        <p:spPr/>
        <p:txBody>
          <a:bodyPr/>
          <a:lstStyle>
            <a:lvl1pPr>
              <a:defRPr/>
            </a:lvl1pPr>
          </a:lstStyle>
          <a:p>
            <a:fld id="{7EDDBEDF-5C1D-ED4C-82A5-AB58E8538E57}" type="slidenum">
              <a:rPr lang="en-US" altLang="en-US"/>
              <a:pPr/>
              <a:t>‹#›</a:t>
            </a:fld>
            <a:endParaRPr lang="en-US" altLang="en-US"/>
          </a:p>
        </p:txBody>
      </p:sp>
    </p:spTree>
    <p:extLst>
      <p:ext uri="{BB962C8B-B14F-4D97-AF65-F5344CB8AC3E}">
        <p14:creationId xmlns:p14="http://schemas.microsoft.com/office/powerpoint/2010/main" val="157991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525CC-210F-6E4B-AFC8-54D318C7AE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CF03F1E-383C-C54D-9667-6876FF338B3A}"/>
              </a:ext>
            </a:extLst>
          </p:cNvPr>
          <p:cNvSpPr>
            <a:spLocks noGrp="1"/>
          </p:cNvSpPr>
          <p:nvPr>
            <p:ph sz="half" idx="1"/>
          </p:nvPr>
        </p:nvSpPr>
        <p:spPr>
          <a:xfrm>
            <a:off x="457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12003C-CA5C-B043-8CD8-889E3ADCDE7D}"/>
              </a:ext>
            </a:extLst>
          </p:cNvPr>
          <p:cNvSpPr>
            <a:spLocks noGrp="1"/>
          </p:cNvSpPr>
          <p:nvPr>
            <p:ph sz="half" idx="2"/>
          </p:nvPr>
        </p:nvSpPr>
        <p:spPr>
          <a:xfrm>
            <a:off x="4648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8DEEF1B-8322-9444-9038-D7C1F0732542}"/>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6DF0DD9-7513-2E4C-9BC0-A7BCAB3C00F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825CE4C-E84F-FE4B-870F-EBC675F3B8B0}"/>
              </a:ext>
            </a:extLst>
          </p:cNvPr>
          <p:cNvSpPr>
            <a:spLocks noGrp="1"/>
          </p:cNvSpPr>
          <p:nvPr>
            <p:ph type="sldNum" sz="quarter" idx="12"/>
          </p:nvPr>
        </p:nvSpPr>
        <p:spPr/>
        <p:txBody>
          <a:bodyPr/>
          <a:lstStyle>
            <a:lvl1pPr>
              <a:defRPr/>
            </a:lvl1pPr>
          </a:lstStyle>
          <a:p>
            <a:fld id="{884272A1-550A-1A4D-81DA-B7F861034837}" type="slidenum">
              <a:rPr lang="en-US" altLang="en-US"/>
              <a:pPr/>
              <a:t>‹#›</a:t>
            </a:fld>
            <a:endParaRPr lang="en-US" altLang="en-US"/>
          </a:p>
        </p:txBody>
      </p:sp>
    </p:spTree>
    <p:extLst>
      <p:ext uri="{BB962C8B-B14F-4D97-AF65-F5344CB8AC3E}">
        <p14:creationId xmlns:p14="http://schemas.microsoft.com/office/powerpoint/2010/main" val="1851772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D91D1-8039-FE47-A188-029104B4FB3D}"/>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5B0D48-15DB-9B40-82BC-E345D1B9BA8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493B3EA-1658-AA4E-A5B9-061D304FD8AD}"/>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37AE9CE-4EAC-9F47-85DF-405198800BE5}"/>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4330F93-A082-2640-9468-2862857FFF92}"/>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4C45D6-B1C4-6440-BC04-28841BC62526}"/>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01656FFB-E698-E942-B3C0-860B350FE949}"/>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20A74B80-8B32-C74C-B6EB-1D1A4FAE7548}"/>
              </a:ext>
            </a:extLst>
          </p:cNvPr>
          <p:cNvSpPr>
            <a:spLocks noGrp="1"/>
          </p:cNvSpPr>
          <p:nvPr>
            <p:ph type="sldNum" sz="quarter" idx="12"/>
          </p:nvPr>
        </p:nvSpPr>
        <p:spPr/>
        <p:txBody>
          <a:bodyPr/>
          <a:lstStyle>
            <a:lvl1pPr>
              <a:defRPr/>
            </a:lvl1pPr>
          </a:lstStyle>
          <a:p>
            <a:fld id="{4FE8E698-F384-A540-942F-37E3F152C982}" type="slidenum">
              <a:rPr lang="en-US" altLang="en-US"/>
              <a:pPr/>
              <a:t>‹#›</a:t>
            </a:fld>
            <a:endParaRPr lang="en-US" altLang="en-US"/>
          </a:p>
        </p:txBody>
      </p:sp>
    </p:spTree>
    <p:extLst>
      <p:ext uri="{BB962C8B-B14F-4D97-AF65-F5344CB8AC3E}">
        <p14:creationId xmlns:p14="http://schemas.microsoft.com/office/powerpoint/2010/main" val="750014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52E88-1C9B-4C4C-914A-7569A21251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76230D4-BC48-4645-B661-281E990746DC}"/>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68A99EC2-266A-F349-82E2-F02FD705D40F}"/>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FC05DBF8-0B07-4D42-BAEA-4B26E29F3467}"/>
              </a:ext>
            </a:extLst>
          </p:cNvPr>
          <p:cNvSpPr>
            <a:spLocks noGrp="1"/>
          </p:cNvSpPr>
          <p:nvPr>
            <p:ph type="sldNum" sz="quarter" idx="12"/>
          </p:nvPr>
        </p:nvSpPr>
        <p:spPr/>
        <p:txBody>
          <a:bodyPr/>
          <a:lstStyle>
            <a:lvl1pPr>
              <a:defRPr/>
            </a:lvl1pPr>
          </a:lstStyle>
          <a:p>
            <a:fld id="{7A48D67C-E8C2-2B47-8C62-D8C7B03B7DDE}" type="slidenum">
              <a:rPr lang="en-US" altLang="en-US"/>
              <a:pPr/>
              <a:t>‹#›</a:t>
            </a:fld>
            <a:endParaRPr lang="en-US" altLang="en-US"/>
          </a:p>
        </p:txBody>
      </p:sp>
    </p:spTree>
    <p:extLst>
      <p:ext uri="{BB962C8B-B14F-4D97-AF65-F5344CB8AC3E}">
        <p14:creationId xmlns:p14="http://schemas.microsoft.com/office/powerpoint/2010/main" val="1279019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6E931E-5EB3-B443-B599-F7D799A99ACB}"/>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96681D03-9ADD-E342-B270-FA8935E85C3A}"/>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FDA7ECEF-6CA2-4B48-B349-63D0B2DAD88E}"/>
              </a:ext>
            </a:extLst>
          </p:cNvPr>
          <p:cNvSpPr>
            <a:spLocks noGrp="1"/>
          </p:cNvSpPr>
          <p:nvPr>
            <p:ph type="sldNum" sz="quarter" idx="12"/>
          </p:nvPr>
        </p:nvSpPr>
        <p:spPr/>
        <p:txBody>
          <a:bodyPr/>
          <a:lstStyle>
            <a:lvl1pPr>
              <a:defRPr/>
            </a:lvl1pPr>
          </a:lstStyle>
          <a:p>
            <a:fld id="{20672045-3398-9948-AED5-8958DA011AD7}" type="slidenum">
              <a:rPr lang="en-US" altLang="en-US"/>
              <a:pPr/>
              <a:t>‹#›</a:t>
            </a:fld>
            <a:endParaRPr lang="en-US" altLang="en-US"/>
          </a:p>
        </p:txBody>
      </p:sp>
    </p:spTree>
    <p:extLst>
      <p:ext uri="{BB962C8B-B14F-4D97-AF65-F5344CB8AC3E}">
        <p14:creationId xmlns:p14="http://schemas.microsoft.com/office/powerpoint/2010/main" val="3027502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9CFA6-51B8-F241-A3E2-F66DAF859DC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0CC385B-5BC7-B14B-A664-7FC15F270C5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9705BEE-EF70-3E43-B714-74662971526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CC4764C-F55B-0C4B-ABAA-34661C6A7B57}"/>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626D95ED-9699-1142-A3D9-F2ED1D698EF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8B2D31A-969B-3346-A390-12C6AB927E57}"/>
              </a:ext>
            </a:extLst>
          </p:cNvPr>
          <p:cNvSpPr>
            <a:spLocks noGrp="1"/>
          </p:cNvSpPr>
          <p:nvPr>
            <p:ph type="sldNum" sz="quarter" idx="12"/>
          </p:nvPr>
        </p:nvSpPr>
        <p:spPr/>
        <p:txBody>
          <a:bodyPr/>
          <a:lstStyle>
            <a:lvl1pPr>
              <a:defRPr/>
            </a:lvl1pPr>
          </a:lstStyle>
          <a:p>
            <a:fld id="{C52C8376-42CC-D746-AF56-D116F82D9F40}" type="slidenum">
              <a:rPr lang="en-US" altLang="en-US"/>
              <a:pPr/>
              <a:t>‹#›</a:t>
            </a:fld>
            <a:endParaRPr lang="en-US" altLang="en-US"/>
          </a:p>
        </p:txBody>
      </p:sp>
    </p:spTree>
    <p:extLst>
      <p:ext uri="{BB962C8B-B14F-4D97-AF65-F5344CB8AC3E}">
        <p14:creationId xmlns:p14="http://schemas.microsoft.com/office/powerpoint/2010/main" val="3815002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802D1-A723-0E4C-86E4-0C75FDF1A6B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8F2AC5B-0C27-4B49-B554-9C524AB72C1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8029171-48EA-9D43-9183-E8C879BF580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D49082D-2598-E94A-9DB8-8B0E10C3D2B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D4A42009-29CF-9240-9524-94510132C0D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CCA033AF-74D0-7544-A5E1-29EDC092581A}"/>
              </a:ext>
            </a:extLst>
          </p:cNvPr>
          <p:cNvSpPr>
            <a:spLocks noGrp="1"/>
          </p:cNvSpPr>
          <p:nvPr>
            <p:ph type="sldNum" sz="quarter" idx="12"/>
          </p:nvPr>
        </p:nvSpPr>
        <p:spPr/>
        <p:txBody>
          <a:bodyPr/>
          <a:lstStyle>
            <a:lvl1pPr>
              <a:defRPr/>
            </a:lvl1pPr>
          </a:lstStyle>
          <a:p>
            <a:fld id="{3C288CF9-DD2D-3943-85AD-2793A3BE44D9}" type="slidenum">
              <a:rPr lang="en-US" altLang="en-US"/>
              <a:pPr/>
              <a:t>‹#›</a:t>
            </a:fld>
            <a:endParaRPr lang="en-US" altLang="en-US"/>
          </a:p>
        </p:txBody>
      </p:sp>
    </p:spTree>
    <p:extLst>
      <p:ext uri="{BB962C8B-B14F-4D97-AF65-F5344CB8AC3E}">
        <p14:creationId xmlns:p14="http://schemas.microsoft.com/office/powerpoint/2010/main" val="401181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B1DA0945-9F9E-174C-9688-6A50F3680316}"/>
              </a:ext>
            </a:extLst>
          </p:cNvPr>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403" name="Rectangle 3">
            <a:extLst>
              <a:ext uri="{FF2B5EF4-FFF2-40B4-BE49-F238E27FC236}">
                <a16:creationId xmlns:a16="http://schemas.microsoft.com/office/drawing/2014/main" id="{896C6B2B-081C-FE49-A560-35875BF67544}"/>
              </a:ext>
            </a:extLst>
          </p:cNvPr>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404" name="Rectangle 4">
            <a:extLst>
              <a:ext uri="{FF2B5EF4-FFF2-40B4-BE49-F238E27FC236}">
                <a16:creationId xmlns:a16="http://schemas.microsoft.com/office/drawing/2014/main" id="{31D5B706-81F4-C243-81AC-C5B11D3A036B}"/>
              </a:ext>
            </a:extLst>
          </p:cNvPr>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US" altLang="en-US"/>
          </a:p>
        </p:txBody>
      </p:sp>
      <p:sp>
        <p:nvSpPr>
          <p:cNvPr id="102405" name="Rectangle 5">
            <a:extLst>
              <a:ext uri="{FF2B5EF4-FFF2-40B4-BE49-F238E27FC236}">
                <a16:creationId xmlns:a16="http://schemas.microsoft.com/office/drawing/2014/main" id="{0395A0D3-580C-E74A-922B-B0806154CF0C}"/>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en-US" altLang="en-US"/>
          </a:p>
        </p:txBody>
      </p:sp>
      <p:sp>
        <p:nvSpPr>
          <p:cNvPr id="102406" name="Rectangle 6">
            <a:extLst>
              <a:ext uri="{FF2B5EF4-FFF2-40B4-BE49-F238E27FC236}">
                <a16:creationId xmlns:a16="http://schemas.microsoft.com/office/drawing/2014/main" id="{8BB4EB94-9CDD-C942-B077-F99E2E8FDA72}"/>
              </a:ext>
            </a:extLst>
          </p:cNvPr>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6C094594-FADB-134C-A446-FC0D39CAFDAE}" type="slidenum">
              <a:rPr lang="en-US" altLang="en-US"/>
              <a:pPr/>
              <a:t>‹#›</a:t>
            </a:fld>
            <a:endParaRPr lang="en-US" altLang="en-US"/>
          </a:p>
        </p:txBody>
      </p:sp>
      <p:sp>
        <p:nvSpPr>
          <p:cNvPr id="102407" name="Freeform 7">
            <a:extLst>
              <a:ext uri="{FF2B5EF4-FFF2-40B4-BE49-F238E27FC236}">
                <a16:creationId xmlns:a16="http://schemas.microsoft.com/office/drawing/2014/main" id="{6BFF6DCE-A478-7B41-B34A-02E3F323C970}"/>
              </a:ext>
            </a:extLst>
          </p:cNvPr>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408" name="Line 8">
            <a:extLst>
              <a:ext uri="{FF2B5EF4-FFF2-40B4-BE49-F238E27FC236}">
                <a16:creationId xmlns:a16="http://schemas.microsoft.com/office/drawing/2014/main" id="{1EB6A7CF-680D-F948-B1D0-D74D6A1BEE51}"/>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fontAlgn="base">
        <a:spcBef>
          <a:spcPct val="0"/>
        </a:spcBef>
        <a:spcAft>
          <a:spcPct val="0"/>
        </a:spcAft>
        <a:defRPr sz="4200" kern="1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2pPr>
      <a:lvl3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3pPr>
      <a:lvl4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4pPr>
      <a:lvl5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5pPr>
      <a:lvl6pPr marL="4572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kern="12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kern="1200">
          <a:solidFill>
            <a:schemeClr val="tx1"/>
          </a:solidFill>
          <a:latin typeface="+mn-lt"/>
          <a:ea typeface="+mn-ea"/>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kern="1200">
          <a:solidFill>
            <a:schemeClr val="tx1"/>
          </a:solidFill>
          <a:latin typeface="+mn-lt"/>
          <a:ea typeface="+mn-ea"/>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kern="1200">
          <a:solidFill>
            <a:schemeClr val="tx1"/>
          </a:solidFill>
          <a:latin typeface="+mn-lt"/>
          <a:ea typeface="+mn-ea"/>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RG048">
            <a:extLst>
              <a:ext uri="{FF2B5EF4-FFF2-40B4-BE49-F238E27FC236}">
                <a16:creationId xmlns:a16="http://schemas.microsoft.com/office/drawing/2014/main" id="{2BF857A1-A73F-8A49-B053-4CD1621DFB7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200400" cy="6781800"/>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11">
            <a:extLst>
              <a:ext uri="{FF2B5EF4-FFF2-40B4-BE49-F238E27FC236}">
                <a16:creationId xmlns:a16="http://schemas.microsoft.com/office/drawing/2014/main" id="{45D2C72B-7A09-2443-871F-0E4BE02B5EE8}"/>
              </a:ext>
            </a:extLst>
          </p:cNvPr>
          <p:cNvSpPr>
            <a:spLocks noChangeArrowheads="1"/>
          </p:cNvSpPr>
          <p:nvPr/>
        </p:nvSpPr>
        <p:spPr bwMode="auto">
          <a:xfrm>
            <a:off x="2057400" y="3124200"/>
            <a:ext cx="7086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altLang="en-US" sz="2400" b="1">
                <a:latin typeface="Constantia" panose="02030602050306030303" pitchFamily="18" charset="0"/>
              </a:rPr>
              <a:t>Lesson 1 </a:t>
            </a:r>
          </a:p>
          <a:p>
            <a:pPr algn="ctr">
              <a:lnSpc>
                <a:spcPct val="90000"/>
              </a:lnSpc>
            </a:pPr>
            <a:r>
              <a:rPr lang="en-US" altLang="en-US" sz="2400" b="1">
                <a:latin typeface="Constantia" panose="02030602050306030303" pitchFamily="18" charset="0"/>
              </a:rPr>
              <a:t>The Ministry of Evangelism</a:t>
            </a:r>
          </a:p>
          <a:p>
            <a:pPr algn="ctr">
              <a:lnSpc>
                <a:spcPct val="90000"/>
              </a:lnSpc>
            </a:pPr>
            <a:endParaRPr lang="en-US" altLang="en-US" sz="2400" b="1">
              <a:latin typeface="Constantia" panose="02030602050306030303" pitchFamily="18" charset="0"/>
            </a:endParaRPr>
          </a:p>
          <a:p>
            <a:pPr algn="ctr">
              <a:lnSpc>
                <a:spcPct val="90000"/>
              </a:lnSpc>
            </a:pPr>
            <a:r>
              <a:rPr lang="en-US" altLang="en-US" sz="2400" b="1">
                <a:latin typeface="Constantia" panose="02030602050306030303" pitchFamily="18" charset="0"/>
              </a:rPr>
              <a:t>by Ralph V. Reynolds</a:t>
            </a:r>
          </a:p>
          <a:p>
            <a:pPr algn="ctr">
              <a:lnSpc>
                <a:spcPct val="90000"/>
              </a:lnSpc>
            </a:pPr>
            <a:r>
              <a:rPr lang="en-US" altLang="en-US" sz="2400" b="1">
                <a:latin typeface="Constantia" panose="02030602050306030303" pitchFamily="18" charset="0"/>
              </a:rPr>
              <a:t>	</a:t>
            </a:r>
          </a:p>
          <a:p>
            <a:pPr algn="ctr">
              <a:lnSpc>
                <a:spcPct val="90000"/>
              </a:lnSpc>
            </a:pPr>
            <a:r>
              <a:rPr lang="en-US" altLang="en-US" sz="2400" b="1">
                <a:latin typeface="Constantia" panose="02030602050306030303" pitchFamily="18" charset="0"/>
              </a:rPr>
              <a:t>Global Association of Theological Studies</a:t>
            </a:r>
          </a:p>
        </p:txBody>
      </p:sp>
      <p:sp>
        <p:nvSpPr>
          <p:cNvPr id="2060" name="Rectangle 12">
            <a:extLst>
              <a:ext uri="{FF2B5EF4-FFF2-40B4-BE49-F238E27FC236}">
                <a16:creationId xmlns:a16="http://schemas.microsoft.com/office/drawing/2014/main" id="{0E37169F-0366-E149-9B60-83A2C7F6F017}"/>
              </a:ext>
            </a:extLst>
          </p:cNvPr>
          <p:cNvSpPr>
            <a:spLocks noChangeArrowheads="1"/>
          </p:cNvSpPr>
          <p:nvPr/>
        </p:nvSpPr>
        <p:spPr bwMode="auto">
          <a:xfrm>
            <a:off x="3429000" y="76200"/>
            <a:ext cx="50292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4800" b="1">
                <a:latin typeface="Constantia" panose="02030602050306030303" pitchFamily="18" charset="0"/>
              </a:rPr>
              <a:t>Evangelism 1</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060">
                                            <p:txEl>
                                              <p:pRg st="0" end="0"/>
                                            </p:txEl>
                                          </p:spTgt>
                                        </p:tgtEl>
                                        <p:attrNameLst>
                                          <p:attrName>style.visibility</p:attrName>
                                        </p:attrNameLst>
                                      </p:cBhvr>
                                      <p:to>
                                        <p:strVal val="visible"/>
                                      </p:to>
                                    </p:set>
                                    <p:animEffect transition="in" filter="box(in)">
                                      <p:cBhvr>
                                        <p:cTn id="7" dur="500"/>
                                        <p:tgtEl>
                                          <p:spTgt spid="20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59"/>
                                        </p:tgtEl>
                                        <p:attrNameLst>
                                          <p:attrName>style.visibility</p:attrName>
                                        </p:attrNameLst>
                                      </p:cBhvr>
                                      <p:to>
                                        <p:strVal val="visible"/>
                                      </p:to>
                                    </p:set>
                                    <p:animEffect transition="in" filter="box(in)">
                                      <p:cBhvr>
                                        <p:cTn id="12"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a:extLst>
              <a:ext uri="{FF2B5EF4-FFF2-40B4-BE49-F238E27FC236}">
                <a16:creationId xmlns:a16="http://schemas.microsoft.com/office/drawing/2014/main" id="{31ACA2AC-F217-A24F-B11B-8797327B2F02}"/>
              </a:ext>
            </a:extLst>
          </p:cNvPr>
          <p:cNvSpPr>
            <a:spLocks noGrp="1" noChangeArrowheads="1"/>
          </p:cNvSpPr>
          <p:nvPr>
            <p:ph type="body" idx="1"/>
          </p:nvPr>
        </p:nvSpPr>
        <p:spPr>
          <a:xfrm>
            <a:off x="457200" y="1066800"/>
            <a:ext cx="8229600" cy="2133600"/>
          </a:xfrm>
        </p:spPr>
        <p:txBody>
          <a:bodyPr/>
          <a:lstStyle/>
          <a:p>
            <a:pPr>
              <a:buFont typeface="Wingdings" pitchFamily="2" charset="2"/>
              <a:buNone/>
            </a:pPr>
            <a:r>
              <a:rPr lang="en-US" altLang="en-US" sz="3200" b="1">
                <a:latin typeface="Constantia" panose="02030602050306030303" pitchFamily="18" charset="0"/>
              </a:rPr>
              <a:t>	After the sinner has heard the glad tidings of the death, burial, and resurrection of Jesus Christ, he must be instructed to:</a:t>
            </a:r>
          </a:p>
          <a:p>
            <a:pPr>
              <a:buFont typeface="Wingdings" pitchFamily="2" charset="2"/>
              <a:buNone/>
            </a:pPr>
            <a:r>
              <a:rPr lang="en-US" altLang="en-US" sz="3200" b="1">
                <a:latin typeface="Constantia" panose="02030602050306030303" pitchFamily="18" charset="0"/>
              </a:rPr>
              <a:t>	</a:t>
            </a:r>
          </a:p>
        </p:txBody>
      </p:sp>
      <p:sp>
        <p:nvSpPr>
          <p:cNvPr id="97284" name="Text Box 4">
            <a:extLst>
              <a:ext uri="{FF2B5EF4-FFF2-40B4-BE49-F238E27FC236}">
                <a16:creationId xmlns:a16="http://schemas.microsoft.com/office/drawing/2014/main" id="{AD5B6330-C3B5-5644-8967-7B5C66DBEECF}"/>
              </a:ext>
            </a:extLst>
          </p:cNvPr>
          <p:cNvSpPr txBox="1">
            <a:spLocks noChangeArrowheads="1"/>
          </p:cNvSpPr>
          <p:nvPr/>
        </p:nvSpPr>
        <p:spPr bwMode="auto">
          <a:xfrm>
            <a:off x="914400" y="3733800"/>
            <a:ext cx="31242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(a) repent, </a:t>
            </a:r>
          </a:p>
          <a:p>
            <a:pPr>
              <a:spcBef>
                <a:spcPct val="50000"/>
              </a:spcBef>
            </a:pPr>
            <a:endParaRPr lang="en-US" altLang="en-US" sz="3200">
              <a:latin typeface="Constantia" panose="02030602050306030303" pitchFamily="18" charset="0"/>
            </a:endParaRPr>
          </a:p>
        </p:txBody>
      </p:sp>
      <p:sp>
        <p:nvSpPr>
          <p:cNvPr id="97285" name="Text Box 5">
            <a:extLst>
              <a:ext uri="{FF2B5EF4-FFF2-40B4-BE49-F238E27FC236}">
                <a16:creationId xmlns:a16="http://schemas.microsoft.com/office/drawing/2014/main" id="{56AEA760-4C1F-1A46-AF9A-32D06E5EF639}"/>
              </a:ext>
            </a:extLst>
          </p:cNvPr>
          <p:cNvSpPr txBox="1">
            <a:spLocks noChangeArrowheads="1"/>
          </p:cNvSpPr>
          <p:nvPr/>
        </p:nvSpPr>
        <p:spPr bwMode="auto">
          <a:xfrm>
            <a:off x="0" y="4343400"/>
            <a:ext cx="7391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	(b) be baptized in Jesus’ name, </a:t>
            </a:r>
          </a:p>
          <a:p>
            <a:r>
              <a:rPr lang="en-US" altLang="en-US" sz="3200" b="1">
                <a:latin typeface="Constantia" panose="02030602050306030303" pitchFamily="18" charset="0"/>
              </a:rPr>
              <a:t>	</a:t>
            </a:r>
            <a:endParaRPr lang="en-US" altLang="en-US" sz="3200">
              <a:latin typeface="Constantia" panose="02030602050306030303" pitchFamily="18" charset="0"/>
            </a:endParaRPr>
          </a:p>
        </p:txBody>
      </p:sp>
      <p:sp>
        <p:nvSpPr>
          <p:cNvPr id="97286" name="Text Box 6">
            <a:extLst>
              <a:ext uri="{FF2B5EF4-FFF2-40B4-BE49-F238E27FC236}">
                <a16:creationId xmlns:a16="http://schemas.microsoft.com/office/drawing/2014/main" id="{3B26E750-B42A-724E-B9D4-BA34E2FA6734}"/>
              </a:ext>
            </a:extLst>
          </p:cNvPr>
          <p:cNvSpPr txBox="1">
            <a:spLocks noChangeArrowheads="1"/>
          </p:cNvSpPr>
          <p:nvPr/>
        </p:nvSpPr>
        <p:spPr bwMode="auto">
          <a:xfrm>
            <a:off x="914400" y="4876800"/>
            <a:ext cx="6172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(c) receive.</a:t>
            </a:r>
            <a:endParaRPr lang="en-US" altLang="en-US" sz="3200">
              <a:latin typeface="Constantia" panose="02030602050306030303" pitchFamily="18"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strips(downLeft)">
                                      <p:cBhvr>
                                        <p:cTn id="7" dur="500"/>
                                        <p:tgtEl>
                                          <p:spTgt spid="972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97284"/>
                                        </p:tgtEl>
                                        <p:attrNameLst>
                                          <p:attrName>style.visibility</p:attrName>
                                        </p:attrNameLst>
                                      </p:cBhvr>
                                      <p:to>
                                        <p:strVal val="visible"/>
                                      </p:to>
                                    </p:set>
                                    <p:animEffect transition="in" filter="strips(downLeft)">
                                      <p:cBhvr>
                                        <p:cTn id="12" dur="500"/>
                                        <p:tgtEl>
                                          <p:spTgt spid="9728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nodeType="clickEffect">
                                  <p:stCondLst>
                                    <p:cond delay="0"/>
                                  </p:stCondLst>
                                  <p:childTnLst>
                                    <p:set>
                                      <p:cBhvr>
                                        <p:cTn id="16" dur="1" fill="hold">
                                          <p:stCondLst>
                                            <p:cond delay="0"/>
                                          </p:stCondLst>
                                        </p:cTn>
                                        <p:tgtEl>
                                          <p:spTgt spid="97285">
                                            <p:txEl>
                                              <p:pRg st="0" end="0"/>
                                            </p:txEl>
                                          </p:spTgt>
                                        </p:tgtEl>
                                        <p:attrNameLst>
                                          <p:attrName>style.visibility</p:attrName>
                                        </p:attrNameLst>
                                      </p:cBhvr>
                                      <p:to>
                                        <p:strVal val="visible"/>
                                      </p:to>
                                    </p:set>
                                    <p:animEffect transition="in" filter="strips(downLeft)">
                                      <p:cBhvr>
                                        <p:cTn id="17" dur="500"/>
                                        <p:tgtEl>
                                          <p:spTgt spid="97285">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nodeType="clickEffect">
                                  <p:stCondLst>
                                    <p:cond delay="0"/>
                                  </p:stCondLst>
                                  <p:childTnLst>
                                    <p:set>
                                      <p:cBhvr>
                                        <p:cTn id="21" dur="1" fill="hold">
                                          <p:stCondLst>
                                            <p:cond delay="0"/>
                                          </p:stCondLst>
                                        </p:cTn>
                                        <p:tgtEl>
                                          <p:spTgt spid="97286">
                                            <p:txEl>
                                              <p:pRg st="0" end="0"/>
                                            </p:txEl>
                                          </p:spTgt>
                                        </p:tgtEl>
                                        <p:attrNameLst>
                                          <p:attrName>style.visibility</p:attrName>
                                        </p:attrNameLst>
                                      </p:cBhvr>
                                      <p:to>
                                        <p:strVal val="visible"/>
                                      </p:to>
                                    </p:set>
                                    <p:animEffect transition="in" filter="strips(downLeft)">
                                      <p:cBhvr>
                                        <p:cTn id="22" dur="500"/>
                                        <p:tgtEl>
                                          <p:spTgt spid="9728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uiExpand="1" build="p"/>
      <p:bldP spid="9728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61" name="Picture 9" descr="world_evangelism_">
            <a:extLst>
              <a:ext uri="{FF2B5EF4-FFF2-40B4-BE49-F238E27FC236}">
                <a16:creationId xmlns:a16="http://schemas.microsoft.com/office/drawing/2014/main" id="{11E67EFE-A7E1-494E-89B1-404C62AF3385}"/>
              </a:ext>
            </a:extLst>
          </p:cNvPr>
          <p:cNvPicPr>
            <a:picLocks noChangeAspect="1" noChangeArrowheads="1"/>
          </p:cNvPicPr>
          <p:nvPr/>
        </p:nvPicPr>
        <p:blipFill>
          <a:blip r:embed="rId2">
            <a:lum bright="6000"/>
            <a:extLst>
              <a:ext uri="{28A0092B-C50C-407E-A947-70E740481C1C}">
                <a14:useLocalDpi xmlns:a14="http://schemas.microsoft.com/office/drawing/2010/main"/>
              </a:ext>
            </a:extLst>
          </a:blip>
          <a:srcRect/>
          <a:stretch>
            <a:fillRect/>
          </a:stretch>
        </p:blipFill>
        <p:spPr bwMode="auto">
          <a:xfrm>
            <a:off x="5029200" y="3006725"/>
            <a:ext cx="4114800" cy="3851275"/>
          </a:xfrm>
          <a:prstGeom prst="rect">
            <a:avLst/>
          </a:prstGeom>
          <a:noFill/>
          <a:extLst>
            <a:ext uri="{909E8E84-426E-40DD-AFC4-6F175D3DCCD1}">
              <a14:hiddenFill xmlns:a14="http://schemas.microsoft.com/office/drawing/2010/main">
                <a:solidFill>
                  <a:srgbClr val="FFFFFF"/>
                </a:solidFill>
              </a14:hiddenFill>
            </a:ext>
          </a:extLst>
        </p:spPr>
      </p:pic>
      <p:sp>
        <p:nvSpPr>
          <p:cNvPr id="74754" name="Rectangle 2">
            <a:extLst>
              <a:ext uri="{FF2B5EF4-FFF2-40B4-BE49-F238E27FC236}">
                <a16:creationId xmlns:a16="http://schemas.microsoft.com/office/drawing/2014/main" id="{5FE98A1D-6B95-1745-AC78-0610880943BA}"/>
              </a:ext>
            </a:extLst>
          </p:cNvPr>
          <p:cNvSpPr>
            <a:spLocks noGrp="1" noChangeArrowheads="1"/>
          </p:cNvSpPr>
          <p:nvPr>
            <p:ph type="title"/>
          </p:nvPr>
        </p:nvSpPr>
        <p:spPr>
          <a:xfrm>
            <a:off x="457200" y="304800"/>
            <a:ext cx="8229600" cy="1143000"/>
          </a:xfrm>
        </p:spPr>
        <p:txBody>
          <a:bodyPr/>
          <a:lstStyle/>
          <a:p>
            <a:r>
              <a:rPr lang="en-US" altLang="en-US" b="1">
                <a:latin typeface="Constantia" panose="02030602050306030303" pitchFamily="18" charset="0"/>
              </a:rPr>
              <a:t>Result of Evangelism</a:t>
            </a:r>
          </a:p>
        </p:txBody>
      </p:sp>
      <p:sp>
        <p:nvSpPr>
          <p:cNvPr id="74760" name="Rectangle 8">
            <a:extLst>
              <a:ext uri="{FF2B5EF4-FFF2-40B4-BE49-F238E27FC236}">
                <a16:creationId xmlns:a16="http://schemas.microsoft.com/office/drawing/2014/main" id="{3CC3A0EA-D6C9-1241-9FA0-DC201CD3AE97}"/>
              </a:ext>
            </a:extLst>
          </p:cNvPr>
          <p:cNvSpPr>
            <a:spLocks noChangeArrowheads="1"/>
          </p:cNvSpPr>
          <p:nvPr/>
        </p:nvSpPr>
        <p:spPr bwMode="auto">
          <a:xfrm>
            <a:off x="609600" y="2743200"/>
            <a:ext cx="54864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lnSpc>
                <a:spcPct val="90000"/>
              </a:lnSpc>
              <a:buFont typeface="Wingdings" pitchFamily="2" charset="2"/>
              <a:buNone/>
            </a:pPr>
            <a:r>
              <a:rPr lang="en-US" altLang="en-US" sz="3200" b="1">
                <a:latin typeface="Constantia" panose="02030602050306030303" pitchFamily="18" charset="0"/>
              </a:rPr>
              <a:t>	The ultimate goal of all </a:t>
            </a:r>
          </a:p>
          <a:p>
            <a:pPr>
              <a:lnSpc>
                <a:spcPct val="90000"/>
              </a:lnSpc>
              <a:buFont typeface="Wingdings" pitchFamily="2" charset="2"/>
              <a:buNone/>
            </a:pPr>
            <a:r>
              <a:rPr lang="en-US" altLang="en-US" sz="3200" b="1">
                <a:latin typeface="Constantia" panose="02030602050306030303" pitchFamily="18" charset="0"/>
              </a:rPr>
              <a:t>	evangelism is to win souls for Jesus Christ. </a:t>
            </a:r>
          </a:p>
        </p:txBody>
      </p:sp>
      <p:sp>
        <p:nvSpPr>
          <p:cNvPr id="74765" name="Text Box 13">
            <a:extLst>
              <a:ext uri="{FF2B5EF4-FFF2-40B4-BE49-F238E27FC236}">
                <a16:creationId xmlns:a16="http://schemas.microsoft.com/office/drawing/2014/main" id="{04E90AE2-FCE5-7143-A44D-4D543EC48E00}"/>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box(in)">
                                      <p:cBhvr>
                                        <p:cTn id="7" dur="500"/>
                                        <p:tgtEl>
                                          <p:spTgt spid="747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4760"/>
                                        </p:tgtEl>
                                        <p:attrNameLst>
                                          <p:attrName>style.visibility</p:attrName>
                                        </p:attrNameLst>
                                      </p:cBhvr>
                                      <p:to>
                                        <p:strVal val="visible"/>
                                      </p:to>
                                    </p:set>
                                    <p:animEffect transition="in" filter="box(in)">
                                      <p:cBhvr>
                                        <p:cTn id="12" dur="500"/>
                                        <p:tgtEl>
                                          <p:spTgt spid="747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P spid="747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a:extLst>
              <a:ext uri="{FF2B5EF4-FFF2-40B4-BE49-F238E27FC236}">
                <a16:creationId xmlns:a16="http://schemas.microsoft.com/office/drawing/2014/main" id="{161417C3-31F9-1C47-97DB-77B38E1CBD62}"/>
              </a:ext>
            </a:extLst>
          </p:cNvPr>
          <p:cNvSpPr>
            <a:spLocks noGrp="1" noChangeArrowheads="1"/>
          </p:cNvSpPr>
          <p:nvPr>
            <p:ph type="body" idx="1"/>
          </p:nvPr>
        </p:nvSpPr>
        <p:spPr>
          <a:xfrm>
            <a:off x="457200" y="1295400"/>
            <a:ext cx="7772400" cy="1981200"/>
          </a:xfrm>
        </p:spPr>
        <p:txBody>
          <a:bodyPr/>
          <a:lstStyle/>
          <a:p>
            <a:pPr>
              <a:lnSpc>
                <a:spcPct val="90000"/>
              </a:lnSpc>
              <a:buFont typeface="Wingdings" pitchFamily="2" charset="2"/>
              <a:buNone/>
            </a:pPr>
            <a:r>
              <a:rPr lang="en-US" altLang="en-US" sz="3200" b="1">
                <a:latin typeface="Constantia" panose="02030602050306030303" pitchFamily="18" charset="0"/>
              </a:rPr>
              <a:t>	However, there is one goal that all evangelism should reach...that men are always brought to a place of decision. 	</a:t>
            </a:r>
          </a:p>
        </p:txBody>
      </p:sp>
      <p:sp>
        <p:nvSpPr>
          <p:cNvPr id="80902" name="Text Box 6">
            <a:extLst>
              <a:ext uri="{FF2B5EF4-FFF2-40B4-BE49-F238E27FC236}">
                <a16:creationId xmlns:a16="http://schemas.microsoft.com/office/drawing/2014/main" id="{5A042AEC-BB4E-4D49-9354-595186430FB8}"/>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80903" name="Text Box 7">
            <a:extLst>
              <a:ext uri="{FF2B5EF4-FFF2-40B4-BE49-F238E27FC236}">
                <a16:creationId xmlns:a16="http://schemas.microsoft.com/office/drawing/2014/main" id="{77FF0476-FBE2-3042-878C-4742F38018B1}"/>
              </a:ext>
            </a:extLst>
          </p:cNvPr>
          <p:cNvSpPr txBox="1">
            <a:spLocks noChangeArrowheads="1"/>
          </p:cNvSpPr>
          <p:nvPr/>
        </p:nvSpPr>
        <p:spPr bwMode="auto">
          <a:xfrm>
            <a:off x="762000" y="3703638"/>
            <a:ext cx="7620000" cy="2773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That decision may not be an acceptance of Jesus, but rather a rejection. </a:t>
            </a:r>
          </a:p>
          <a:p>
            <a:endParaRPr lang="en-US" altLang="en-US" sz="3200" b="1">
              <a:latin typeface="Constantia" panose="02030602050306030303" pitchFamily="18" charset="0"/>
            </a:endParaRPr>
          </a:p>
          <a:p>
            <a:pPr>
              <a:spcBef>
                <a:spcPct val="50000"/>
              </a:spcBef>
            </a:pPr>
            <a:endParaRPr lang="en-US" altLang="en-US" sz="3200">
              <a:latin typeface="Constantia" panose="02030602050306030303" pitchFamily="18"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Effect transition="in" filter="blinds(horizontal)">
                                      <p:cBhvr>
                                        <p:cTn id="7" dur="500"/>
                                        <p:tgtEl>
                                          <p:spTgt spid="8089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0903">
                                            <p:txEl>
                                              <p:pRg st="0" end="0"/>
                                            </p:txEl>
                                          </p:spTgt>
                                        </p:tgtEl>
                                        <p:attrNameLst>
                                          <p:attrName>style.visibility</p:attrName>
                                        </p:attrNameLst>
                                      </p:cBhvr>
                                      <p:to>
                                        <p:strVal val="visible"/>
                                      </p:to>
                                    </p:set>
                                    <p:animEffect transition="in" filter="blinds(horizontal)">
                                      <p:cBhvr>
                                        <p:cTn id="12" dur="500"/>
                                        <p:tgtEl>
                                          <p:spTgt spid="809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3">
            <a:extLst>
              <a:ext uri="{FF2B5EF4-FFF2-40B4-BE49-F238E27FC236}">
                <a16:creationId xmlns:a16="http://schemas.microsoft.com/office/drawing/2014/main" id="{48461E66-2774-EC4D-A145-3C31CC65FAB0}"/>
              </a:ext>
            </a:extLst>
          </p:cNvPr>
          <p:cNvSpPr>
            <a:spLocks noGrp="1" noChangeArrowheads="1"/>
          </p:cNvSpPr>
          <p:nvPr>
            <p:ph type="body" idx="1"/>
          </p:nvPr>
        </p:nvSpPr>
        <p:spPr>
          <a:xfrm>
            <a:off x="533400" y="838200"/>
            <a:ext cx="8229600" cy="1905000"/>
          </a:xfrm>
        </p:spPr>
        <p:txBody>
          <a:bodyPr/>
          <a:lstStyle/>
          <a:p>
            <a:pPr>
              <a:buFont typeface="Wingdings" pitchFamily="2" charset="2"/>
              <a:buNone/>
            </a:pPr>
            <a:r>
              <a:rPr lang="en-US" altLang="en-US" sz="3200" b="1">
                <a:latin typeface="Constantia" panose="02030602050306030303" pitchFamily="18" charset="0"/>
              </a:rPr>
              <a:t>	We see this result following the evangelistic ministry of the apostle Paul at Athens. There was this result:</a:t>
            </a:r>
          </a:p>
          <a:p>
            <a:pPr>
              <a:buFont typeface="Wingdings" pitchFamily="2" charset="2"/>
              <a:buNone/>
            </a:pPr>
            <a:endParaRPr lang="en-US" altLang="en-US" sz="3200" b="1">
              <a:latin typeface="Constantia" panose="02030602050306030303" pitchFamily="18" charset="0"/>
            </a:endParaRPr>
          </a:p>
        </p:txBody>
      </p:sp>
      <p:sp>
        <p:nvSpPr>
          <p:cNvPr id="96260" name="Text Box 4">
            <a:extLst>
              <a:ext uri="{FF2B5EF4-FFF2-40B4-BE49-F238E27FC236}">
                <a16:creationId xmlns:a16="http://schemas.microsoft.com/office/drawing/2014/main" id="{D84D4843-EDF3-C340-B5AD-A24BB25ADE80}"/>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96261" name="Text Box 5">
            <a:extLst>
              <a:ext uri="{FF2B5EF4-FFF2-40B4-BE49-F238E27FC236}">
                <a16:creationId xmlns:a16="http://schemas.microsoft.com/office/drawing/2014/main" id="{AD9AFA0C-5DDD-C545-8088-4749FAF9DC02}"/>
              </a:ext>
            </a:extLst>
          </p:cNvPr>
          <p:cNvSpPr txBox="1">
            <a:spLocks noChangeArrowheads="1"/>
          </p:cNvSpPr>
          <p:nvPr/>
        </p:nvSpPr>
        <p:spPr bwMode="auto">
          <a:xfrm>
            <a:off x="914400" y="2895600"/>
            <a:ext cx="3276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(a) rejection, </a:t>
            </a:r>
          </a:p>
        </p:txBody>
      </p:sp>
      <p:sp>
        <p:nvSpPr>
          <p:cNvPr id="96262" name="Text Box 6">
            <a:extLst>
              <a:ext uri="{FF2B5EF4-FFF2-40B4-BE49-F238E27FC236}">
                <a16:creationId xmlns:a16="http://schemas.microsoft.com/office/drawing/2014/main" id="{36FA6164-60C4-074E-A0DB-4D142B56A852}"/>
              </a:ext>
            </a:extLst>
          </p:cNvPr>
          <p:cNvSpPr txBox="1">
            <a:spLocks noChangeArrowheads="1"/>
          </p:cNvSpPr>
          <p:nvPr/>
        </p:nvSpPr>
        <p:spPr bwMode="auto">
          <a:xfrm>
            <a:off x="914400" y="3505200"/>
            <a:ext cx="4114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(b) procrastination, </a:t>
            </a:r>
          </a:p>
          <a:p>
            <a:r>
              <a:rPr lang="en-US" altLang="en-US" sz="3200" b="1">
                <a:latin typeface="Constantia" panose="02030602050306030303" pitchFamily="18" charset="0"/>
              </a:rPr>
              <a:t>	</a:t>
            </a:r>
            <a:endParaRPr lang="en-US" altLang="en-US" sz="3200">
              <a:latin typeface="Constantia" panose="02030602050306030303" pitchFamily="18" charset="0"/>
            </a:endParaRPr>
          </a:p>
        </p:txBody>
      </p:sp>
      <p:sp>
        <p:nvSpPr>
          <p:cNvPr id="96264" name="Text Box 8">
            <a:extLst>
              <a:ext uri="{FF2B5EF4-FFF2-40B4-BE49-F238E27FC236}">
                <a16:creationId xmlns:a16="http://schemas.microsoft.com/office/drawing/2014/main" id="{C3EAF309-46F1-CA41-8647-D298F78327A5}"/>
              </a:ext>
            </a:extLst>
          </p:cNvPr>
          <p:cNvSpPr txBox="1">
            <a:spLocks noChangeArrowheads="1"/>
          </p:cNvSpPr>
          <p:nvPr/>
        </p:nvSpPr>
        <p:spPr bwMode="auto">
          <a:xfrm>
            <a:off x="914400" y="4022725"/>
            <a:ext cx="6096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(c) acceptance and faith.</a:t>
            </a:r>
          </a:p>
          <a:p>
            <a:pPr>
              <a:spcBef>
                <a:spcPct val="50000"/>
              </a:spcBef>
            </a:pPr>
            <a:endParaRPr lang="en-US" altLang="en-US" sz="3200">
              <a:latin typeface="Constantia" panose="02030602050306030303" pitchFamily="18" charset="0"/>
            </a:endParaRPr>
          </a:p>
        </p:txBody>
      </p:sp>
    </p:spTree>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animEffect transition="in" filter="strips(downLeft)">
                                      <p:cBhvr>
                                        <p:cTn id="7" dur="500"/>
                                        <p:tgtEl>
                                          <p:spTgt spid="962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96261"/>
                                        </p:tgtEl>
                                        <p:attrNameLst>
                                          <p:attrName>style.visibility</p:attrName>
                                        </p:attrNameLst>
                                      </p:cBhvr>
                                      <p:to>
                                        <p:strVal val="visible"/>
                                      </p:to>
                                    </p:set>
                                    <p:animEffect transition="in" filter="strips(downLeft)">
                                      <p:cBhvr>
                                        <p:cTn id="12" dur="500"/>
                                        <p:tgtEl>
                                          <p:spTgt spid="9626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96262"/>
                                        </p:tgtEl>
                                        <p:attrNameLst>
                                          <p:attrName>style.visibility</p:attrName>
                                        </p:attrNameLst>
                                      </p:cBhvr>
                                      <p:to>
                                        <p:strVal val="visible"/>
                                      </p:to>
                                    </p:set>
                                    <p:animEffect transition="in" filter="strips(downLeft)">
                                      <p:cBhvr>
                                        <p:cTn id="17" dur="500"/>
                                        <p:tgtEl>
                                          <p:spTgt spid="9626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96264"/>
                                        </p:tgtEl>
                                        <p:attrNameLst>
                                          <p:attrName>style.visibility</p:attrName>
                                        </p:attrNameLst>
                                      </p:cBhvr>
                                      <p:to>
                                        <p:strVal val="visible"/>
                                      </p:to>
                                    </p:set>
                                    <p:animEffect transition="in" filter="strips(downLeft)">
                                      <p:cBhvr>
                                        <p:cTn id="22" dur="500"/>
                                        <p:tgtEl>
                                          <p:spTgt spid="96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p:bldP spid="96261" grpId="0"/>
      <p:bldP spid="96262" grpId="0"/>
      <p:bldP spid="9626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3" name="Picture 7" descr="Globes_Cary1">
            <a:extLst>
              <a:ext uri="{FF2B5EF4-FFF2-40B4-BE49-F238E27FC236}">
                <a16:creationId xmlns:a16="http://schemas.microsoft.com/office/drawing/2014/main" id="{8E6AC403-B3F1-EB4E-9211-731D35EA814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57800" y="2324100"/>
            <a:ext cx="3695700" cy="3695700"/>
          </a:xfrm>
          <a:prstGeom prst="rect">
            <a:avLst/>
          </a:prstGeom>
          <a:noFill/>
          <a:extLst>
            <a:ext uri="{909E8E84-426E-40DD-AFC4-6F175D3DCCD1}">
              <a14:hiddenFill xmlns:a14="http://schemas.microsoft.com/office/drawing/2010/main">
                <a:solidFill>
                  <a:srgbClr val="FFFFFF"/>
                </a:solidFill>
              </a14:hiddenFill>
            </a:ext>
          </a:extLst>
        </p:spPr>
      </p:pic>
      <p:sp>
        <p:nvSpPr>
          <p:cNvPr id="70659" name="Rectangle 3">
            <a:extLst>
              <a:ext uri="{FF2B5EF4-FFF2-40B4-BE49-F238E27FC236}">
                <a16:creationId xmlns:a16="http://schemas.microsoft.com/office/drawing/2014/main" id="{1A94ECA1-82DD-D740-9BBB-85D675EA152F}"/>
              </a:ext>
            </a:extLst>
          </p:cNvPr>
          <p:cNvSpPr>
            <a:spLocks noGrp="1" noChangeArrowheads="1"/>
          </p:cNvSpPr>
          <p:nvPr>
            <p:ph type="body" idx="1"/>
          </p:nvPr>
        </p:nvSpPr>
        <p:spPr>
          <a:xfrm>
            <a:off x="457200" y="1981200"/>
            <a:ext cx="5105400" cy="3433763"/>
          </a:xfrm>
        </p:spPr>
        <p:txBody>
          <a:bodyPr/>
          <a:lstStyle/>
          <a:p>
            <a:pPr>
              <a:buFont typeface="Wingdings" pitchFamily="2" charset="2"/>
              <a:buNone/>
            </a:pPr>
            <a:r>
              <a:rPr lang="en-US" altLang="en-US" sz="3200" b="1">
                <a:latin typeface="Constantia" panose="02030602050306030303" pitchFamily="18" charset="0"/>
              </a:rPr>
              <a:t>	Jesus Christ ordained that His church would grow and that the kingdom of God would increase through the ministry of evangelism.</a:t>
            </a:r>
          </a:p>
        </p:txBody>
      </p:sp>
      <p:sp>
        <p:nvSpPr>
          <p:cNvPr id="70664" name="Rectangle 8">
            <a:extLst>
              <a:ext uri="{FF2B5EF4-FFF2-40B4-BE49-F238E27FC236}">
                <a16:creationId xmlns:a16="http://schemas.microsoft.com/office/drawing/2014/main" id="{C1D37F9B-6870-3945-B6E3-771392D0B0AE}"/>
              </a:ext>
            </a:extLst>
          </p:cNvPr>
          <p:cNvSpPr>
            <a:spLocks noChangeArrowheads="1"/>
          </p:cNvSpPr>
          <p:nvPr/>
        </p:nvSpPr>
        <p:spPr bwMode="auto">
          <a:xfrm>
            <a:off x="533400" y="304800"/>
            <a:ext cx="6096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What is Evangelism?</a:t>
            </a:r>
          </a:p>
        </p:txBody>
      </p:sp>
      <p:sp>
        <p:nvSpPr>
          <p:cNvPr id="70668" name="Text Box 12">
            <a:extLst>
              <a:ext uri="{FF2B5EF4-FFF2-40B4-BE49-F238E27FC236}">
                <a16:creationId xmlns:a16="http://schemas.microsoft.com/office/drawing/2014/main" id="{C05347F9-7F79-924B-AE98-CF2639FB711C}"/>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0664"/>
                                        </p:tgtEl>
                                        <p:attrNameLst>
                                          <p:attrName>style.visibility</p:attrName>
                                        </p:attrNameLst>
                                      </p:cBhvr>
                                      <p:to>
                                        <p:strVal val="visible"/>
                                      </p:to>
                                    </p:set>
                                    <p:anim calcmode="lin" valueType="num">
                                      <p:cBhvr additive="base">
                                        <p:cTn id="7" dur="500" fill="hold"/>
                                        <p:tgtEl>
                                          <p:spTgt spid="70664"/>
                                        </p:tgtEl>
                                        <p:attrNameLst>
                                          <p:attrName>ppt_x</p:attrName>
                                        </p:attrNameLst>
                                      </p:cBhvr>
                                      <p:tavLst>
                                        <p:tav tm="0">
                                          <p:val>
                                            <p:strVal val="#ppt_x"/>
                                          </p:val>
                                        </p:tav>
                                        <p:tav tm="100000">
                                          <p:val>
                                            <p:strVal val="#ppt_x"/>
                                          </p:val>
                                        </p:tav>
                                      </p:tavLst>
                                    </p:anim>
                                    <p:anim calcmode="lin" valueType="num">
                                      <p:cBhvr additive="base">
                                        <p:cTn id="8" dur="500" fill="hold"/>
                                        <p:tgtEl>
                                          <p:spTgt spid="7066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0659">
                                            <p:txEl>
                                              <p:pRg st="0" end="0"/>
                                            </p:txEl>
                                          </p:spTgt>
                                        </p:tgtEl>
                                        <p:attrNameLst>
                                          <p:attrName>style.visibility</p:attrName>
                                        </p:attrNameLst>
                                      </p:cBhvr>
                                      <p:to>
                                        <p:strVal val="visible"/>
                                      </p:to>
                                    </p:set>
                                    <p:anim calcmode="lin" valueType="num">
                                      <p:cBhvr additive="base">
                                        <p:cTn id="13" dur="500" fill="hold"/>
                                        <p:tgtEl>
                                          <p:spTgt spid="7065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065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CAD00685-951C-4C48-BD06-ADCE058DF707}"/>
              </a:ext>
            </a:extLst>
          </p:cNvPr>
          <p:cNvSpPr>
            <a:spLocks noGrp="1" noChangeArrowheads="1"/>
          </p:cNvSpPr>
          <p:nvPr>
            <p:ph type="title"/>
          </p:nvPr>
        </p:nvSpPr>
        <p:spPr>
          <a:xfrm>
            <a:off x="3276600" y="304800"/>
            <a:ext cx="4876800" cy="1139825"/>
          </a:xfrm>
        </p:spPr>
        <p:txBody>
          <a:bodyPr/>
          <a:lstStyle/>
          <a:p>
            <a:r>
              <a:rPr lang="en-US" altLang="en-US" b="1">
                <a:latin typeface="Constantia" panose="02030602050306030303" pitchFamily="18" charset="0"/>
              </a:rPr>
              <a:t>Evangelism is...</a:t>
            </a:r>
          </a:p>
        </p:txBody>
      </p:sp>
      <p:sp>
        <p:nvSpPr>
          <p:cNvPr id="89091" name="Rectangle 3">
            <a:extLst>
              <a:ext uri="{FF2B5EF4-FFF2-40B4-BE49-F238E27FC236}">
                <a16:creationId xmlns:a16="http://schemas.microsoft.com/office/drawing/2014/main" id="{100F48EC-C567-3C47-8BE6-9848D1A9150A}"/>
              </a:ext>
            </a:extLst>
          </p:cNvPr>
          <p:cNvSpPr>
            <a:spLocks noGrp="1" noChangeArrowheads="1"/>
          </p:cNvSpPr>
          <p:nvPr>
            <p:ph type="body" idx="1"/>
          </p:nvPr>
        </p:nvSpPr>
        <p:spPr>
          <a:xfrm>
            <a:off x="2590800" y="1524000"/>
            <a:ext cx="6096000" cy="1524000"/>
          </a:xfrm>
        </p:spPr>
        <p:txBody>
          <a:bodyPr/>
          <a:lstStyle/>
          <a:p>
            <a:pPr marL="457200" indent="-457200">
              <a:lnSpc>
                <a:spcPct val="80000"/>
              </a:lnSpc>
              <a:buFontTx/>
              <a:buNone/>
            </a:pPr>
            <a:r>
              <a:rPr lang="en-US" altLang="en-US" sz="3200" b="1">
                <a:latin typeface="Constantia" panose="02030602050306030303" pitchFamily="18" charset="0"/>
              </a:rPr>
              <a:t>1. Evangelism is first of all a presentation of Jesus Christ as Savior and Lord. </a:t>
            </a:r>
          </a:p>
          <a:p>
            <a:pPr marL="457200" indent="-457200">
              <a:lnSpc>
                <a:spcPct val="80000"/>
              </a:lnSpc>
              <a:buFontTx/>
              <a:buNone/>
            </a:pPr>
            <a:r>
              <a:rPr lang="en-US" altLang="en-US" sz="3200" b="1">
                <a:latin typeface="Constantia" panose="02030602050306030303" pitchFamily="18" charset="0"/>
              </a:rPr>
              <a:t>	</a:t>
            </a:r>
          </a:p>
          <a:p>
            <a:pPr marL="457200" indent="-457200">
              <a:lnSpc>
                <a:spcPct val="80000"/>
              </a:lnSpc>
              <a:buFont typeface="Wingdings" pitchFamily="2" charset="2"/>
              <a:buNone/>
            </a:pPr>
            <a:endParaRPr lang="en-US" altLang="en-US" sz="3200" b="1">
              <a:latin typeface="Constantia" panose="02030602050306030303" pitchFamily="18" charset="0"/>
            </a:endParaRPr>
          </a:p>
        </p:txBody>
      </p:sp>
      <p:pic>
        <p:nvPicPr>
          <p:cNvPr id="89097" name="Picture 9" descr="1025504_77358648">
            <a:extLst>
              <a:ext uri="{FF2B5EF4-FFF2-40B4-BE49-F238E27FC236}">
                <a16:creationId xmlns:a16="http://schemas.microsoft.com/office/drawing/2014/main" id="{68BB4C83-4656-4E4B-9812-ED7C9710115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4800" y="0"/>
            <a:ext cx="2667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9098" name="Text Box 10">
            <a:extLst>
              <a:ext uri="{FF2B5EF4-FFF2-40B4-BE49-F238E27FC236}">
                <a16:creationId xmlns:a16="http://schemas.microsoft.com/office/drawing/2014/main" id="{ECC35F13-3AAB-B949-BCD8-015550DEFF1B}"/>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89102" name="Rectangle 14">
            <a:extLst>
              <a:ext uri="{FF2B5EF4-FFF2-40B4-BE49-F238E27FC236}">
                <a16:creationId xmlns:a16="http://schemas.microsoft.com/office/drawing/2014/main" id="{4FE39DCF-7CD9-F14C-986C-81E1769BB3BF}"/>
              </a:ext>
            </a:extLst>
          </p:cNvPr>
          <p:cNvSpPr>
            <a:spLocks noChangeArrowheads="1"/>
          </p:cNvSpPr>
          <p:nvPr/>
        </p:nvSpPr>
        <p:spPr bwMode="auto">
          <a:xfrm>
            <a:off x="2590800" y="3429000"/>
            <a:ext cx="60960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2. Evangelism is the declaration of a specific message with a specific application. </a:t>
            </a:r>
          </a:p>
          <a:p>
            <a:pPr>
              <a:lnSpc>
                <a:spcPct val="80000"/>
              </a:lnSpc>
              <a:buFontTx/>
              <a:buNone/>
            </a:pPr>
            <a:r>
              <a:rPr lang="en-US" altLang="en-US" sz="3200" b="1">
                <a:latin typeface="Constantia" panose="02030602050306030303" pitchFamily="18" charset="0"/>
              </a:rPr>
              <a:t>	</a:t>
            </a:r>
          </a:p>
          <a:p>
            <a:pPr>
              <a:lnSpc>
                <a:spcPct val="80000"/>
              </a:lnSpc>
              <a:buFont typeface="Wingdings" pitchFamily="2" charset="2"/>
              <a:buNone/>
            </a:pPr>
            <a:endParaRPr lang="en-US" altLang="en-US" sz="3200" b="1">
              <a:latin typeface="Constantia" panose="02030602050306030303" pitchFamily="18"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9090"/>
                                        </p:tgtEl>
                                        <p:attrNameLst>
                                          <p:attrName>style.visibility</p:attrName>
                                        </p:attrNameLst>
                                      </p:cBhvr>
                                      <p:to>
                                        <p:strVal val="visible"/>
                                      </p:to>
                                    </p:set>
                                    <p:animEffect transition="in" filter="box(in)">
                                      <p:cBhvr>
                                        <p:cTn id="7" dur="500"/>
                                        <p:tgtEl>
                                          <p:spTgt spid="890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9091">
                                            <p:txEl>
                                              <p:pRg st="0" end="0"/>
                                            </p:txEl>
                                          </p:spTgt>
                                        </p:tgtEl>
                                        <p:attrNameLst>
                                          <p:attrName>style.visibility</p:attrName>
                                        </p:attrNameLst>
                                      </p:cBhvr>
                                      <p:to>
                                        <p:strVal val="visible"/>
                                      </p:to>
                                    </p:set>
                                    <p:animEffect transition="in" filter="box(in)">
                                      <p:cBhvr>
                                        <p:cTn id="12" dur="500"/>
                                        <p:tgtEl>
                                          <p:spTgt spid="8909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9102"/>
                                        </p:tgtEl>
                                        <p:attrNameLst>
                                          <p:attrName>style.visibility</p:attrName>
                                        </p:attrNameLst>
                                      </p:cBhvr>
                                      <p:to>
                                        <p:strVal val="visible"/>
                                      </p:to>
                                    </p:set>
                                    <p:animEffect transition="in" filter="box(in)">
                                      <p:cBhvr>
                                        <p:cTn id="17" dur="500"/>
                                        <p:tgtEl>
                                          <p:spTgt spid="89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p:bldP spid="89091" grpId="0" uiExpand="1" build="p"/>
      <p:bldP spid="8910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a:extLst>
              <a:ext uri="{FF2B5EF4-FFF2-40B4-BE49-F238E27FC236}">
                <a16:creationId xmlns:a16="http://schemas.microsoft.com/office/drawing/2014/main" id="{21BF77FE-7C74-4247-9780-75534A04E169}"/>
              </a:ext>
            </a:extLst>
          </p:cNvPr>
          <p:cNvSpPr>
            <a:spLocks noGrp="1" noChangeArrowheads="1"/>
          </p:cNvSpPr>
          <p:nvPr>
            <p:ph type="body" idx="1"/>
          </p:nvPr>
        </p:nvSpPr>
        <p:spPr>
          <a:xfrm>
            <a:off x="685800" y="1524000"/>
            <a:ext cx="8229600" cy="2286000"/>
          </a:xfrm>
        </p:spPr>
        <p:txBody>
          <a:bodyPr/>
          <a:lstStyle/>
          <a:p>
            <a:pPr>
              <a:buFont typeface="Wingdings" pitchFamily="2" charset="2"/>
              <a:buNone/>
            </a:pPr>
            <a:r>
              <a:rPr lang="en-US" altLang="en-US" sz="3200" b="1">
                <a:latin typeface="Constantia" panose="02030602050306030303" pitchFamily="18" charset="0"/>
              </a:rPr>
              <a:t>3. Evangelism is an exhortation addressed to sinners to accept Christ as their personal Savior. </a:t>
            </a:r>
          </a:p>
          <a:p>
            <a:pPr>
              <a:buFont typeface="Wingdings" pitchFamily="2" charset="2"/>
              <a:buNone/>
            </a:pPr>
            <a:endParaRPr lang="en-US" altLang="en-US" sz="3200" b="1">
              <a:latin typeface="Constantia" panose="02030602050306030303" pitchFamily="18" charset="0"/>
            </a:endParaRPr>
          </a:p>
        </p:txBody>
      </p:sp>
      <p:sp>
        <p:nvSpPr>
          <p:cNvPr id="95237" name="Text Box 5">
            <a:extLst>
              <a:ext uri="{FF2B5EF4-FFF2-40B4-BE49-F238E27FC236}">
                <a16:creationId xmlns:a16="http://schemas.microsoft.com/office/drawing/2014/main" id="{217E35BE-FD12-304A-96DA-18C242CFD4A1}"/>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95240" name="Rectangle 8">
            <a:extLst>
              <a:ext uri="{FF2B5EF4-FFF2-40B4-BE49-F238E27FC236}">
                <a16:creationId xmlns:a16="http://schemas.microsoft.com/office/drawing/2014/main" id="{86D85A6B-6DD5-8442-825A-E073D7B155D0}"/>
              </a:ext>
            </a:extLst>
          </p:cNvPr>
          <p:cNvSpPr>
            <a:spLocks noChangeArrowheads="1"/>
          </p:cNvSpPr>
          <p:nvPr/>
        </p:nvSpPr>
        <p:spPr bwMode="auto">
          <a:xfrm>
            <a:off x="685800" y="3657600"/>
            <a:ext cx="79248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4. Evangelism is the work of communication with men. </a:t>
            </a:r>
          </a:p>
          <a:p>
            <a:pPr>
              <a:lnSpc>
                <a:spcPct val="80000"/>
              </a:lnSpc>
              <a:buFontTx/>
              <a:buNone/>
            </a:pPr>
            <a:r>
              <a:rPr lang="en-US" altLang="en-US" sz="3200" b="1">
                <a:latin typeface="Constantia" panose="02030602050306030303" pitchFamily="18" charset="0"/>
              </a:rPr>
              <a:t>	</a:t>
            </a:r>
          </a:p>
          <a:p>
            <a:pPr>
              <a:lnSpc>
                <a:spcPct val="80000"/>
              </a:lnSpc>
              <a:buFont typeface="Wingdings" pitchFamily="2" charset="2"/>
              <a:buNone/>
            </a:pPr>
            <a:endParaRPr lang="en-US" altLang="en-US" sz="3200" b="1">
              <a:latin typeface="Constantia" panose="02030602050306030303" pitchFamily="18"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Effect transition="in" filter="blinds(horizontal)">
                                      <p:cBhvr>
                                        <p:cTn id="7" dur="500"/>
                                        <p:tgtEl>
                                          <p:spTgt spid="952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5240">
                                            <p:txEl>
                                              <p:pRg st="0" end="0"/>
                                            </p:txEl>
                                          </p:spTgt>
                                        </p:tgtEl>
                                        <p:attrNameLst>
                                          <p:attrName>style.visibility</p:attrName>
                                        </p:attrNameLst>
                                      </p:cBhvr>
                                      <p:to>
                                        <p:strVal val="visible"/>
                                      </p:to>
                                    </p:set>
                                    <p:animEffect transition="in" filter="blinds(horizontal)">
                                      <p:cBhvr>
                                        <p:cTn id="12" dur="500"/>
                                        <p:tgtEl>
                                          <p:spTgt spid="952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8" name="Picture 8" descr="wwd_world2">
            <a:extLst>
              <a:ext uri="{FF2B5EF4-FFF2-40B4-BE49-F238E27FC236}">
                <a16:creationId xmlns:a16="http://schemas.microsoft.com/office/drawing/2014/main" id="{D9D0F893-CEE0-1F47-8FB8-6D129F2D00AA}"/>
              </a:ext>
            </a:extLst>
          </p:cNvPr>
          <p:cNvPicPr>
            <a:picLocks noChangeAspect="1" noChangeArrowheads="1"/>
          </p:cNvPicPr>
          <p:nvPr/>
        </p:nvPicPr>
        <p:blipFill>
          <a:blip r:embed="rId2">
            <a:lum bright="12000"/>
            <a:extLst>
              <a:ext uri="{28A0092B-C50C-407E-A947-70E740481C1C}">
                <a14:useLocalDpi xmlns:a14="http://schemas.microsoft.com/office/drawing/2010/main"/>
              </a:ext>
            </a:extLst>
          </a:blip>
          <a:srcRect/>
          <a:stretch>
            <a:fillRect/>
          </a:stretch>
        </p:blipFill>
        <p:spPr bwMode="auto">
          <a:xfrm>
            <a:off x="0" y="1524000"/>
            <a:ext cx="3962400" cy="3797300"/>
          </a:xfrm>
          <a:prstGeom prst="rect">
            <a:avLst/>
          </a:prstGeom>
          <a:noFill/>
          <a:extLst>
            <a:ext uri="{909E8E84-426E-40DD-AFC4-6F175D3DCCD1}">
              <a14:hiddenFill xmlns:a14="http://schemas.microsoft.com/office/drawing/2010/main">
                <a:solidFill>
                  <a:srgbClr val="FFFFFF"/>
                </a:solidFill>
              </a14:hiddenFill>
            </a:ext>
          </a:extLst>
        </p:spPr>
      </p:pic>
      <p:sp>
        <p:nvSpPr>
          <p:cNvPr id="76804" name="Rectangle 4">
            <a:extLst>
              <a:ext uri="{FF2B5EF4-FFF2-40B4-BE49-F238E27FC236}">
                <a16:creationId xmlns:a16="http://schemas.microsoft.com/office/drawing/2014/main" id="{9AF08736-5244-2B41-B919-404DB2412937}"/>
              </a:ext>
            </a:extLst>
          </p:cNvPr>
          <p:cNvSpPr>
            <a:spLocks noGrp="1" noChangeArrowheads="1"/>
          </p:cNvSpPr>
          <p:nvPr>
            <p:ph type="title"/>
          </p:nvPr>
        </p:nvSpPr>
        <p:spPr>
          <a:xfrm>
            <a:off x="457200" y="304800"/>
            <a:ext cx="8229600" cy="1139825"/>
          </a:xfrm>
        </p:spPr>
        <p:txBody>
          <a:bodyPr/>
          <a:lstStyle/>
          <a:p>
            <a:r>
              <a:rPr lang="en-US" altLang="en-US" b="1">
                <a:latin typeface="Constantia" panose="02030602050306030303" pitchFamily="18" charset="0"/>
              </a:rPr>
              <a:t>Who is an Evangelist?</a:t>
            </a:r>
          </a:p>
        </p:txBody>
      </p:sp>
      <p:sp>
        <p:nvSpPr>
          <p:cNvPr id="76806" name="Rectangle 6">
            <a:extLst>
              <a:ext uri="{FF2B5EF4-FFF2-40B4-BE49-F238E27FC236}">
                <a16:creationId xmlns:a16="http://schemas.microsoft.com/office/drawing/2014/main" id="{55F94B34-1599-2E4F-9D40-73340AB5781E}"/>
              </a:ext>
            </a:extLst>
          </p:cNvPr>
          <p:cNvSpPr>
            <a:spLocks noGrp="1" noChangeArrowheads="1"/>
          </p:cNvSpPr>
          <p:nvPr>
            <p:ph type="body" sz="half" idx="2"/>
          </p:nvPr>
        </p:nvSpPr>
        <p:spPr>
          <a:xfrm>
            <a:off x="4191000" y="1600200"/>
            <a:ext cx="3962400" cy="3581400"/>
          </a:xfrm>
        </p:spPr>
        <p:txBody>
          <a:bodyPr/>
          <a:lstStyle/>
          <a:p>
            <a:pPr>
              <a:buFont typeface="Wingdings" pitchFamily="2" charset="2"/>
              <a:buNone/>
            </a:pPr>
            <a:r>
              <a:rPr lang="en-US" altLang="en-US" sz="3200" b="1">
                <a:latin typeface="Constantia" panose="02030602050306030303" pitchFamily="18" charset="0"/>
              </a:rPr>
              <a:t>	An evangelist is a “publisher of glad tidings.” He is one who preaches the gospel, the good news of salvation.</a:t>
            </a:r>
          </a:p>
          <a:p>
            <a:endParaRPr lang="en-US" altLang="en-US" sz="3200" b="1">
              <a:latin typeface="Constantia" panose="02030602050306030303" pitchFamily="18" charset="0"/>
            </a:endParaRPr>
          </a:p>
          <a:p>
            <a:endParaRPr lang="en-US" altLang="en-US" sz="3200" b="1">
              <a:latin typeface="Constantia" panose="02030602050306030303" pitchFamily="18" charset="0"/>
            </a:endParaRPr>
          </a:p>
        </p:txBody>
      </p:sp>
      <p:sp>
        <p:nvSpPr>
          <p:cNvPr id="76809" name="Text Box 9">
            <a:extLst>
              <a:ext uri="{FF2B5EF4-FFF2-40B4-BE49-F238E27FC236}">
                <a16:creationId xmlns:a16="http://schemas.microsoft.com/office/drawing/2014/main" id="{610003DE-F6DE-C449-A779-DD449FF40583}"/>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6804"/>
                                        </p:tgtEl>
                                        <p:attrNameLst>
                                          <p:attrName>style.visibility</p:attrName>
                                        </p:attrNameLst>
                                      </p:cBhvr>
                                      <p:to>
                                        <p:strVal val="visible"/>
                                      </p:to>
                                    </p:set>
                                    <p:animEffect transition="in" filter="strips(downLeft)">
                                      <p:cBhvr>
                                        <p:cTn id="7" dur="500"/>
                                        <p:tgtEl>
                                          <p:spTgt spid="768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76806">
                                            <p:txEl>
                                              <p:pRg st="0" end="0"/>
                                            </p:txEl>
                                          </p:spTgt>
                                        </p:tgtEl>
                                        <p:attrNameLst>
                                          <p:attrName>style.visibility</p:attrName>
                                        </p:attrNameLst>
                                      </p:cBhvr>
                                      <p:to>
                                        <p:strVal val="visible"/>
                                      </p:to>
                                    </p:set>
                                    <p:animEffect transition="in" filter="strips(downLeft)">
                                      <p:cBhvr>
                                        <p:cTn id="12" dur="500"/>
                                        <p:tgtEl>
                                          <p:spTgt spid="7680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a:extLst>
              <a:ext uri="{FF2B5EF4-FFF2-40B4-BE49-F238E27FC236}">
                <a16:creationId xmlns:a16="http://schemas.microsoft.com/office/drawing/2014/main" id="{22FD1D77-6A36-A943-9CA9-F5BC13206FA9}"/>
              </a:ext>
            </a:extLst>
          </p:cNvPr>
          <p:cNvSpPr>
            <a:spLocks noGrp="1" noChangeArrowheads="1"/>
          </p:cNvSpPr>
          <p:nvPr>
            <p:ph type="body" idx="1"/>
          </p:nvPr>
        </p:nvSpPr>
        <p:spPr>
          <a:xfrm>
            <a:off x="990600" y="609600"/>
            <a:ext cx="3733800" cy="4267200"/>
          </a:xfrm>
        </p:spPr>
        <p:txBody>
          <a:bodyPr/>
          <a:lstStyle/>
          <a:p>
            <a:pPr>
              <a:lnSpc>
                <a:spcPct val="80000"/>
              </a:lnSpc>
              <a:buFont typeface="Wingdings" pitchFamily="2" charset="2"/>
              <a:buNone/>
            </a:pPr>
            <a:r>
              <a:rPr lang="en-US" altLang="en-US" sz="3200" b="1">
                <a:latin typeface="Constantia" panose="02030602050306030303" pitchFamily="18" charset="0"/>
              </a:rPr>
              <a:t>	The difference between the ministry of the evangelist and that of the pastor is the evangelist wins the soul for Jesus, and the pastor teaches, shepherds, and watches over that soul.</a:t>
            </a:r>
          </a:p>
          <a:p>
            <a:pPr>
              <a:lnSpc>
                <a:spcPct val="80000"/>
              </a:lnSpc>
              <a:buFont typeface="Wingdings" pitchFamily="2" charset="2"/>
              <a:buNone/>
            </a:pPr>
            <a:r>
              <a:rPr lang="en-US" altLang="en-US" sz="3200" b="1">
                <a:latin typeface="Constantia" panose="02030602050306030303" pitchFamily="18" charset="0"/>
              </a:rPr>
              <a:t>	</a:t>
            </a:r>
          </a:p>
          <a:p>
            <a:pPr>
              <a:lnSpc>
                <a:spcPct val="80000"/>
              </a:lnSpc>
              <a:buFont typeface="Wingdings" pitchFamily="2" charset="2"/>
              <a:buNone/>
            </a:pPr>
            <a:r>
              <a:rPr lang="en-US" altLang="en-US" sz="3200" b="1">
                <a:latin typeface="Constantia" panose="02030602050306030303" pitchFamily="18" charset="0"/>
              </a:rPr>
              <a:t>	</a:t>
            </a:r>
          </a:p>
          <a:p>
            <a:pPr>
              <a:lnSpc>
                <a:spcPct val="80000"/>
              </a:lnSpc>
              <a:buFont typeface="Wingdings" pitchFamily="2" charset="2"/>
              <a:buNone/>
            </a:pPr>
            <a:endParaRPr lang="en-US" altLang="en-US" sz="3200" b="1">
              <a:latin typeface="Constantia" panose="02030602050306030303" pitchFamily="18" charset="0"/>
            </a:endParaRPr>
          </a:p>
        </p:txBody>
      </p:sp>
      <p:pic>
        <p:nvPicPr>
          <p:cNvPr id="87047" name="Picture 7" descr="1336835_24680749">
            <a:extLst>
              <a:ext uri="{FF2B5EF4-FFF2-40B4-BE49-F238E27FC236}">
                <a16:creationId xmlns:a16="http://schemas.microsoft.com/office/drawing/2014/main" id="{86DB0518-AA04-4649-8686-203E9AB3F2C8}"/>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86400" y="0"/>
            <a:ext cx="3657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7048" name="Text Box 8">
            <a:extLst>
              <a:ext uri="{FF2B5EF4-FFF2-40B4-BE49-F238E27FC236}">
                <a16:creationId xmlns:a16="http://schemas.microsoft.com/office/drawing/2014/main" id="{44EEDFEA-5F64-B241-9C9C-EF0EF72FBB4F}"/>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7043">
                                            <p:txEl>
                                              <p:pRg st="0" end="0"/>
                                            </p:txEl>
                                          </p:spTgt>
                                        </p:tgtEl>
                                        <p:attrNameLst>
                                          <p:attrName>style.visibility</p:attrName>
                                        </p:attrNameLst>
                                      </p:cBhvr>
                                      <p:to>
                                        <p:strVal val="visible"/>
                                      </p:to>
                                    </p:set>
                                    <p:animEffect transition="in" filter="dissolve">
                                      <p:cBhvr>
                                        <p:cTn id="7" dur="500"/>
                                        <p:tgtEl>
                                          <p:spTgt spid="870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91" name="Rectangle 15">
            <a:extLst>
              <a:ext uri="{FF2B5EF4-FFF2-40B4-BE49-F238E27FC236}">
                <a16:creationId xmlns:a16="http://schemas.microsoft.com/office/drawing/2014/main" id="{40835AB4-5C52-BC48-AF26-4473CE0A5FEA}"/>
              </a:ext>
            </a:extLst>
          </p:cNvPr>
          <p:cNvSpPr>
            <a:spLocks noChangeArrowheads="1"/>
          </p:cNvSpPr>
          <p:nvPr/>
        </p:nvSpPr>
        <p:spPr bwMode="auto">
          <a:xfrm>
            <a:off x="1828800" y="381000"/>
            <a:ext cx="5715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Evangelist’s Message</a:t>
            </a:r>
          </a:p>
        </p:txBody>
      </p:sp>
      <p:sp>
        <p:nvSpPr>
          <p:cNvPr id="75792" name="Rectangle 16">
            <a:extLst>
              <a:ext uri="{FF2B5EF4-FFF2-40B4-BE49-F238E27FC236}">
                <a16:creationId xmlns:a16="http://schemas.microsoft.com/office/drawing/2014/main" id="{88BA6010-E9E5-A949-A980-9470102DCF26}"/>
              </a:ext>
            </a:extLst>
          </p:cNvPr>
          <p:cNvSpPr>
            <a:spLocks noChangeArrowheads="1"/>
          </p:cNvSpPr>
          <p:nvPr/>
        </p:nvSpPr>
        <p:spPr bwMode="auto">
          <a:xfrm>
            <a:off x="533400" y="1981200"/>
            <a:ext cx="82296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lnSpc>
                <a:spcPct val="90000"/>
              </a:lnSpc>
              <a:buFont typeface="Wingdings" pitchFamily="2" charset="2"/>
              <a:buNone/>
            </a:pPr>
            <a:r>
              <a:rPr lang="en-US" altLang="en-US" sz="3200" b="1">
                <a:latin typeface="Constantia" panose="02030602050306030303" pitchFamily="18" charset="0"/>
              </a:rPr>
              <a:t>	“And we declare unto you glad tidings” (Acts 13:32).</a:t>
            </a:r>
          </a:p>
          <a:p>
            <a:pPr>
              <a:lnSpc>
                <a:spcPct val="90000"/>
              </a:lnSpc>
              <a:buFont typeface="Wingdings" pitchFamily="2" charset="2"/>
              <a:buNone/>
            </a:pPr>
            <a:endParaRPr lang="en-US" altLang="en-US" sz="3200" b="1">
              <a:latin typeface="Constantia" panose="02030602050306030303" pitchFamily="18" charset="0"/>
            </a:endParaRPr>
          </a:p>
          <a:p>
            <a:pPr>
              <a:lnSpc>
                <a:spcPct val="90000"/>
              </a:lnSpc>
              <a:buFont typeface="Wingdings" pitchFamily="2" charset="2"/>
              <a:buNone/>
            </a:pPr>
            <a:r>
              <a:rPr lang="en-US" altLang="en-US" sz="3200" b="1">
                <a:latin typeface="Constantia" panose="02030602050306030303" pitchFamily="18" charset="0"/>
              </a:rPr>
              <a:t>	</a:t>
            </a:r>
          </a:p>
        </p:txBody>
      </p:sp>
      <p:sp>
        <p:nvSpPr>
          <p:cNvPr id="75793" name="Text Box 17">
            <a:extLst>
              <a:ext uri="{FF2B5EF4-FFF2-40B4-BE49-F238E27FC236}">
                <a16:creationId xmlns:a16="http://schemas.microsoft.com/office/drawing/2014/main" id="{FFBB1B73-AAC0-824D-9230-BDB2BC8B4643}"/>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75796" name="Text Box 20">
            <a:extLst>
              <a:ext uri="{FF2B5EF4-FFF2-40B4-BE49-F238E27FC236}">
                <a16:creationId xmlns:a16="http://schemas.microsoft.com/office/drawing/2014/main" id="{83FFFFDF-17A3-4543-A17B-8708C8B26B56}"/>
              </a:ext>
            </a:extLst>
          </p:cNvPr>
          <p:cNvSpPr txBox="1">
            <a:spLocks noChangeArrowheads="1"/>
          </p:cNvSpPr>
          <p:nvPr/>
        </p:nvSpPr>
        <p:spPr bwMode="auto">
          <a:xfrm>
            <a:off x="762000" y="3581400"/>
            <a:ext cx="8153400" cy="301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buClr>
                <a:schemeClr val="accent1"/>
              </a:buClr>
              <a:buSzPct val="65000"/>
              <a:buFont typeface="Wingdings" pitchFamily="2" charset="2"/>
              <a:buNone/>
            </a:pPr>
            <a:r>
              <a:rPr lang="en-US" altLang="en-US" sz="3200" b="1">
                <a:latin typeface="Constantia" panose="02030602050306030303" pitchFamily="18" charset="0"/>
              </a:rPr>
              <a:t>The evangelist’s message is the gospel message, the message of “Good News,” and “Glad Tidings.” It is the message that Jesus saves. It is the message that salvation is for the “whosoever will.”</a:t>
            </a:r>
          </a:p>
          <a:p>
            <a:pPr>
              <a:spcBef>
                <a:spcPct val="50000"/>
              </a:spcBef>
            </a:pPr>
            <a:endParaRPr lang="en-US" altLang="en-US" sz="3200">
              <a:latin typeface="Constantia" panose="02030602050306030303" pitchFamily="18"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5791">
                                            <p:txEl>
                                              <p:pRg st="0" end="0"/>
                                            </p:txEl>
                                          </p:spTgt>
                                        </p:tgtEl>
                                        <p:attrNameLst>
                                          <p:attrName>style.visibility</p:attrName>
                                        </p:attrNameLst>
                                      </p:cBhvr>
                                      <p:to>
                                        <p:strVal val="visible"/>
                                      </p:to>
                                    </p:set>
                                    <p:animEffect transition="in" filter="checkerboard(across)">
                                      <p:cBhvr>
                                        <p:cTn id="7" dur="500"/>
                                        <p:tgtEl>
                                          <p:spTgt spid="757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75792">
                                            <p:txEl>
                                              <p:pRg st="0" end="0"/>
                                            </p:txEl>
                                          </p:spTgt>
                                        </p:tgtEl>
                                        <p:attrNameLst>
                                          <p:attrName>style.visibility</p:attrName>
                                        </p:attrNameLst>
                                      </p:cBhvr>
                                      <p:to>
                                        <p:strVal val="visible"/>
                                      </p:to>
                                    </p:set>
                                    <p:animEffect transition="in" filter="checkerboard(across)">
                                      <p:cBhvr>
                                        <p:cTn id="12" dur="500"/>
                                        <p:tgtEl>
                                          <p:spTgt spid="75792">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75796">
                                            <p:txEl>
                                              <p:pRg st="0" end="0"/>
                                            </p:txEl>
                                          </p:spTgt>
                                        </p:tgtEl>
                                        <p:attrNameLst>
                                          <p:attrName>style.visibility</p:attrName>
                                        </p:attrNameLst>
                                      </p:cBhvr>
                                      <p:to>
                                        <p:strVal val="visible"/>
                                      </p:to>
                                    </p:set>
                                    <p:animEffect transition="in" filter="checkerboard(across)">
                                      <p:cBhvr>
                                        <p:cTn id="17" dur="500"/>
                                        <p:tgtEl>
                                          <p:spTgt spid="757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a:extLst>
              <a:ext uri="{FF2B5EF4-FFF2-40B4-BE49-F238E27FC236}">
                <a16:creationId xmlns:a16="http://schemas.microsoft.com/office/drawing/2014/main" id="{87B93325-1006-7449-8E76-3B609787E5E6}"/>
              </a:ext>
            </a:extLst>
          </p:cNvPr>
          <p:cNvSpPr>
            <a:spLocks noGrp="1" noChangeArrowheads="1"/>
          </p:cNvSpPr>
          <p:nvPr>
            <p:ph type="body" idx="1"/>
          </p:nvPr>
        </p:nvSpPr>
        <p:spPr>
          <a:xfrm>
            <a:off x="457200" y="762000"/>
            <a:ext cx="8229600" cy="3048000"/>
          </a:xfrm>
        </p:spPr>
        <p:txBody>
          <a:bodyPr/>
          <a:lstStyle/>
          <a:p>
            <a:pPr>
              <a:lnSpc>
                <a:spcPct val="90000"/>
              </a:lnSpc>
              <a:buFont typeface="Wingdings" pitchFamily="2" charset="2"/>
              <a:buNone/>
            </a:pPr>
            <a:r>
              <a:rPr lang="en-US" altLang="en-US" sz="3200" b="1">
                <a:latin typeface="Constantia" panose="02030602050306030303" pitchFamily="18" charset="0"/>
              </a:rPr>
              <a:t>	If a study is made of apostle Peter’s message as recorded in the second chapter of Acts, one can understand the message that the evangelist proclaims. It is the message of the Lord’s </a:t>
            </a:r>
          </a:p>
          <a:p>
            <a:pPr>
              <a:lnSpc>
                <a:spcPct val="90000"/>
              </a:lnSpc>
              <a:buFont typeface="Wingdings" pitchFamily="2" charset="2"/>
              <a:buNone/>
            </a:pPr>
            <a:r>
              <a:rPr lang="en-US" altLang="en-US" sz="3200" b="1">
                <a:latin typeface="Constantia" panose="02030602050306030303" pitchFamily="18" charset="0"/>
              </a:rPr>
              <a:t>	</a:t>
            </a:r>
          </a:p>
        </p:txBody>
      </p:sp>
      <p:sp>
        <p:nvSpPr>
          <p:cNvPr id="81926" name="Text Box 6">
            <a:extLst>
              <a:ext uri="{FF2B5EF4-FFF2-40B4-BE49-F238E27FC236}">
                <a16:creationId xmlns:a16="http://schemas.microsoft.com/office/drawing/2014/main" id="{C57F8FCF-2478-DA40-8F2C-6F465B736CA5}"/>
              </a:ext>
            </a:extLst>
          </p:cNvPr>
          <p:cNvSpPr txBox="1">
            <a:spLocks noChangeArrowheads="1"/>
          </p:cNvSpPr>
          <p:nvPr/>
        </p:nvSpPr>
        <p:spPr bwMode="auto">
          <a:xfrm>
            <a:off x="6477000" y="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latin typeface="Constantia" panose="02030602050306030303" pitchFamily="18" charset="0"/>
              </a:rPr>
              <a:t>Lesson 1:The Ministry of Evangelism</a:t>
            </a:r>
          </a:p>
        </p:txBody>
      </p:sp>
      <p:sp>
        <p:nvSpPr>
          <p:cNvPr id="81929" name="Text Box 9">
            <a:extLst>
              <a:ext uri="{FF2B5EF4-FFF2-40B4-BE49-F238E27FC236}">
                <a16:creationId xmlns:a16="http://schemas.microsoft.com/office/drawing/2014/main" id="{F9C58C29-6B68-964A-B016-1A1452FC2CD4}"/>
              </a:ext>
            </a:extLst>
          </p:cNvPr>
          <p:cNvSpPr txBox="1">
            <a:spLocks noChangeArrowheads="1"/>
          </p:cNvSpPr>
          <p:nvPr/>
        </p:nvSpPr>
        <p:spPr bwMode="auto">
          <a:xfrm>
            <a:off x="762000" y="3914775"/>
            <a:ext cx="4648200"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(b) burial</a:t>
            </a:r>
            <a:r>
              <a:rPr lang="en-US" altLang="en-US" b="1"/>
              <a:t>,</a:t>
            </a:r>
          </a:p>
          <a:p>
            <a:r>
              <a:rPr lang="en-US" altLang="en-US" b="1"/>
              <a:t>	</a:t>
            </a:r>
          </a:p>
          <a:p>
            <a:pPr>
              <a:spcBef>
                <a:spcPct val="50000"/>
              </a:spcBef>
            </a:pPr>
            <a:endParaRPr lang="en-US" altLang="en-US"/>
          </a:p>
        </p:txBody>
      </p:sp>
      <p:sp>
        <p:nvSpPr>
          <p:cNvPr id="81930" name="Text Box 10">
            <a:extLst>
              <a:ext uri="{FF2B5EF4-FFF2-40B4-BE49-F238E27FC236}">
                <a16:creationId xmlns:a16="http://schemas.microsoft.com/office/drawing/2014/main" id="{FE1DF53D-D90E-224D-A3AA-C18CA8425AD5}"/>
              </a:ext>
            </a:extLst>
          </p:cNvPr>
          <p:cNvSpPr txBox="1">
            <a:spLocks noChangeArrowheads="1"/>
          </p:cNvSpPr>
          <p:nvPr/>
        </p:nvSpPr>
        <p:spPr bwMode="auto">
          <a:xfrm>
            <a:off x="762000" y="3352800"/>
            <a:ext cx="4114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(a) death,</a:t>
            </a:r>
            <a:r>
              <a:rPr lang="en-US" altLang="en-US" b="1"/>
              <a:t> </a:t>
            </a:r>
            <a:endParaRPr lang="en-US" altLang="en-US"/>
          </a:p>
        </p:txBody>
      </p:sp>
      <p:sp>
        <p:nvSpPr>
          <p:cNvPr id="81931" name="Text Box 11">
            <a:extLst>
              <a:ext uri="{FF2B5EF4-FFF2-40B4-BE49-F238E27FC236}">
                <a16:creationId xmlns:a16="http://schemas.microsoft.com/office/drawing/2014/main" id="{4ABA4445-86FF-214F-9614-BEE763378A7F}"/>
              </a:ext>
            </a:extLst>
          </p:cNvPr>
          <p:cNvSpPr txBox="1">
            <a:spLocks noChangeArrowheads="1"/>
          </p:cNvSpPr>
          <p:nvPr/>
        </p:nvSpPr>
        <p:spPr bwMode="auto">
          <a:xfrm>
            <a:off x="762000" y="4495800"/>
            <a:ext cx="35814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b="1">
                <a:latin typeface="Constantia" panose="02030602050306030303" pitchFamily="18" charset="0"/>
              </a:rPr>
              <a:t>(c) resurrection. </a:t>
            </a:r>
          </a:p>
          <a:p>
            <a:pPr>
              <a:spcBef>
                <a:spcPct val="50000"/>
              </a:spcBef>
            </a:pPr>
            <a:endParaRPr lang="en-US" altLang="en-US" sz="3200">
              <a:latin typeface="Constantia" panose="02030602050306030303" pitchFamily="18" charset="0"/>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Effect transition="in" filter="wedge">
                                      <p:cBhvr>
                                        <p:cTn id="7" dur="2000"/>
                                        <p:tgtEl>
                                          <p:spTgt spid="819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81930"/>
                                        </p:tgtEl>
                                        <p:attrNameLst>
                                          <p:attrName>style.visibility</p:attrName>
                                        </p:attrNameLst>
                                      </p:cBhvr>
                                      <p:to>
                                        <p:strVal val="visible"/>
                                      </p:to>
                                    </p:set>
                                    <p:animEffect transition="in" filter="wedge">
                                      <p:cBhvr>
                                        <p:cTn id="12" dur="2000"/>
                                        <p:tgtEl>
                                          <p:spTgt spid="8193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nodeType="clickEffect">
                                  <p:stCondLst>
                                    <p:cond delay="0"/>
                                  </p:stCondLst>
                                  <p:childTnLst>
                                    <p:set>
                                      <p:cBhvr>
                                        <p:cTn id="16" dur="1" fill="hold">
                                          <p:stCondLst>
                                            <p:cond delay="0"/>
                                          </p:stCondLst>
                                        </p:cTn>
                                        <p:tgtEl>
                                          <p:spTgt spid="81929">
                                            <p:txEl>
                                              <p:pRg st="0" end="0"/>
                                            </p:txEl>
                                          </p:spTgt>
                                        </p:tgtEl>
                                        <p:attrNameLst>
                                          <p:attrName>style.visibility</p:attrName>
                                        </p:attrNameLst>
                                      </p:cBhvr>
                                      <p:to>
                                        <p:strVal val="visible"/>
                                      </p:to>
                                    </p:set>
                                    <p:animEffect transition="in" filter="wedge">
                                      <p:cBhvr>
                                        <p:cTn id="17" dur="2000"/>
                                        <p:tgtEl>
                                          <p:spTgt spid="8192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81931"/>
                                        </p:tgtEl>
                                        <p:attrNameLst>
                                          <p:attrName>style.visibility</p:attrName>
                                        </p:attrNameLst>
                                      </p:cBhvr>
                                      <p:to>
                                        <p:strVal val="visible"/>
                                      </p:to>
                                    </p:set>
                                    <p:animEffect transition="in" filter="wedge">
                                      <p:cBhvr>
                                        <p:cTn id="22" dur="2000"/>
                                        <p:tgtEl>
                                          <p:spTgt spid="819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uiExpand="1" build="p"/>
      <p:bldP spid="81930" grpId="0"/>
      <p:bldP spid="819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a:extLst>
              <a:ext uri="{FF2B5EF4-FFF2-40B4-BE49-F238E27FC236}">
                <a16:creationId xmlns:a16="http://schemas.microsoft.com/office/drawing/2014/main" id="{2A6EF9A7-A148-E546-A353-D737090D345A}"/>
              </a:ext>
            </a:extLst>
          </p:cNvPr>
          <p:cNvSpPr>
            <a:spLocks noGrp="1" noChangeArrowheads="1"/>
          </p:cNvSpPr>
          <p:nvPr>
            <p:ph type="body" idx="1"/>
          </p:nvPr>
        </p:nvSpPr>
        <p:spPr>
          <a:xfrm>
            <a:off x="533400" y="762000"/>
            <a:ext cx="8229600" cy="1676400"/>
          </a:xfrm>
        </p:spPr>
        <p:txBody>
          <a:bodyPr/>
          <a:lstStyle/>
          <a:p>
            <a:pPr>
              <a:buFont typeface="Wingdings" pitchFamily="2" charset="2"/>
              <a:buNone/>
            </a:pPr>
            <a:r>
              <a:rPr lang="en-US" altLang="en-US" sz="3200" b="1">
                <a:latin typeface="Constantia" panose="02030602050306030303" pitchFamily="18" charset="0"/>
              </a:rPr>
              <a:t>	The evangelist also must give clear instructions to the sinner as to just what he must do (Acts 2:38). </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a:t>
            </a:r>
          </a:p>
          <a:p>
            <a:endParaRPr lang="en-US" altLang="en-US" sz="3200" b="1">
              <a:latin typeface="Constantia" panose="02030602050306030303" pitchFamily="18" charset="0"/>
            </a:endParaRPr>
          </a:p>
        </p:txBody>
      </p:sp>
      <p:pic>
        <p:nvPicPr>
          <p:cNvPr id="83973" name="Picture 5" descr="1020457_31940417">
            <a:extLst>
              <a:ext uri="{FF2B5EF4-FFF2-40B4-BE49-F238E27FC236}">
                <a16:creationId xmlns:a16="http://schemas.microsoft.com/office/drawing/2014/main" id="{99E8EFB9-A4A0-1848-80C9-D167127C01A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3581400"/>
            <a:ext cx="9144000" cy="3276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Effect transition="in" filter="dissolve">
                                      <p:cBhvr>
                                        <p:cTn id="7" dur="500"/>
                                        <p:tgtEl>
                                          <p:spTgt spid="839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uiExpand="1" build="p"/>
    </p:bld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378</TotalTime>
  <Words>258</Words>
  <Application>Microsoft Macintosh PowerPoint</Application>
  <PresentationFormat>On-screen Show (4:3)</PresentationFormat>
  <Paragraphs>62</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Garamond</vt:lpstr>
      <vt:lpstr>Times New Roman</vt:lpstr>
      <vt:lpstr>Wingdings</vt:lpstr>
      <vt:lpstr>Constantia</vt:lpstr>
      <vt:lpstr>Aharoni</vt:lpstr>
      <vt:lpstr>Edge</vt:lpstr>
      <vt:lpstr>PowerPoint Presentation</vt:lpstr>
      <vt:lpstr>PowerPoint Presentation</vt:lpstr>
      <vt:lpstr>Evangelism is...</vt:lpstr>
      <vt:lpstr>PowerPoint Presentation</vt:lpstr>
      <vt:lpstr>Who is an Evangelist?</vt:lpstr>
      <vt:lpstr>PowerPoint Presentation</vt:lpstr>
      <vt:lpstr>PowerPoint Presentation</vt:lpstr>
      <vt:lpstr>PowerPoint Presentation</vt:lpstr>
      <vt:lpstr>PowerPoint Presentation</vt:lpstr>
      <vt:lpstr>PowerPoint Presentation</vt:lpstr>
      <vt:lpstr>Result of Evangelism</vt:lpstr>
      <vt:lpstr>PowerPoint Presentation</vt:lpstr>
      <vt:lpstr>PowerPoint Presentation</vt:lpstr>
    </vt:vector>
  </TitlesOfParts>
  <Company>Indiana University</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Evangelism 1</dc:title>
  <dc:creator>Christopher Henderson ROCKS</dc:creator>
  <cp:lastModifiedBy>Angie Clark</cp:lastModifiedBy>
  <cp:revision>38</cp:revision>
  <dcterms:created xsi:type="dcterms:W3CDTF">2012-01-03T21:13:03Z</dcterms:created>
  <dcterms:modified xsi:type="dcterms:W3CDTF">2018-02-09T21:11:04Z</dcterms:modified>
</cp:coreProperties>
</file>