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02" r:id="rId1"/>
  </p:sldMasterIdLst>
  <p:sldIdLst>
    <p:sldId id="256" r:id="rId2"/>
    <p:sldId id="257" r:id="rId3"/>
    <p:sldId id="270" r:id="rId4"/>
    <p:sldId id="269" r:id="rId5"/>
    <p:sldId id="260" r:id="rId6"/>
    <p:sldId id="261" r:id="rId7"/>
    <p:sldId id="267" r:id="rId8"/>
    <p:sldId id="266" r:id="rId9"/>
    <p:sldId id="272" r:id="rId10"/>
    <p:sldId id="259" r:id="rId11"/>
    <p:sldId id="265" r:id="rId12"/>
    <p:sldId id="271" r:id="rId13"/>
    <p:sldId id="273"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1pPr>
    <a:lvl2pPr marL="457200"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2pPr>
    <a:lvl3pPr marL="914400"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3pPr>
    <a:lvl4pPr marL="1371600"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4pPr>
    <a:lvl5pPr marL="1828800"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5pPr>
    <a:lvl6pPr marL="2286000" algn="l" defTabSz="914400" rtl="0" eaLnBrk="1" latinLnBrk="0" hangingPunct="1">
      <a:defRPr kern="1200">
        <a:solidFill>
          <a:schemeClr val="tx1"/>
        </a:solidFill>
        <a:latin typeface="Aharoni" pitchFamily="2" charset="-79"/>
        <a:ea typeface="+mn-ea"/>
        <a:cs typeface="Arial" panose="020B0604020202020204" pitchFamily="34" charset="0"/>
      </a:defRPr>
    </a:lvl6pPr>
    <a:lvl7pPr marL="2743200" algn="l" defTabSz="914400" rtl="0" eaLnBrk="1" latinLnBrk="0" hangingPunct="1">
      <a:defRPr kern="1200">
        <a:solidFill>
          <a:schemeClr val="tx1"/>
        </a:solidFill>
        <a:latin typeface="Aharoni" pitchFamily="2" charset="-79"/>
        <a:ea typeface="+mn-ea"/>
        <a:cs typeface="Arial" panose="020B0604020202020204" pitchFamily="34" charset="0"/>
      </a:defRPr>
    </a:lvl7pPr>
    <a:lvl8pPr marL="3200400" algn="l" defTabSz="914400" rtl="0" eaLnBrk="1" latinLnBrk="0" hangingPunct="1">
      <a:defRPr kern="1200">
        <a:solidFill>
          <a:schemeClr val="tx1"/>
        </a:solidFill>
        <a:latin typeface="Aharoni" pitchFamily="2" charset="-79"/>
        <a:ea typeface="+mn-ea"/>
        <a:cs typeface="Arial" panose="020B0604020202020204" pitchFamily="34" charset="0"/>
      </a:defRPr>
    </a:lvl8pPr>
    <a:lvl9pPr marL="3657600" algn="l" defTabSz="914400" rtl="0" eaLnBrk="1" latinLnBrk="0" hangingPunct="1">
      <a:defRPr kern="1200">
        <a:solidFill>
          <a:schemeClr val="tx1"/>
        </a:solidFill>
        <a:latin typeface="Aharoni" pitchFamily="2" charset="-79"/>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0" autoAdjust="0"/>
    <p:restoredTop sz="91569" autoAdjust="0"/>
  </p:normalViewPr>
  <p:slideViewPr>
    <p:cSldViewPr>
      <p:cViewPr varScale="1">
        <p:scale>
          <a:sx n="123" d="100"/>
          <a:sy n="123" d="100"/>
        </p:scale>
        <p:origin x="1336"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0DA16F08-7239-3D4D-8446-E0DDA8973B35}"/>
              </a:ext>
            </a:extLst>
          </p:cNvPr>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a:t>Click to edit Master title style</a:t>
            </a:r>
          </a:p>
        </p:txBody>
      </p:sp>
      <p:sp>
        <p:nvSpPr>
          <p:cNvPr id="103427" name="Rectangle 3">
            <a:extLst>
              <a:ext uri="{FF2B5EF4-FFF2-40B4-BE49-F238E27FC236}">
                <a16:creationId xmlns:a16="http://schemas.microsoft.com/office/drawing/2014/main" id="{0332C393-1CDC-CD40-AABB-156943487AD5}"/>
              </a:ext>
            </a:extLst>
          </p:cNvPr>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a:t>Click to edit Master subtitle style</a:t>
            </a:r>
          </a:p>
        </p:txBody>
      </p:sp>
      <p:sp>
        <p:nvSpPr>
          <p:cNvPr id="103428" name="Rectangle 4">
            <a:extLst>
              <a:ext uri="{FF2B5EF4-FFF2-40B4-BE49-F238E27FC236}">
                <a16:creationId xmlns:a16="http://schemas.microsoft.com/office/drawing/2014/main" id="{1AC964AE-994F-0D4B-B51C-4B0614A70D5C}"/>
              </a:ext>
            </a:extLst>
          </p:cNvPr>
          <p:cNvSpPr>
            <a:spLocks noGrp="1" noChangeArrowheads="1"/>
          </p:cNvSpPr>
          <p:nvPr>
            <p:ph type="dt" sz="half" idx="2"/>
          </p:nvPr>
        </p:nvSpPr>
        <p:spPr/>
        <p:txBody>
          <a:bodyPr/>
          <a:lstStyle>
            <a:lvl1pPr>
              <a:defRPr/>
            </a:lvl1pPr>
          </a:lstStyle>
          <a:p>
            <a:endParaRPr lang="en-US" altLang="en-US"/>
          </a:p>
        </p:txBody>
      </p:sp>
      <p:sp>
        <p:nvSpPr>
          <p:cNvPr id="103429" name="Rectangle 5">
            <a:extLst>
              <a:ext uri="{FF2B5EF4-FFF2-40B4-BE49-F238E27FC236}">
                <a16:creationId xmlns:a16="http://schemas.microsoft.com/office/drawing/2014/main" id="{B8F0C7CD-513A-4043-90A1-8EE0DD572034}"/>
              </a:ext>
            </a:extLst>
          </p:cNvPr>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103430" name="Rectangle 6">
            <a:extLst>
              <a:ext uri="{FF2B5EF4-FFF2-40B4-BE49-F238E27FC236}">
                <a16:creationId xmlns:a16="http://schemas.microsoft.com/office/drawing/2014/main" id="{5854C47A-0575-DB43-B483-B9604176106A}"/>
              </a:ext>
            </a:extLst>
          </p:cNvPr>
          <p:cNvSpPr>
            <a:spLocks noGrp="1" noChangeArrowheads="1"/>
          </p:cNvSpPr>
          <p:nvPr>
            <p:ph type="sldNum" sz="quarter" idx="4"/>
          </p:nvPr>
        </p:nvSpPr>
        <p:spPr/>
        <p:txBody>
          <a:bodyPr/>
          <a:lstStyle>
            <a:lvl1pPr>
              <a:defRPr/>
            </a:lvl1pPr>
          </a:lstStyle>
          <a:p>
            <a:fld id="{9A9F49D7-110C-3246-B131-C3CAD6425C81}" type="slidenum">
              <a:rPr lang="en-US" altLang="en-US"/>
              <a:pPr/>
              <a:t>‹#›</a:t>
            </a:fld>
            <a:endParaRPr lang="en-US" altLang="en-US"/>
          </a:p>
        </p:txBody>
      </p:sp>
      <p:sp>
        <p:nvSpPr>
          <p:cNvPr id="103431" name="Freeform 7">
            <a:extLst>
              <a:ext uri="{FF2B5EF4-FFF2-40B4-BE49-F238E27FC236}">
                <a16:creationId xmlns:a16="http://schemas.microsoft.com/office/drawing/2014/main" id="{4CABE0B2-2C8B-C24A-AEDC-0AD144DBF52A}"/>
              </a:ext>
            </a:extLst>
          </p:cNvPr>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2" name="Line 8">
            <a:extLst>
              <a:ext uri="{FF2B5EF4-FFF2-40B4-BE49-F238E27FC236}">
                <a16:creationId xmlns:a16="http://schemas.microsoft.com/office/drawing/2014/main" id="{E8386D55-288D-CF44-B838-BBB6B2325B1C}"/>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3A156-09E5-BE43-9B45-7718FFE38D6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3F7576-E44B-0442-864D-B6D7EB9D320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E94159-3082-464B-9A5C-4128B5D52A7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98BA640-1338-1E4F-A9FC-4AFA2469908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BED8AFC-D419-4443-98C9-EE4A5A63ED11}"/>
              </a:ext>
            </a:extLst>
          </p:cNvPr>
          <p:cNvSpPr>
            <a:spLocks noGrp="1"/>
          </p:cNvSpPr>
          <p:nvPr>
            <p:ph type="sldNum" sz="quarter" idx="12"/>
          </p:nvPr>
        </p:nvSpPr>
        <p:spPr/>
        <p:txBody>
          <a:bodyPr/>
          <a:lstStyle>
            <a:lvl1pPr>
              <a:defRPr/>
            </a:lvl1pPr>
          </a:lstStyle>
          <a:p>
            <a:fld id="{E26C37CB-D41E-2141-B395-80C7164991F4}" type="slidenum">
              <a:rPr lang="en-US" altLang="en-US"/>
              <a:pPr/>
              <a:t>‹#›</a:t>
            </a:fld>
            <a:endParaRPr lang="en-US" altLang="en-US"/>
          </a:p>
        </p:txBody>
      </p:sp>
    </p:spTree>
    <p:extLst>
      <p:ext uri="{BB962C8B-B14F-4D97-AF65-F5344CB8AC3E}">
        <p14:creationId xmlns:p14="http://schemas.microsoft.com/office/powerpoint/2010/main" val="248862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52BC6DC-EBB6-004F-8000-779CC83F013F}"/>
              </a:ext>
            </a:extLst>
          </p:cNvPr>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3619743-07CC-4146-B512-DB1E745DCAB3}"/>
              </a:ext>
            </a:extLst>
          </p:cNvPr>
          <p:cNvSpPr>
            <a:spLocks noGrp="1"/>
          </p:cNvSpPr>
          <p:nvPr>
            <p:ph type="body" orient="vert" idx="1"/>
          </p:nvPr>
        </p:nvSpPr>
        <p:spPr>
          <a:xfrm>
            <a:off x="457200" y="277813"/>
            <a:ext cx="6019800" cy="585311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CA9A42-550C-FD4A-943B-36870AE016C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991C8F2-1FDC-2E44-8E4B-F10E8262A11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FB37FAC-F136-8B49-B246-625331B99EA7}"/>
              </a:ext>
            </a:extLst>
          </p:cNvPr>
          <p:cNvSpPr>
            <a:spLocks noGrp="1"/>
          </p:cNvSpPr>
          <p:nvPr>
            <p:ph type="sldNum" sz="quarter" idx="12"/>
          </p:nvPr>
        </p:nvSpPr>
        <p:spPr/>
        <p:txBody>
          <a:bodyPr/>
          <a:lstStyle>
            <a:lvl1pPr>
              <a:defRPr/>
            </a:lvl1pPr>
          </a:lstStyle>
          <a:p>
            <a:fld id="{39BD8266-449A-FF4A-A720-B74C1EFBD699}" type="slidenum">
              <a:rPr lang="en-US" altLang="en-US"/>
              <a:pPr/>
              <a:t>‹#›</a:t>
            </a:fld>
            <a:endParaRPr lang="en-US" altLang="en-US"/>
          </a:p>
        </p:txBody>
      </p:sp>
    </p:spTree>
    <p:extLst>
      <p:ext uri="{BB962C8B-B14F-4D97-AF65-F5344CB8AC3E}">
        <p14:creationId xmlns:p14="http://schemas.microsoft.com/office/powerpoint/2010/main" val="3103872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79830-ADDD-2641-AF63-C5E7415B0E6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6D965B-BBB2-CE4B-A627-3BA8B3E9640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084718-C13C-5649-9EEF-876D9CC14B0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2453D47-D03A-E947-A1FA-3C2ADBDA380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9490475-B1C0-4B4E-8DF6-263544DA55C3}"/>
              </a:ext>
            </a:extLst>
          </p:cNvPr>
          <p:cNvSpPr>
            <a:spLocks noGrp="1"/>
          </p:cNvSpPr>
          <p:nvPr>
            <p:ph type="sldNum" sz="quarter" idx="12"/>
          </p:nvPr>
        </p:nvSpPr>
        <p:spPr/>
        <p:txBody>
          <a:bodyPr/>
          <a:lstStyle>
            <a:lvl1pPr>
              <a:defRPr/>
            </a:lvl1pPr>
          </a:lstStyle>
          <a:p>
            <a:fld id="{08409464-3467-F440-9B3F-689A3AA55FF7}" type="slidenum">
              <a:rPr lang="en-US" altLang="en-US"/>
              <a:pPr/>
              <a:t>‹#›</a:t>
            </a:fld>
            <a:endParaRPr lang="en-US" altLang="en-US"/>
          </a:p>
        </p:txBody>
      </p:sp>
    </p:spTree>
    <p:extLst>
      <p:ext uri="{BB962C8B-B14F-4D97-AF65-F5344CB8AC3E}">
        <p14:creationId xmlns:p14="http://schemas.microsoft.com/office/powerpoint/2010/main" val="2450539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80D6A-A0AD-474B-9156-4020902126D6}"/>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FA1766-0DA2-6145-96F7-D1CBE78F342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4B220281-22C8-D94F-AE1D-22D4C8B01EE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669E8D7-A3CE-E34F-BD7B-1491A7202EE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D493119-19D7-8C4B-AEB5-4A80C99FDD48}"/>
              </a:ext>
            </a:extLst>
          </p:cNvPr>
          <p:cNvSpPr>
            <a:spLocks noGrp="1"/>
          </p:cNvSpPr>
          <p:nvPr>
            <p:ph type="sldNum" sz="quarter" idx="12"/>
          </p:nvPr>
        </p:nvSpPr>
        <p:spPr/>
        <p:txBody>
          <a:bodyPr/>
          <a:lstStyle>
            <a:lvl1pPr>
              <a:defRPr/>
            </a:lvl1pPr>
          </a:lstStyle>
          <a:p>
            <a:fld id="{06A77FD7-E0D3-3449-A130-578DB4D78BF5}" type="slidenum">
              <a:rPr lang="en-US" altLang="en-US"/>
              <a:pPr/>
              <a:t>‹#›</a:t>
            </a:fld>
            <a:endParaRPr lang="en-US" altLang="en-US"/>
          </a:p>
        </p:txBody>
      </p:sp>
    </p:spTree>
    <p:extLst>
      <p:ext uri="{BB962C8B-B14F-4D97-AF65-F5344CB8AC3E}">
        <p14:creationId xmlns:p14="http://schemas.microsoft.com/office/powerpoint/2010/main" val="4028632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8E582-AE3F-934E-8619-5E67A629CC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EE6DF0-9647-DF4B-9870-EC8B454BB74B}"/>
              </a:ext>
            </a:extLst>
          </p:cNvPr>
          <p:cNvSpPr>
            <a:spLocks noGrp="1"/>
          </p:cNvSpPr>
          <p:nvPr>
            <p:ph sz="half" idx="1"/>
          </p:nvPr>
        </p:nvSpPr>
        <p:spPr>
          <a:xfrm>
            <a:off x="457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9792EAF-B3A9-FD4D-97D3-4A9EA77219A2}"/>
              </a:ext>
            </a:extLst>
          </p:cNvPr>
          <p:cNvSpPr>
            <a:spLocks noGrp="1"/>
          </p:cNvSpPr>
          <p:nvPr>
            <p:ph sz="half" idx="2"/>
          </p:nvPr>
        </p:nvSpPr>
        <p:spPr>
          <a:xfrm>
            <a:off x="4648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6AC7AFA-1AF3-4242-B930-BA46EA0D2A0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FEE9143A-073A-944F-B5E2-DC57C60E77EF}"/>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3B5EA9E-1EEC-BA4C-BFF2-65518ADB1E26}"/>
              </a:ext>
            </a:extLst>
          </p:cNvPr>
          <p:cNvSpPr>
            <a:spLocks noGrp="1"/>
          </p:cNvSpPr>
          <p:nvPr>
            <p:ph type="sldNum" sz="quarter" idx="12"/>
          </p:nvPr>
        </p:nvSpPr>
        <p:spPr/>
        <p:txBody>
          <a:bodyPr/>
          <a:lstStyle>
            <a:lvl1pPr>
              <a:defRPr/>
            </a:lvl1pPr>
          </a:lstStyle>
          <a:p>
            <a:fld id="{9406B273-437C-F84C-AFF5-DD77563FF6BA}" type="slidenum">
              <a:rPr lang="en-US" altLang="en-US"/>
              <a:pPr/>
              <a:t>‹#›</a:t>
            </a:fld>
            <a:endParaRPr lang="en-US" altLang="en-US"/>
          </a:p>
        </p:txBody>
      </p:sp>
    </p:spTree>
    <p:extLst>
      <p:ext uri="{BB962C8B-B14F-4D97-AF65-F5344CB8AC3E}">
        <p14:creationId xmlns:p14="http://schemas.microsoft.com/office/powerpoint/2010/main" val="1403821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3729C-B9A0-B149-BE98-B47B62782630}"/>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EF782FA-8E0E-A145-9F1B-44550DB5B23D}"/>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ED8A150-45DD-4949-9781-258A3E3A6C82}"/>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3A53E28-67FB-024B-B108-52E9973939F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9A45E74-8F72-764D-AF33-B39585708403}"/>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A14A505-D284-2448-BC41-6B17565D9A6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29C398B6-4C4F-994D-A8C1-E96CDEED6086}"/>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2040BA6D-7AA7-7E45-8C0D-3BD0A60EE5EE}"/>
              </a:ext>
            </a:extLst>
          </p:cNvPr>
          <p:cNvSpPr>
            <a:spLocks noGrp="1"/>
          </p:cNvSpPr>
          <p:nvPr>
            <p:ph type="sldNum" sz="quarter" idx="12"/>
          </p:nvPr>
        </p:nvSpPr>
        <p:spPr/>
        <p:txBody>
          <a:bodyPr/>
          <a:lstStyle>
            <a:lvl1pPr>
              <a:defRPr/>
            </a:lvl1pPr>
          </a:lstStyle>
          <a:p>
            <a:fld id="{5C8D6A31-4BE6-094B-A75B-9E8CBC2BE411}" type="slidenum">
              <a:rPr lang="en-US" altLang="en-US"/>
              <a:pPr/>
              <a:t>‹#›</a:t>
            </a:fld>
            <a:endParaRPr lang="en-US" altLang="en-US"/>
          </a:p>
        </p:txBody>
      </p:sp>
    </p:spTree>
    <p:extLst>
      <p:ext uri="{BB962C8B-B14F-4D97-AF65-F5344CB8AC3E}">
        <p14:creationId xmlns:p14="http://schemas.microsoft.com/office/powerpoint/2010/main" val="4075669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A400D-03C5-B24F-B8DB-E8F245144E1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48CDF51-EEFB-5847-913C-ED7686C40B0C}"/>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95F36592-114C-8C44-9025-BF3290A910C0}"/>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BDA82F33-31A4-A647-B749-9EA89E051485}"/>
              </a:ext>
            </a:extLst>
          </p:cNvPr>
          <p:cNvSpPr>
            <a:spLocks noGrp="1"/>
          </p:cNvSpPr>
          <p:nvPr>
            <p:ph type="sldNum" sz="quarter" idx="12"/>
          </p:nvPr>
        </p:nvSpPr>
        <p:spPr/>
        <p:txBody>
          <a:bodyPr/>
          <a:lstStyle>
            <a:lvl1pPr>
              <a:defRPr/>
            </a:lvl1pPr>
          </a:lstStyle>
          <a:p>
            <a:fld id="{5A25CC94-F00A-DB43-A9D2-519FDE2481F4}" type="slidenum">
              <a:rPr lang="en-US" altLang="en-US"/>
              <a:pPr/>
              <a:t>‹#›</a:t>
            </a:fld>
            <a:endParaRPr lang="en-US" altLang="en-US"/>
          </a:p>
        </p:txBody>
      </p:sp>
    </p:spTree>
    <p:extLst>
      <p:ext uri="{BB962C8B-B14F-4D97-AF65-F5344CB8AC3E}">
        <p14:creationId xmlns:p14="http://schemas.microsoft.com/office/powerpoint/2010/main" val="4186852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8C6657-A31E-CE46-9A00-2427A28E4E00}"/>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EA0C9E4B-F9C5-884B-ADD2-9D414F44B705}"/>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FA38C858-AA12-8C4C-922B-C74615A2F4AD}"/>
              </a:ext>
            </a:extLst>
          </p:cNvPr>
          <p:cNvSpPr>
            <a:spLocks noGrp="1"/>
          </p:cNvSpPr>
          <p:nvPr>
            <p:ph type="sldNum" sz="quarter" idx="12"/>
          </p:nvPr>
        </p:nvSpPr>
        <p:spPr/>
        <p:txBody>
          <a:bodyPr/>
          <a:lstStyle>
            <a:lvl1pPr>
              <a:defRPr/>
            </a:lvl1pPr>
          </a:lstStyle>
          <a:p>
            <a:fld id="{5338F3B9-8B5B-DC43-B5E1-7F3316087E3F}" type="slidenum">
              <a:rPr lang="en-US" altLang="en-US"/>
              <a:pPr/>
              <a:t>‹#›</a:t>
            </a:fld>
            <a:endParaRPr lang="en-US" altLang="en-US"/>
          </a:p>
        </p:txBody>
      </p:sp>
    </p:spTree>
    <p:extLst>
      <p:ext uri="{BB962C8B-B14F-4D97-AF65-F5344CB8AC3E}">
        <p14:creationId xmlns:p14="http://schemas.microsoft.com/office/powerpoint/2010/main" val="562282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CB208-5DEC-DE43-9649-2A0B01F2D0D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86E6889-332E-EC40-B3FA-FF78A8D66F5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00A96EA-F6A9-BA4A-902C-696479C69B4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3C3FE3D-CCBF-7F4E-9F6D-08A9BD2A7D94}"/>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11763D5-6BEE-F54A-9977-5FF33B5CBA5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2B1A1EE-89E1-D441-BE9A-5E398CF5D457}"/>
              </a:ext>
            </a:extLst>
          </p:cNvPr>
          <p:cNvSpPr>
            <a:spLocks noGrp="1"/>
          </p:cNvSpPr>
          <p:nvPr>
            <p:ph type="sldNum" sz="quarter" idx="12"/>
          </p:nvPr>
        </p:nvSpPr>
        <p:spPr/>
        <p:txBody>
          <a:bodyPr/>
          <a:lstStyle>
            <a:lvl1pPr>
              <a:defRPr/>
            </a:lvl1pPr>
          </a:lstStyle>
          <a:p>
            <a:fld id="{943AC1BD-52EC-B740-A411-9109BCD26E01}" type="slidenum">
              <a:rPr lang="en-US" altLang="en-US"/>
              <a:pPr/>
              <a:t>‹#›</a:t>
            </a:fld>
            <a:endParaRPr lang="en-US" altLang="en-US"/>
          </a:p>
        </p:txBody>
      </p:sp>
    </p:spTree>
    <p:extLst>
      <p:ext uri="{BB962C8B-B14F-4D97-AF65-F5344CB8AC3E}">
        <p14:creationId xmlns:p14="http://schemas.microsoft.com/office/powerpoint/2010/main" val="2602524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344C3-989D-1543-9657-67D8CE20793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99717B8-C57D-914C-A63F-C1D040B4369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9ECA901-6037-794D-8E65-B33A1B2260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684ADB4-8E08-C447-A5AE-A11DEC48469F}"/>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E24ED94-4333-114B-807B-E2B21AE0E958}"/>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3411DB8-CEF4-4643-85B9-3B0E871C036C}"/>
              </a:ext>
            </a:extLst>
          </p:cNvPr>
          <p:cNvSpPr>
            <a:spLocks noGrp="1"/>
          </p:cNvSpPr>
          <p:nvPr>
            <p:ph type="sldNum" sz="quarter" idx="12"/>
          </p:nvPr>
        </p:nvSpPr>
        <p:spPr/>
        <p:txBody>
          <a:bodyPr/>
          <a:lstStyle>
            <a:lvl1pPr>
              <a:defRPr/>
            </a:lvl1pPr>
          </a:lstStyle>
          <a:p>
            <a:fld id="{1473F6E3-A154-6F47-A0F2-7A479430656B}" type="slidenum">
              <a:rPr lang="en-US" altLang="en-US"/>
              <a:pPr/>
              <a:t>‹#›</a:t>
            </a:fld>
            <a:endParaRPr lang="en-US" altLang="en-US"/>
          </a:p>
        </p:txBody>
      </p:sp>
    </p:spTree>
    <p:extLst>
      <p:ext uri="{BB962C8B-B14F-4D97-AF65-F5344CB8AC3E}">
        <p14:creationId xmlns:p14="http://schemas.microsoft.com/office/powerpoint/2010/main" val="22941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8449AA02-F103-8248-84EE-E6C6CD7BA3BD}"/>
              </a:ext>
            </a:extLst>
          </p:cNvPr>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403" name="Rectangle 3">
            <a:extLst>
              <a:ext uri="{FF2B5EF4-FFF2-40B4-BE49-F238E27FC236}">
                <a16:creationId xmlns:a16="http://schemas.microsoft.com/office/drawing/2014/main" id="{2FB3A047-837E-E845-AE62-B3F983B3B3EA}"/>
              </a:ext>
            </a:extLst>
          </p:cNvPr>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404" name="Rectangle 4">
            <a:extLst>
              <a:ext uri="{FF2B5EF4-FFF2-40B4-BE49-F238E27FC236}">
                <a16:creationId xmlns:a16="http://schemas.microsoft.com/office/drawing/2014/main" id="{672F12BC-A15D-034C-9334-3C45790DB88B}"/>
              </a:ext>
            </a:extLst>
          </p:cNvPr>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102405" name="Rectangle 5">
            <a:extLst>
              <a:ext uri="{FF2B5EF4-FFF2-40B4-BE49-F238E27FC236}">
                <a16:creationId xmlns:a16="http://schemas.microsoft.com/office/drawing/2014/main" id="{EF0380AD-360E-C94F-AE41-7E413D8D4404}"/>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102406" name="Rectangle 6">
            <a:extLst>
              <a:ext uri="{FF2B5EF4-FFF2-40B4-BE49-F238E27FC236}">
                <a16:creationId xmlns:a16="http://schemas.microsoft.com/office/drawing/2014/main" id="{378C659A-8EB5-8643-A849-207EC80BD1B6}"/>
              </a:ext>
            </a:extLst>
          </p:cNvPr>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B15DCF05-B384-A747-8DC8-D9790EC664FC}" type="slidenum">
              <a:rPr lang="en-US" altLang="en-US"/>
              <a:pPr/>
              <a:t>‹#›</a:t>
            </a:fld>
            <a:endParaRPr lang="en-US" altLang="en-US"/>
          </a:p>
        </p:txBody>
      </p:sp>
      <p:sp>
        <p:nvSpPr>
          <p:cNvPr id="102407" name="Freeform 7">
            <a:extLst>
              <a:ext uri="{FF2B5EF4-FFF2-40B4-BE49-F238E27FC236}">
                <a16:creationId xmlns:a16="http://schemas.microsoft.com/office/drawing/2014/main" id="{C6D2E505-EAB9-1146-8A3B-0499754DB986}"/>
              </a:ext>
            </a:extLst>
          </p:cNvPr>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08" name="Line 8">
            <a:extLst>
              <a:ext uri="{FF2B5EF4-FFF2-40B4-BE49-F238E27FC236}">
                <a16:creationId xmlns:a16="http://schemas.microsoft.com/office/drawing/2014/main" id="{DC34FD69-B003-A34A-8F99-5D3CB4070014}"/>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fontAlgn="base">
        <a:spcBef>
          <a:spcPct val="0"/>
        </a:spcBef>
        <a:spcAft>
          <a:spcPct val="0"/>
        </a:spcAft>
        <a:defRPr sz="4200" kern="1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2pPr>
      <a:lvl3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3pPr>
      <a:lvl4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4pPr>
      <a:lvl5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5pPr>
      <a:lvl6pPr marL="4572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kern="12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kern="1200">
          <a:solidFill>
            <a:schemeClr val="tx1"/>
          </a:solidFill>
          <a:latin typeface="+mn-lt"/>
          <a:ea typeface="+mn-ea"/>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kern="1200">
          <a:solidFill>
            <a:schemeClr val="tx1"/>
          </a:solidFill>
          <a:latin typeface="+mn-lt"/>
          <a:ea typeface="+mn-ea"/>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kern="1200">
          <a:solidFill>
            <a:schemeClr val="tx1"/>
          </a:solidFill>
          <a:latin typeface="+mn-lt"/>
          <a:ea typeface="+mn-ea"/>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RG048">
            <a:extLst>
              <a:ext uri="{FF2B5EF4-FFF2-40B4-BE49-F238E27FC236}">
                <a16:creationId xmlns:a16="http://schemas.microsoft.com/office/drawing/2014/main" id="{CA52EA49-095E-7041-8934-1DDD6E46543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00400" cy="6781800"/>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11">
            <a:extLst>
              <a:ext uri="{FF2B5EF4-FFF2-40B4-BE49-F238E27FC236}">
                <a16:creationId xmlns:a16="http://schemas.microsoft.com/office/drawing/2014/main" id="{71435066-363F-1046-A65E-DF3A355232E7}"/>
              </a:ext>
            </a:extLst>
          </p:cNvPr>
          <p:cNvSpPr>
            <a:spLocks noChangeArrowheads="1"/>
          </p:cNvSpPr>
          <p:nvPr/>
        </p:nvSpPr>
        <p:spPr bwMode="auto">
          <a:xfrm>
            <a:off x="2057400" y="3124200"/>
            <a:ext cx="7086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altLang="en-US" sz="2400" b="1">
                <a:latin typeface="Constantia" panose="02030602050306030303" pitchFamily="18" charset="0"/>
              </a:rPr>
              <a:t>Lesson 2 </a:t>
            </a:r>
          </a:p>
          <a:p>
            <a:pPr algn="ctr">
              <a:lnSpc>
                <a:spcPct val="90000"/>
              </a:lnSpc>
            </a:pPr>
            <a:r>
              <a:rPr lang="en-US" altLang="en-US" sz="2400" b="1">
                <a:latin typeface="Constantia" panose="02030602050306030303" pitchFamily="18" charset="0"/>
              </a:rPr>
              <a:t>The Evangelist’s Authority</a:t>
            </a:r>
          </a:p>
          <a:p>
            <a:pPr algn="ctr">
              <a:lnSpc>
                <a:spcPct val="90000"/>
              </a:lnSpc>
            </a:pPr>
            <a:endParaRPr lang="en-US" altLang="en-US" sz="2400" b="1">
              <a:latin typeface="Constantia" panose="02030602050306030303" pitchFamily="18" charset="0"/>
            </a:endParaRPr>
          </a:p>
          <a:p>
            <a:pPr algn="ctr">
              <a:lnSpc>
                <a:spcPct val="90000"/>
              </a:lnSpc>
            </a:pPr>
            <a:r>
              <a:rPr lang="en-US" altLang="en-US" sz="2400" b="1">
                <a:latin typeface="Constantia" panose="02030602050306030303" pitchFamily="18" charset="0"/>
              </a:rPr>
              <a:t>by Ralph V. Reynolds</a:t>
            </a:r>
          </a:p>
          <a:p>
            <a:pPr algn="ctr">
              <a:lnSpc>
                <a:spcPct val="90000"/>
              </a:lnSpc>
            </a:pPr>
            <a:r>
              <a:rPr lang="en-US" altLang="en-US" sz="2400" b="1">
                <a:latin typeface="Constantia" panose="02030602050306030303" pitchFamily="18" charset="0"/>
              </a:rPr>
              <a:t>	</a:t>
            </a:r>
          </a:p>
          <a:p>
            <a:pPr algn="ctr">
              <a:lnSpc>
                <a:spcPct val="90000"/>
              </a:lnSpc>
            </a:pPr>
            <a:r>
              <a:rPr lang="en-US" altLang="en-US" sz="2400" b="1">
                <a:latin typeface="Constantia" panose="02030602050306030303" pitchFamily="18" charset="0"/>
              </a:rPr>
              <a:t>Global Association of Theological Studies</a:t>
            </a:r>
          </a:p>
        </p:txBody>
      </p:sp>
      <p:sp>
        <p:nvSpPr>
          <p:cNvPr id="2060" name="Rectangle 12">
            <a:extLst>
              <a:ext uri="{FF2B5EF4-FFF2-40B4-BE49-F238E27FC236}">
                <a16:creationId xmlns:a16="http://schemas.microsoft.com/office/drawing/2014/main" id="{72010B14-D597-894A-A2CD-C5E959D7490D}"/>
              </a:ext>
            </a:extLst>
          </p:cNvPr>
          <p:cNvSpPr>
            <a:spLocks noChangeArrowheads="1"/>
          </p:cNvSpPr>
          <p:nvPr/>
        </p:nvSpPr>
        <p:spPr bwMode="auto">
          <a:xfrm>
            <a:off x="3429000" y="76200"/>
            <a:ext cx="50292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4800" b="1">
                <a:latin typeface="Constantia" panose="02030602050306030303" pitchFamily="18" charset="0"/>
              </a:rPr>
              <a:t>Evangelism 1</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60">
                                            <p:txEl>
                                              <p:pRg st="0" end="0"/>
                                            </p:txEl>
                                          </p:spTgt>
                                        </p:tgtEl>
                                        <p:attrNameLst>
                                          <p:attrName>style.visibility</p:attrName>
                                        </p:attrNameLst>
                                      </p:cBhvr>
                                      <p:to>
                                        <p:strVal val="visible"/>
                                      </p:to>
                                    </p:set>
                                    <p:animEffect transition="in" filter="box(in)">
                                      <p:cBhvr>
                                        <p:cTn id="7" dur="500"/>
                                        <p:tgtEl>
                                          <p:spTgt spid="2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59"/>
                                        </p:tgtEl>
                                        <p:attrNameLst>
                                          <p:attrName>style.visibility</p:attrName>
                                        </p:attrNameLst>
                                      </p:cBhvr>
                                      <p:to>
                                        <p:strVal val="visible"/>
                                      </p:to>
                                    </p:set>
                                    <p:animEffect transition="in" filter="box(in)">
                                      <p:cBhvr>
                                        <p:cTn id="12"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1" name="Picture 9" descr="world_evangelism_">
            <a:extLst>
              <a:ext uri="{FF2B5EF4-FFF2-40B4-BE49-F238E27FC236}">
                <a16:creationId xmlns:a16="http://schemas.microsoft.com/office/drawing/2014/main" id="{21D57C3D-ED2E-DC4C-8F74-38DFF8063E02}"/>
              </a:ext>
            </a:extLst>
          </p:cNvPr>
          <p:cNvPicPr>
            <a:picLocks noChangeAspect="1" noChangeArrowheads="1"/>
          </p:cNvPicPr>
          <p:nvPr/>
        </p:nvPicPr>
        <p:blipFill>
          <a:blip r:embed="rId2">
            <a:lum bright="6000"/>
            <a:extLst>
              <a:ext uri="{28A0092B-C50C-407E-A947-70E740481C1C}">
                <a14:useLocalDpi xmlns:a14="http://schemas.microsoft.com/office/drawing/2010/main"/>
              </a:ext>
            </a:extLst>
          </a:blip>
          <a:srcRect/>
          <a:stretch>
            <a:fillRect/>
          </a:stretch>
        </p:blipFill>
        <p:spPr bwMode="auto">
          <a:xfrm>
            <a:off x="5029200" y="3006725"/>
            <a:ext cx="4114800" cy="3851275"/>
          </a:xfrm>
          <a:prstGeom prst="rect">
            <a:avLst/>
          </a:prstGeom>
          <a:noFill/>
          <a:extLst>
            <a:ext uri="{909E8E84-426E-40DD-AFC4-6F175D3DCCD1}">
              <a14:hiddenFill xmlns:a14="http://schemas.microsoft.com/office/drawing/2010/main">
                <a:solidFill>
                  <a:srgbClr val="FFFFFF"/>
                </a:solidFill>
              </a14:hiddenFill>
            </a:ext>
          </a:extLst>
        </p:spPr>
      </p:pic>
      <p:sp>
        <p:nvSpPr>
          <p:cNvPr id="74754" name="Rectangle 2">
            <a:extLst>
              <a:ext uri="{FF2B5EF4-FFF2-40B4-BE49-F238E27FC236}">
                <a16:creationId xmlns:a16="http://schemas.microsoft.com/office/drawing/2014/main" id="{1E3553A6-5266-2D40-88C9-4BD7D94DFE53}"/>
              </a:ext>
            </a:extLst>
          </p:cNvPr>
          <p:cNvSpPr>
            <a:spLocks noGrp="1" noChangeArrowheads="1"/>
          </p:cNvSpPr>
          <p:nvPr>
            <p:ph type="title"/>
          </p:nvPr>
        </p:nvSpPr>
        <p:spPr>
          <a:xfrm>
            <a:off x="457200" y="914400"/>
            <a:ext cx="8229600" cy="1905000"/>
          </a:xfrm>
        </p:spPr>
        <p:txBody>
          <a:bodyPr/>
          <a:lstStyle/>
          <a:p>
            <a:pPr algn="ctr"/>
            <a:r>
              <a:rPr lang="en-US" altLang="en-US" sz="3200" b="1">
                <a:solidFill>
                  <a:schemeClr val="tx1"/>
                </a:solidFill>
                <a:latin typeface="Constantia" panose="02030602050306030303" pitchFamily="18" charset="0"/>
              </a:rPr>
              <a:t>5. The church was commanded to observe all things.</a:t>
            </a:r>
            <a:r>
              <a:rPr lang="en-US" altLang="en-US" b="1"/>
              <a:t> </a:t>
            </a:r>
          </a:p>
        </p:txBody>
      </p:sp>
      <p:sp>
        <p:nvSpPr>
          <p:cNvPr id="74760" name="Rectangle 8">
            <a:extLst>
              <a:ext uri="{FF2B5EF4-FFF2-40B4-BE49-F238E27FC236}">
                <a16:creationId xmlns:a16="http://schemas.microsoft.com/office/drawing/2014/main" id="{BDCF4249-8E8E-2842-A367-6F3DBB08A488}"/>
              </a:ext>
            </a:extLst>
          </p:cNvPr>
          <p:cNvSpPr>
            <a:spLocks noChangeArrowheads="1"/>
          </p:cNvSpPr>
          <p:nvPr/>
        </p:nvSpPr>
        <p:spPr bwMode="auto">
          <a:xfrm>
            <a:off x="304800" y="2438400"/>
            <a:ext cx="5486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lnSpc>
                <a:spcPct val="90000"/>
              </a:lnSpc>
              <a:buFont typeface="Wingdings" pitchFamily="2" charset="2"/>
              <a:buNone/>
            </a:pPr>
            <a:r>
              <a:rPr lang="en-US" altLang="en-US" sz="3200" b="1">
                <a:latin typeface="Constantia" panose="02030602050306030303" pitchFamily="18" charset="0"/>
              </a:rPr>
              <a:t>	 “Teaching</a:t>
            </a:r>
            <a:br>
              <a:rPr lang="en-US" altLang="en-US" sz="3200" b="1">
                <a:latin typeface="Constantia" panose="02030602050306030303" pitchFamily="18" charset="0"/>
              </a:rPr>
            </a:br>
            <a:r>
              <a:rPr lang="en-US" altLang="en-US" sz="3200" b="1">
                <a:latin typeface="Constantia" panose="02030602050306030303" pitchFamily="18" charset="0"/>
              </a:rPr>
              <a:t>them to observe all things whatsoever I have commanded you”</a:t>
            </a:r>
            <a:br>
              <a:rPr lang="en-US" altLang="en-US" sz="3200" b="1">
                <a:latin typeface="Constantia" panose="02030602050306030303" pitchFamily="18" charset="0"/>
              </a:rPr>
            </a:br>
            <a:r>
              <a:rPr lang="en-US" altLang="en-US" sz="3200" b="1">
                <a:latin typeface="Constantia" panose="02030602050306030303" pitchFamily="18" charset="0"/>
              </a:rPr>
              <a:t>(Matthew 28:20).</a:t>
            </a:r>
          </a:p>
        </p:txBody>
      </p:sp>
      <p:sp>
        <p:nvSpPr>
          <p:cNvPr id="74765" name="Text Box 13">
            <a:extLst>
              <a:ext uri="{FF2B5EF4-FFF2-40B4-BE49-F238E27FC236}">
                <a16:creationId xmlns:a16="http://schemas.microsoft.com/office/drawing/2014/main" id="{21766111-1983-7545-92A1-8339D4743176}"/>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box(in)">
                                      <p:cBhvr>
                                        <p:cTn id="7" dur="500"/>
                                        <p:tgtEl>
                                          <p:spTgt spid="747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4760"/>
                                        </p:tgtEl>
                                        <p:attrNameLst>
                                          <p:attrName>style.visibility</p:attrName>
                                        </p:attrNameLst>
                                      </p:cBhvr>
                                      <p:to>
                                        <p:strVal val="visible"/>
                                      </p:to>
                                    </p:set>
                                    <p:animEffect transition="in" filter="box(in)">
                                      <p:cBhvr>
                                        <p:cTn id="12" dur="500"/>
                                        <p:tgtEl>
                                          <p:spTgt spid="747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6" name="Text Box 6">
            <a:extLst>
              <a:ext uri="{FF2B5EF4-FFF2-40B4-BE49-F238E27FC236}">
                <a16:creationId xmlns:a16="http://schemas.microsoft.com/office/drawing/2014/main" id="{245D3663-6823-FC46-B997-9B3AB03C2B45}"/>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81930" name="Text Box 10">
            <a:extLst>
              <a:ext uri="{FF2B5EF4-FFF2-40B4-BE49-F238E27FC236}">
                <a16:creationId xmlns:a16="http://schemas.microsoft.com/office/drawing/2014/main" id="{6A8197D5-8BFE-A840-A38C-8B89FF3E8F3C}"/>
              </a:ext>
            </a:extLst>
          </p:cNvPr>
          <p:cNvSpPr txBox="1">
            <a:spLocks noChangeArrowheads="1"/>
          </p:cNvSpPr>
          <p:nvPr/>
        </p:nvSpPr>
        <p:spPr bwMode="auto">
          <a:xfrm>
            <a:off x="990600" y="2987675"/>
            <a:ext cx="74676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 It is His desire that the Bride should be a real “help meet” for Him... It is the work and responsibility of the church… to evangelize the world.</a:t>
            </a:r>
          </a:p>
        </p:txBody>
      </p:sp>
      <p:sp>
        <p:nvSpPr>
          <p:cNvPr id="81934" name="Rectangle 14">
            <a:extLst>
              <a:ext uri="{FF2B5EF4-FFF2-40B4-BE49-F238E27FC236}">
                <a16:creationId xmlns:a16="http://schemas.microsoft.com/office/drawing/2014/main" id="{39D0A1AB-9077-9045-AF36-A7AF14372B50}"/>
              </a:ext>
            </a:extLst>
          </p:cNvPr>
          <p:cNvSpPr>
            <a:spLocks noGrp="1" noChangeArrowheads="1"/>
          </p:cNvSpPr>
          <p:nvPr>
            <p:ph type="title"/>
          </p:nvPr>
        </p:nvSpPr>
        <p:spPr>
          <a:xfrm>
            <a:off x="457200" y="914400"/>
            <a:ext cx="8229600" cy="1139825"/>
          </a:xfrm>
          <a:noFill/>
          <a:ln/>
        </p:spPr>
        <p:txBody>
          <a:bodyPr/>
          <a:lstStyle/>
          <a:p>
            <a:pPr algn="ctr"/>
            <a:r>
              <a:rPr lang="en-US" altLang="en-US" b="1"/>
              <a:t>The Commission was given to the Church</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1934"/>
                                        </p:tgtEl>
                                        <p:attrNameLst>
                                          <p:attrName>style.visibility</p:attrName>
                                        </p:attrNameLst>
                                      </p:cBhvr>
                                      <p:to>
                                        <p:strVal val="visible"/>
                                      </p:to>
                                    </p:set>
                                    <p:animEffect transition="in" filter="strips(downLeft)">
                                      <p:cBhvr>
                                        <p:cTn id="7" dur="500"/>
                                        <p:tgtEl>
                                          <p:spTgt spid="819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81930"/>
                                        </p:tgtEl>
                                        <p:attrNameLst>
                                          <p:attrName>style.visibility</p:attrName>
                                        </p:attrNameLst>
                                      </p:cBhvr>
                                      <p:to>
                                        <p:strVal val="visible"/>
                                      </p:to>
                                    </p:set>
                                    <p:animEffect transition="in" filter="wedge">
                                      <p:cBhvr>
                                        <p:cTn id="12" dur="2000"/>
                                        <p:tgtEl>
                                          <p:spTgt spid="81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0" grpId="0"/>
      <p:bldP spid="819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3">
            <a:extLst>
              <a:ext uri="{FF2B5EF4-FFF2-40B4-BE49-F238E27FC236}">
                <a16:creationId xmlns:a16="http://schemas.microsoft.com/office/drawing/2014/main" id="{70278DC5-4183-6C41-B210-D71D0283E516}"/>
              </a:ext>
            </a:extLst>
          </p:cNvPr>
          <p:cNvSpPr>
            <a:spLocks noGrp="1" noChangeArrowheads="1"/>
          </p:cNvSpPr>
          <p:nvPr>
            <p:ph type="body" idx="1"/>
          </p:nvPr>
        </p:nvSpPr>
        <p:spPr>
          <a:xfrm>
            <a:off x="533400" y="533400"/>
            <a:ext cx="8229600" cy="1905000"/>
          </a:xfrm>
        </p:spPr>
        <p:txBody>
          <a:bodyPr/>
          <a:lstStyle/>
          <a:p>
            <a:pPr algn="ctr">
              <a:buFont typeface="Wingdings" pitchFamily="2" charset="2"/>
              <a:buNone/>
            </a:pPr>
            <a:r>
              <a:rPr lang="en-US" altLang="en-US" sz="4200" b="1">
                <a:solidFill>
                  <a:schemeClr val="accent2"/>
                </a:solidFill>
                <a:latin typeface="Constantia" panose="02030602050306030303" pitchFamily="18" charset="0"/>
              </a:rPr>
              <a:t>THE EVANGELIST IS CHRIST’S AMBASSADOR</a:t>
            </a:r>
          </a:p>
        </p:txBody>
      </p:sp>
      <p:sp>
        <p:nvSpPr>
          <p:cNvPr id="96260" name="Text Box 4">
            <a:extLst>
              <a:ext uri="{FF2B5EF4-FFF2-40B4-BE49-F238E27FC236}">
                <a16:creationId xmlns:a16="http://schemas.microsoft.com/office/drawing/2014/main" id="{D1F31CDC-7809-3747-819F-5739E5E6A7FE}"/>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96261" name="Text Box 5">
            <a:extLst>
              <a:ext uri="{FF2B5EF4-FFF2-40B4-BE49-F238E27FC236}">
                <a16:creationId xmlns:a16="http://schemas.microsoft.com/office/drawing/2014/main" id="{483959CC-84D3-7E40-B992-5C48A066CAE6}"/>
              </a:ext>
            </a:extLst>
          </p:cNvPr>
          <p:cNvSpPr txBox="1">
            <a:spLocks noChangeArrowheads="1"/>
          </p:cNvSpPr>
          <p:nvPr/>
        </p:nvSpPr>
        <p:spPr bwMode="auto">
          <a:xfrm>
            <a:off x="609600" y="1952625"/>
            <a:ext cx="5105400" cy="350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Although the commission is a command, it is far more.</a:t>
            </a:r>
          </a:p>
          <a:p>
            <a:r>
              <a:rPr lang="en-US" altLang="en-US" sz="3200" b="1">
                <a:latin typeface="Constantia" panose="02030602050306030303" pitchFamily="18" charset="0"/>
              </a:rPr>
              <a:t>When a person is commissioned he is given authority to act on behalf of another.</a:t>
            </a:r>
          </a:p>
        </p:txBody>
      </p:sp>
      <p:pic>
        <p:nvPicPr>
          <p:cNvPr id="96267" name="Picture 11" descr="The Last Supper">
            <a:extLst>
              <a:ext uri="{FF2B5EF4-FFF2-40B4-BE49-F238E27FC236}">
                <a16:creationId xmlns:a16="http://schemas.microsoft.com/office/drawing/2014/main" id="{96F14F56-1C80-0746-8535-D52047D5723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676900" y="2438400"/>
            <a:ext cx="3771900" cy="251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Effect transition="in" filter="strips(downLeft)">
                                      <p:cBhvr>
                                        <p:cTn id="7" dur="500"/>
                                        <p:tgtEl>
                                          <p:spTgt spid="962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96261"/>
                                        </p:tgtEl>
                                        <p:attrNameLst>
                                          <p:attrName>style.visibility</p:attrName>
                                        </p:attrNameLst>
                                      </p:cBhvr>
                                      <p:to>
                                        <p:strVal val="visible"/>
                                      </p:to>
                                    </p:set>
                                    <p:animEffect transition="in" filter="strips(downLeft)">
                                      <p:cBhvr>
                                        <p:cTn id="12" dur="500"/>
                                        <p:tgtEl>
                                          <p:spTgt spid="96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p:bldP spid="962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a:extLst>
              <a:ext uri="{FF2B5EF4-FFF2-40B4-BE49-F238E27FC236}">
                <a16:creationId xmlns:a16="http://schemas.microsoft.com/office/drawing/2014/main" id="{8C988905-F12F-0D47-8EF6-43729DA0EA44}"/>
              </a:ext>
            </a:extLst>
          </p:cNvPr>
          <p:cNvSpPr>
            <a:spLocks noGrp="1" noChangeArrowheads="1"/>
          </p:cNvSpPr>
          <p:nvPr>
            <p:ph type="body" idx="1"/>
          </p:nvPr>
        </p:nvSpPr>
        <p:spPr>
          <a:xfrm>
            <a:off x="457200" y="803275"/>
            <a:ext cx="8229600" cy="4530725"/>
          </a:xfrm>
        </p:spPr>
        <p:txBody>
          <a:bodyPr/>
          <a:lstStyle/>
          <a:p>
            <a:pPr>
              <a:buFont typeface="Wingdings" pitchFamily="2" charset="2"/>
              <a:buNone/>
            </a:pPr>
            <a:r>
              <a:rPr lang="en-US" altLang="en-US" sz="3200" b="1">
                <a:latin typeface="Constantia" panose="02030602050306030303" pitchFamily="18" charset="0"/>
              </a:rPr>
              <a:t>	When an evangelist is called and commissioned to preach the gospel, he has been given an order that he must obey. He also has received an appointment to act in Christ’s stead.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Certainly he could need no greater authority than this!</a:t>
            </a:r>
          </a:p>
        </p:txBody>
      </p:sp>
      <p:pic>
        <p:nvPicPr>
          <p:cNvPr id="105477" name="Picture 5" descr="Born Again">
            <a:extLst>
              <a:ext uri="{FF2B5EF4-FFF2-40B4-BE49-F238E27FC236}">
                <a16:creationId xmlns:a16="http://schemas.microsoft.com/office/drawing/2014/main" id="{095CB3E8-0259-D64B-BC31-1A13CDDF578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29200" y="4521200"/>
            <a:ext cx="4610100" cy="2489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Effect transition="in" filter="barn(inHorizontal)">
                                      <p:cBhvr>
                                        <p:cTn id="7" dur="500"/>
                                        <p:tgtEl>
                                          <p:spTgt spid="1054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05475">
                                            <p:txEl>
                                              <p:pRg st="2" end="2"/>
                                            </p:txEl>
                                          </p:spTgt>
                                        </p:tgtEl>
                                        <p:attrNameLst>
                                          <p:attrName>style.visibility</p:attrName>
                                        </p:attrNameLst>
                                      </p:cBhvr>
                                      <p:to>
                                        <p:strVal val="visible"/>
                                      </p:to>
                                    </p:set>
                                    <p:animEffect transition="in" filter="barn(inHorizontal)">
                                      <p:cBhvr>
                                        <p:cTn id="12" dur="500"/>
                                        <p:tgtEl>
                                          <p:spTgt spid="1054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3" name="Picture 7" descr="Globes_Cary1">
            <a:extLst>
              <a:ext uri="{FF2B5EF4-FFF2-40B4-BE49-F238E27FC236}">
                <a16:creationId xmlns:a16="http://schemas.microsoft.com/office/drawing/2014/main" id="{0BC4AAC8-8EEF-8C4E-8BF0-A0FB55E50A9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57800" y="2324100"/>
            <a:ext cx="3695700" cy="3695700"/>
          </a:xfrm>
          <a:prstGeom prst="rect">
            <a:avLst/>
          </a:prstGeom>
          <a:noFill/>
          <a:extLst>
            <a:ext uri="{909E8E84-426E-40DD-AFC4-6F175D3DCCD1}">
              <a14:hiddenFill xmlns:a14="http://schemas.microsoft.com/office/drawing/2010/main">
                <a:solidFill>
                  <a:srgbClr val="FFFFFF"/>
                </a:solidFill>
              </a14:hiddenFill>
            </a:ext>
          </a:extLst>
        </p:spPr>
      </p:pic>
      <p:sp>
        <p:nvSpPr>
          <p:cNvPr id="70664" name="Rectangle 8">
            <a:extLst>
              <a:ext uri="{FF2B5EF4-FFF2-40B4-BE49-F238E27FC236}">
                <a16:creationId xmlns:a16="http://schemas.microsoft.com/office/drawing/2014/main" id="{3FAC56E7-1ED5-E44F-A2B2-D24CDEF06A61}"/>
              </a:ext>
            </a:extLst>
          </p:cNvPr>
          <p:cNvSpPr>
            <a:spLocks noChangeArrowheads="1"/>
          </p:cNvSpPr>
          <p:nvPr/>
        </p:nvSpPr>
        <p:spPr bwMode="auto">
          <a:xfrm>
            <a:off x="533400" y="304800"/>
            <a:ext cx="6096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The Evangelist’s Authority</a:t>
            </a:r>
          </a:p>
        </p:txBody>
      </p:sp>
      <p:sp>
        <p:nvSpPr>
          <p:cNvPr id="70668" name="Text Box 12">
            <a:extLst>
              <a:ext uri="{FF2B5EF4-FFF2-40B4-BE49-F238E27FC236}">
                <a16:creationId xmlns:a16="http://schemas.microsoft.com/office/drawing/2014/main" id="{67C724EA-0499-AC4C-B8CA-45D32B85BC11}"/>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70669" name="Rectangle 13">
            <a:extLst>
              <a:ext uri="{FF2B5EF4-FFF2-40B4-BE49-F238E27FC236}">
                <a16:creationId xmlns:a16="http://schemas.microsoft.com/office/drawing/2014/main" id="{C1758AEA-50FD-AF4D-92BA-D164A50A5C04}"/>
              </a:ext>
            </a:extLst>
          </p:cNvPr>
          <p:cNvSpPr>
            <a:spLocks noChangeArrowheads="1"/>
          </p:cNvSpPr>
          <p:nvPr/>
        </p:nvSpPr>
        <p:spPr bwMode="auto">
          <a:xfrm>
            <a:off x="609600" y="4191000"/>
            <a:ext cx="5105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Lost souls</a:t>
            </a:r>
          </a:p>
        </p:txBody>
      </p:sp>
      <p:sp>
        <p:nvSpPr>
          <p:cNvPr id="70671" name="Rectangle 15">
            <a:extLst>
              <a:ext uri="{FF2B5EF4-FFF2-40B4-BE49-F238E27FC236}">
                <a16:creationId xmlns:a16="http://schemas.microsoft.com/office/drawing/2014/main" id="{EF99731F-8993-9343-A485-254A89B5FF22}"/>
              </a:ext>
            </a:extLst>
          </p:cNvPr>
          <p:cNvSpPr>
            <a:spLocks noChangeArrowheads="1"/>
          </p:cNvSpPr>
          <p:nvPr/>
        </p:nvSpPr>
        <p:spPr bwMode="auto">
          <a:xfrm>
            <a:off x="304800" y="1981200"/>
            <a:ext cx="5105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The evangelist’s authority may be stated and summed up in two words:</a:t>
            </a:r>
          </a:p>
          <a:p>
            <a:pPr>
              <a:buFont typeface="Wingdings" pitchFamily="2" charset="2"/>
              <a:buNone/>
            </a:pPr>
            <a:endParaRPr lang="en-US" altLang="en-US" sz="3200" b="1">
              <a:latin typeface="Constantia" panose="02030602050306030303"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0664"/>
                                        </p:tgtEl>
                                        <p:attrNameLst>
                                          <p:attrName>style.visibility</p:attrName>
                                        </p:attrNameLst>
                                      </p:cBhvr>
                                      <p:to>
                                        <p:strVal val="visible"/>
                                      </p:to>
                                    </p:set>
                                    <p:anim calcmode="lin" valueType="num">
                                      <p:cBhvr additive="base">
                                        <p:cTn id="7" dur="500" fill="hold"/>
                                        <p:tgtEl>
                                          <p:spTgt spid="70664"/>
                                        </p:tgtEl>
                                        <p:attrNameLst>
                                          <p:attrName>ppt_x</p:attrName>
                                        </p:attrNameLst>
                                      </p:cBhvr>
                                      <p:tavLst>
                                        <p:tav tm="0">
                                          <p:val>
                                            <p:strVal val="#ppt_x"/>
                                          </p:val>
                                        </p:tav>
                                        <p:tav tm="100000">
                                          <p:val>
                                            <p:strVal val="#ppt_x"/>
                                          </p:val>
                                        </p:tav>
                                      </p:tavLst>
                                    </p:anim>
                                    <p:anim calcmode="lin" valueType="num">
                                      <p:cBhvr additive="base">
                                        <p:cTn id="8" dur="500" fill="hold"/>
                                        <p:tgtEl>
                                          <p:spTgt spid="7066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0671">
                                            <p:txEl>
                                              <p:pRg st="0" end="0"/>
                                            </p:txEl>
                                          </p:spTgt>
                                        </p:tgtEl>
                                        <p:attrNameLst>
                                          <p:attrName>style.visibility</p:attrName>
                                        </p:attrNameLst>
                                      </p:cBhvr>
                                      <p:to>
                                        <p:strVal val="visible"/>
                                      </p:to>
                                    </p:set>
                                    <p:anim calcmode="lin" valueType="num">
                                      <p:cBhvr additive="base">
                                        <p:cTn id="13" dur="500" fill="hold"/>
                                        <p:tgtEl>
                                          <p:spTgt spid="7067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06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0669">
                                            <p:txEl>
                                              <p:pRg st="0" end="0"/>
                                            </p:txEl>
                                          </p:spTgt>
                                        </p:tgtEl>
                                        <p:attrNameLst>
                                          <p:attrName>style.visibility</p:attrName>
                                        </p:attrNameLst>
                                      </p:cBhvr>
                                      <p:to>
                                        <p:strVal val="visible"/>
                                      </p:to>
                                    </p:set>
                                    <p:anim calcmode="lin" valueType="num">
                                      <p:cBhvr additive="base">
                                        <p:cTn id="19" dur="500" fill="hold"/>
                                        <p:tgtEl>
                                          <p:spTgt spid="7066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066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a:extLst>
              <a:ext uri="{FF2B5EF4-FFF2-40B4-BE49-F238E27FC236}">
                <a16:creationId xmlns:a16="http://schemas.microsoft.com/office/drawing/2014/main" id="{DAC0C806-89FF-4649-BA83-F3ED0128E7FD}"/>
              </a:ext>
            </a:extLst>
          </p:cNvPr>
          <p:cNvSpPr>
            <a:spLocks noGrp="1" noChangeArrowheads="1"/>
          </p:cNvSpPr>
          <p:nvPr>
            <p:ph type="body" idx="1"/>
          </p:nvPr>
        </p:nvSpPr>
        <p:spPr>
          <a:xfrm>
            <a:off x="457200" y="990600"/>
            <a:ext cx="8229600" cy="2286000"/>
          </a:xfrm>
        </p:spPr>
        <p:txBody>
          <a:bodyPr/>
          <a:lstStyle/>
          <a:p>
            <a:pPr>
              <a:buFont typeface="Wingdings" pitchFamily="2" charset="2"/>
              <a:buNone/>
            </a:pPr>
            <a:r>
              <a:rPr lang="en-US" altLang="en-US" sz="3200" b="1">
                <a:latin typeface="Constantia" panose="02030602050306030303" pitchFamily="18" charset="0"/>
              </a:rPr>
              <a:t>	 A person can never have a true vision of the harvest field and be burdened for the souls of the masses until he can grasp the value of one soul.</a:t>
            </a:r>
          </a:p>
          <a:p>
            <a:pPr>
              <a:buFont typeface="Wingdings" pitchFamily="2" charset="2"/>
              <a:buNone/>
            </a:pPr>
            <a:endParaRPr lang="en-US" altLang="en-US" sz="3200" b="1">
              <a:latin typeface="Constantia" panose="02030602050306030303" pitchFamily="18" charset="0"/>
            </a:endParaRPr>
          </a:p>
        </p:txBody>
      </p:sp>
      <p:sp>
        <p:nvSpPr>
          <p:cNvPr id="95237" name="Text Box 5">
            <a:extLst>
              <a:ext uri="{FF2B5EF4-FFF2-40B4-BE49-F238E27FC236}">
                <a16:creationId xmlns:a16="http://schemas.microsoft.com/office/drawing/2014/main" id="{5B9841E1-EE94-7C40-BDAF-DF7A2C35F466}"/>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95240" name="Rectangle 8">
            <a:extLst>
              <a:ext uri="{FF2B5EF4-FFF2-40B4-BE49-F238E27FC236}">
                <a16:creationId xmlns:a16="http://schemas.microsoft.com/office/drawing/2014/main" id="{D30AFE3B-3A1E-6E4A-AD31-FAF9A5D21642}"/>
              </a:ext>
            </a:extLst>
          </p:cNvPr>
          <p:cNvSpPr>
            <a:spLocks noChangeArrowheads="1"/>
          </p:cNvSpPr>
          <p:nvPr/>
        </p:nvSpPr>
        <p:spPr bwMode="auto">
          <a:xfrm>
            <a:off x="685800" y="3886200"/>
            <a:ext cx="79248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i="1">
                <a:latin typeface="Constantia" panose="02030602050306030303" pitchFamily="18" charset="0"/>
              </a:rPr>
              <a:t>“Lift up your eyes, and look on the fields; for they are white already to harvest” </a:t>
            </a:r>
            <a:r>
              <a:rPr lang="en-US" altLang="en-US" sz="3200" b="1">
                <a:latin typeface="Constantia" panose="02030602050306030303" pitchFamily="18" charset="0"/>
              </a:rPr>
              <a:t>(John 4:35).</a:t>
            </a:r>
          </a:p>
          <a:p>
            <a:pPr>
              <a:lnSpc>
                <a:spcPct val="80000"/>
              </a:lnSpc>
              <a:buFontTx/>
              <a:buNone/>
            </a:pPr>
            <a:r>
              <a:rPr lang="en-US" altLang="en-US" sz="3200" b="1">
                <a:latin typeface="Constantia" panose="02030602050306030303" pitchFamily="18" charset="0"/>
              </a:rPr>
              <a:t>	</a:t>
            </a:r>
          </a:p>
          <a:p>
            <a:pPr>
              <a:lnSpc>
                <a:spcPct val="80000"/>
              </a:lnSpc>
              <a:buFont typeface="Wingdings" pitchFamily="2" charset="2"/>
              <a:buNone/>
            </a:pPr>
            <a:endParaRPr lang="en-US" altLang="en-US" sz="3200" b="1">
              <a:latin typeface="Constantia" panose="02030602050306030303"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Effect transition="in" filter="blinds(horizontal)">
                                      <p:cBhvr>
                                        <p:cTn id="7" dur="500"/>
                                        <p:tgtEl>
                                          <p:spTgt spid="952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5240">
                                            <p:txEl>
                                              <p:pRg st="0" end="0"/>
                                            </p:txEl>
                                          </p:spTgt>
                                        </p:tgtEl>
                                        <p:attrNameLst>
                                          <p:attrName>style.visibility</p:attrName>
                                        </p:attrNameLst>
                                      </p:cBhvr>
                                      <p:to>
                                        <p:strVal val="visible"/>
                                      </p:to>
                                    </p:set>
                                    <p:animEffect transition="in" filter="blinds(horizontal)">
                                      <p:cBhvr>
                                        <p:cTn id="12" dur="500"/>
                                        <p:tgtEl>
                                          <p:spTgt spid="952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A03C7F74-B468-FA4C-84D0-771EB028278C}"/>
              </a:ext>
            </a:extLst>
          </p:cNvPr>
          <p:cNvSpPr>
            <a:spLocks noGrp="1" noChangeArrowheads="1"/>
          </p:cNvSpPr>
          <p:nvPr>
            <p:ph type="title"/>
          </p:nvPr>
        </p:nvSpPr>
        <p:spPr>
          <a:xfrm>
            <a:off x="3124200" y="304800"/>
            <a:ext cx="4876800" cy="1139825"/>
          </a:xfrm>
        </p:spPr>
        <p:txBody>
          <a:bodyPr/>
          <a:lstStyle/>
          <a:p>
            <a:r>
              <a:rPr lang="en-US" altLang="en-US" b="1">
                <a:latin typeface="Constantia" panose="02030602050306030303" pitchFamily="18" charset="0"/>
              </a:rPr>
              <a:t>The Great Commission is…</a:t>
            </a:r>
          </a:p>
        </p:txBody>
      </p:sp>
      <p:sp>
        <p:nvSpPr>
          <p:cNvPr id="89091" name="Rectangle 3">
            <a:extLst>
              <a:ext uri="{FF2B5EF4-FFF2-40B4-BE49-F238E27FC236}">
                <a16:creationId xmlns:a16="http://schemas.microsoft.com/office/drawing/2014/main" id="{E58F121A-345F-2744-8346-E653B6CD0E67}"/>
              </a:ext>
            </a:extLst>
          </p:cNvPr>
          <p:cNvSpPr>
            <a:spLocks noGrp="1" noChangeArrowheads="1"/>
          </p:cNvSpPr>
          <p:nvPr>
            <p:ph type="body" idx="1"/>
          </p:nvPr>
        </p:nvSpPr>
        <p:spPr>
          <a:xfrm>
            <a:off x="3200400" y="1905000"/>
            <a:ext cx="6096000" cy="1524000"/>
          </a:xfrm>
        </p:spPr>
        <p:txBody>
          <a:bodyPr/>
          <a:lstStyle/>
          <a:p>
            <a:pPr marL="457200" indent="-457200">
              <a:lnSpc>
                <a:spcPct val="80000"/>
              </a:lnSpc>
              <a:spcBef>
                <a:spcPct val="0"/>
              </a:spcBef>
              <a:buClrTx/>
              <a:buSzTx/>
              <a:buFontTx/>
              <a:buNone/>
            </a:pPr>
            <a:r>
              <a:rPr lang="en-US" altLang="en-US" sz="3200" b="1">
                <a:latin typeface="Constantia" panose="02030602050306030303" pitchFamily="18" charset="0"/>
              </a:rPr>
              <a:t>A command</a:t>
            </a:r>
          </a:p>
        </p:txBody>
      </p:sp>
      <p:pic>
        <p:nvPicPr>
          <p:cNvPr id="89097" name="Picture 9" descr="1025504_77358648">
            <a:extLst>
              <a:ext uri="{FF2B5EF4-FFF2-40B4-BE49-F238E27FC236}">
                <a16:creationId xmlns:a16="http://schemas.microsoft.com/office/drawing/2014/main" id="{21B9F39B-7621-E84C-9A20-D1331EA05C8D}"/>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0" y="0"/>
            <a:ext cx="2667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9098" name="Text Box 10">
            <a:extLst>
              <a:ext uri="{FF2B5EF4-FFF2-40B4-BE49-F238E27FC236}">
                <a16:creationId xmlns:a16="http://schemas.microsoft.com/office/drawing/2014/main" id="{448564B6-FC0B-7542-951A-9D87C73F984A}"/>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89102" name="Rectangle 14">
            <a:extLst>
              <a:ext uri="{FF2B5EF4-FFF2-40B4-BE49-F238E27FC236}">
                <a16:creationId xmlns:a16="http://schemas.microsoft.com/office/drawing/2014/main" id="{B9B0302F-486C-CA40-B655-C606CC17D007}"/>
              </a:ext>
            </a:extLst>
          </p:cNvPr>
          <p:cNvSpPr>
            <a:spLocks noChangeArrowheads="1"/>
          </p:cNvSpPr>
          <p:nvPr/>
        </p:nvSpPr>
        <p:spPr bwMode="auto">
          <a:xfrm>
            <a:off x="2667000" y="2743200"/>
            <a:ext cx="60960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a:latin typeface="Constantia" panose="02030602050306030303" pitchFamily="18" charset="0"/>
              </a:rPr>
              <a:t>	“And this gospel of the kingdom shall be preached in all the world for a witness unto all nations; and then shall the end come” (Matthew 24:14).</a:t>
            </a:r>
          </a:p>
          <a:p>
            <a:pPr>
              <a:lnSpc>
                <a:spcPct val="80000"/>
              </a:lnSpc>
              <a:buFontTx/>
              <a:buNone/>
            </a:pPr>
            <a:r>
              <a:rPr lang="en-US" altLang="en-US" sz="3200" b="1">
                <a:latin typeface="Constantia" panose="02030602050306030303" pitchFamily="18" charset="0"/>
              </a:rPr>
              <a:t>	</a:t>
            </a:r>
          </a:p>
          <a:p>
            <a:pPr>
              <a:lnSpc>
                <a:spcPct val="80000"/>
              </a:lnSpc>
              <a:buFont typeface="Wingdings" pitchFamily="2" charset="2"/>
              <a:buNone/>
            </a:pPr>
            <a:endParaRPr lang="en-US" altLang="en-US" sz="3200" b="1">
              <a:latin typeface="Constantia" panose="02030602050306030303"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box(in)">
                                      <p:cBhvr>
                                        <p:cTn id="7" dur="500"/>
                                        <p:tgtEl>
                                          <p:spTgt spid="890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9091">
                                            <p:txEl>
                                              <p:pRg st="0" end="0"/>
                                            </p:txEl>
                                          </p:spTgt>
                                        </p:tgtEl>
                                        <p:attrNameLst>
                                          <p:attrName>style.visibility</p:attrName>
                                        </p:attrNameLst>
                                      </p:cBhvr>
                                      <p:to>
                                        <p:strVal val="visible"/>
                                      </p:to>
                                    </p:set>
                                    <p:animEffect transition="in" filter="box(in)">
                                      <p:cBhvr>
                                        <p:cTn id="12" dur="500"/>
                                        <p:tgtEl>
                                          <p:spTgt spid="8909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9102"/>
                                        </p:tgtEl>
                                        <p:attrNameLst>
                                          <p:attrName>style.visibility</p:attrName>
                                        </p:attrNameLst>
                                      </p:cBhvr>
                                      <p:to>
                                        <p:strVal val="visible"/>
                                      </p:to>
                                    </p:set>
                                    <p:animEffect transition="in" filter="box(in)">
                                      <p:cBhvr>
                                        <p:cTn id="17" dur="500"/>
                                        <p:tgtEl>
                                          <p:spTgt spid="89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P spid="89091" grpId="0" uiExpand="1" build="p"/>
      <p:bldP spid="8910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91" name="Rectangle 15">
            <a:extLst>
              <a:ext uri="{FF2B5EF4-FFF2-40B4-BE49-F238E27FC236}">
                <a16:creationId xmlns:a16="http://schemas.microsoft.com/office/drawing/2014/main" id="{02736ED2-ED02-4F49-A45A-9006377411A6}"/>
              </a:ext>
            </a:extLst>
          </p:cNvPr>
          <p:cNvSpPr>
            <a:spLocks noChangeArrowheads="1"/>
          </p:cNvSpPr>
          <p:nvPr/>
        </p:nvSpPr>
        <p:spPr bwMode="auto">
          <a:xfrm>
            <a:off x="685800" y="381000"/>
            <a:ext cx="7543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The Great Commission was spoken on 3 occasions: </a:t>
            </a:r>
          </a:p>
        </p:txBody>
      </p:sp>
      <p:sp>
        <p:nvSpPr>
          <p:cNvPr id="75792" name="Rectangle 16">
            <a:extLst>
              <a:ext uri="{FF2B5EF4-FFF2-40B4-BE49-F238E27FC236}">
                <a16:creationId xmlns:a16="http://schemas.microsoft.com/office/drawing/2014/main" id="{7C33438C-2B96-B244-8F2D-6A2EB97D68CC}"/>
              </a:ext>
            </a:extLst>
          </p:cNvPr>
          <p:cNvSpPr>
            <a:spLocks noChangeArrowheads="1"/>
          </p:cNvSpPr>
          <p:nvPr/>
        </p:nvSpPr>
        <p:spPr bwMode="auto">
          <a:xfrm>
            <a:off x="533400" y="1981200"/>
            <a:ext cx="8229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lgn="ctr">
              <a:buFont typeface="Wingdings" pitchFamily="2" charset="2"/>
              <a:buNone/>
            </a:pPr>
            <a:r>
              <a:rPr lang="en-US" altLang="en-US" sz="3200">
                <a:latin typeface="Constantia" panose="02030602050306030303" pitchFamily="18" charset="0"/>
              </a:rPr>
              <a:t>a. While the disciples sat at meat in Jerusalem</a:t>
            </a:r>
          </a:p>
          <a:p>
            <a:pPr algn="ctr">
              <a:lnSpc>
                <a:spcPct val="90000"/>
              </a:lnSpc>
              <a:buFont typeface="Wingdings" pitchFamily="2" charset="2"/>
              <a:buNone/>
            </a:pPr>
            <a:endParaRPr lang="en-US" altLang="en-US" sz="3200" b="1">
              <a:latin typeface="Constantia" panose="02030602050306030303" pitchFamily="18" charset="0"/>
            </a:endParaRPr>
          </a:p>
          <a:p>
            <a:pPr algn="ctr">
              <a:lnSpc>
                <a:spcPct val="90000"/>
              </a:lnSpc>
              <a:buFont typeface="Wingdings" pitchFamily="2" charset="2"/>
              <a:buNone/>
            </a:pPr>
            <a:r>
              <a:rPr lang="en-US" altLang="en-US" sz="3200" b="1">
                <a:latin typeface="Constantia" panose="02030602050306030303" pitchFamily="18" charset="0"/>
              </a:rPr>
              <a:t>	</a:t>
            </a:r>
          </a:p>
        </p:txBody>
      </p:sp>
      <p:sp>
        <p:nvSpPr>
          <p:cNvPr id="75793" name="Text Box 17">
            <a:extLst>
              <a:ext uri="{FF2B5EF4-FFF2-40B4-BE49-F238E27FC236}">
                <a16:creationId xmlns:a16="http://schemas.microsoft.com/office/drawing/2014/main" id="{F0BB3056-0BF7-E347-9672-E6E75BB14C7F}"/>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75796" name="Text Box 20">
            <a:extLst>
              <a:ext uri="{FF2B5EF4-FFF2-40B4-BE49-F238E27FC236}">
                <a16:creationId xmlns:a16="http://schemas.microsoft.com/office/drawing/2014/main" id="{1A863340-7277-004D-8EFD-970FE3E1EB13}"/>
              </a:ext>
            </a:extLst>
          </p:cNvPr>
          <p:cNvSpPr txBox="1">
            <a:spLocks noChangeArrowheads="1"/>
          </p:cNvSpPr>
          <p:nvPr/>
        </p:nvSpPr>
        <p:spPr bwMode="auto">
          <a:xfrm>
            <a:off x="533400" y="3581400"/>
            <a:ext cx="815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buClr>
                <a:schemeClr val="accent1"/>
              </a:buClr>
              <a:buSzPct val="65000"/>
              <a:buFont typeface="Wingdings" pitchFamily="2" charset="2"/>
              <a:buNone/>
            </a:pPr>
            <a:r>
              <a:rPr lang="en-US" altLang="en-US" sz="3200">
                <a:latin typeface="Constantia" panose="02030602050306030303" pitchFamily="18" charset="0"/>
              </a:rPr>
              <a:t>b. In a mountain in Galilee</a:t>
            </a:r>
          </a:p>
        </p:txBody>
      </p:sp>
      <p:sp>
        <p:nvSpPr>
          <p:cNvPr id="75797" name="Text Box 21">
            <a:extLst>
              <a:ext uri="{FF2B5EF4-FFF2-40B4-BE49-F238E27FC236}">
                <a16:creationId xmlns:a16="http://schemas.microsoft.com/office/drawing/2014/main" id="{90B4E5DD-360F-E64C-83D1-91BA18DDBBA8}"/>
              </a:ext>
            </a:extLst>
          </p:cNvPr>
          <p:cNvSpPr txBox="1">
            <a:spLocks noChangeArrowheads="1"/>
          </p:cNvSpPr>
          <p:nvPr/>
        </p:nvSpPr>
        <p:spPr bwMode="auto">
          <a:xfrm>
            <a:off x="533400" y="4724400"/>
            <a:ext cx="8153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buClr>
                <a:schemeClr val="accent1"/>
              </a:buClr>
              <a:buSzPct val="65000"/>
              <a:buFont typeface="Wingdings" pitchFamily="2" charset="2"/>
              <a:buNone/>
            </a:pPr>
            <a:r>
              <a:rPr lang="en-US" altLang="en-US" sz="3200">
                <a:latin typeface="Constantia" panose="02030602050306030303" pitchFamily="18" charset="0"/>
              </a:rPr>
              <a:t>c. On the Mount of Olives just before His Ascension</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5791">
                                            <p:txEl>
                                              <p:pRg st="0" end="0"/>
                                            </p:txEl>
                                          </p:spTgt>
                                        </p:tgtEl>
                                        <p:attrNameLst>
                                          <p:attrName>style.visibility</p:attrName>
                                        </p:attrNameLst>
                                      </p:cBhvr>
                                      <p:to>
                                        <p:strVal val="visible"/>
                                      </p:to>
                                    </p:set>
                                    <p:animEffect transition="in" filter="checkerboard(across)">
                                      <p:cBhvr>
                                        <p:cTn id="7" dur="500"/>
                                        <p:tgtEl>
                                          <p:spTgt spid="757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5792"/>
                                        </p:tgtEl>
                                        <p:attrNameLst>
                                          <p:attrName>style.visibility</p:attrName>
                                        </p:attrNameLst>
                                      </p:cBhvr>
                                      <p:to>
                                        <p:strVal val="visible"/>
                                      </p:to>
                                    </p:set>
                                    <p:animEffect transition="in" filter="checkerboard(across)">
                                      <p:cBhvr>
                                        <p:cTn id="12" dur="500"/>
                                        <p:tgtEl>
                                          <p:spTgt spid="7579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5796">
                                            <p:txEl>
                                              <p:pRg st="0" end="0"/>
                                            </p:txEl>
                                          </p:spTgt>
                                        </p:tgtEl>
                                        <p:attrNameLst>
                                          <p:attrName>style.visibility</p:attrName>
                                        </p:attrNameLst>
                                      </p:cBhvr>
                                      <p:to>
                                        <p:strVal val="visible"/>
                                      </p:to>
                                    </p:set>
                                    <p:animEffect transition="in" filter="checkerboard(across)">
                                      <p:cBhvr>
                                        <p:cTn id="17" dur="500"/>
                                        <p:tgtEl>
                                          <p:spTgt spid="75796">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nodeType="clickEffect">
                                  <p:stCondLst>
                                    <p:cond delay="0"/>
                                  </p:stCondLst>
                                  <p:childTnLst>
                                    <p:set>
                                      <p:cBhvr>
                                        <p:cTn id="21" dur="1" fill="hold">
                                          <p:stCondLst>
                                            <p:cond delay="0"/>
                                          </p:stCondLst>
                                        </p:cTn>
                                        <p:tgtEl>
                                          <p:spTgt spid="75797">
                                            <p:txEl>
                                              <p:pRg st="0" end="0"/>
                                            </p:txEl>
                                          </p:spTgt>
                                        </p:tgtEl>
                                        <p:attrNameLst>
                                          <p:attrName>style.visibility</p:attrName>
                                        </p:attrNameLst>
                                      </p:cBhvr>
                                      <p:to>
                                        <p:strVal val="visible"/>
                                      </p:to>
                                    </p:set>
                                    <p:animEffect transition="in" filter="checkerboard(across)">
                                      <p:cBhvr>
                                        <p:cTn id="22" dur="500"/>
                                        <p:tgtEl>
                                          <p:spTgt spid="757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9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8" name="Picture 8" descr="wwd_world2">
            <a:extLst>
              <a:ext uri="{FF2B5EF4-FFF2-40B4-BE49-F238E27FC236}">
                <a16:creationId xmlns:a16="http://schemas.microsoft.com/office/drawing/2014/main" id="{2CB703AE-DDFF-2443-BE23-DD8C50464D53}"/>
              </a:ext>
            </a:extLst>
          </p:cNvPr>
          <p:cNvPicPr>
            <a:picLocks noChangeAspect="1" noChangeArrowheads="1"/>
          </p:cNvPicPr>
          <p:nvPr/>
        </p:nvPicPr>
        <p:blipFill>
          <a:blip r:embed="rId2">
            <a:lum bright="12000"/>
            <a:extLst>
              <a:ext uri="{28A0092B-C50C-407E-A947-70E740481C1C}">
                <a14:useLocalDpi xmlns:a14="http://schemas.microsoft.com/office/drawing/2010/main"/>
              </a:ext>
            </a:extLst>
          </a:blip>
          <a:srcRect/>
          <a:stretch>
            <a:fillRect/>
          </a:stretch>
        </p:blipFill>
        <p:spPr bwMode="auto">
          <a:xfrm>
            <a:off x="0" y="1524000"/>
            <a:ext cx="3962400" cy="3797300"/>
          </a:xfrm>
          <a:prstGeom prst="rect">
            <a:avLst/>
          </a:prstGeom>
          <a:noFill/>
          <a:extLst>
            <a:ext uri="{909E8E84-426E-40DD-AFC4-6F175D3DCCD1}">
              <a14:hiddenFill xmlns:a14="http://schemas.microsoft.com/office/drawing/2010/main">
                <a:solidFill>
                  <a:srgbClr val="FFFFFF"/>
                </a:solidFill>
              </a14:hiddenFill>
            </a:ext>
          </a:extLst>
        </p:spPr>
      </p:pic>
      <p:sp>
        <p:nvSpPr>
          <p:cNvPr id="76804" name="Rectangle 4">
            <a:extLst>
              <a:ext uri="{FF2B5EF4-FFF2-40B4-BE49-F238E27FC236}">
                <a16:creationId xmlns:a16="http://schemas.microsoft.com/office/drawing/2014/main" id="{68B2DB39-D9C7-D746-993E-C82C0401DE76}"/>
              </a:ext>
            </a:extLst>
          </p:cNvPr>
          <p:cNvSpPr>
            <a:spLocks noGrp="1" noChangeArrowheads="1"/>
          </p:cNvSpPr>
          <p:nvPr>
            <p:ph type="title"/>
          </p:nvPr>
        </p:nvSpPr>
        <p:spPr>
          <a:xfrm>
            <a:off x="457200" y="304800"/>
            <a:ext cx="8229600" cy="1139825"/>
          </a:xfrm>
        </p:spPr>
        <p:txBody>
          <a:bodyPr/>
          <a:lstStyle/>
          <a:p>
            <a:r>
              <a:rPr lang="en-US" altLang="en-US" b="1">
                <a:latin typeface="Constantia" panose="02030602050306030303" pitchFamily="18" charset="0"/>
              </a:rPr>
              <a:t>The Commissions 5 commands</a:t>
            </a:r>
          </a:p>
        </p:txBody>
      </p:sp>
      <p:sp>
        <p:nvSpPr>
          <p:cNvPr id="76806" name="Rectangle 6">
            <a:extLst>
              <a:ext uri="{FF2B5EF4-FFF2-40B4-BE49-F238E27FC236}">
                <a16:creationId xmlns:a16="http://schemas.microsoft.com/office/drawing/2014/main" id="{66DCEF9A-19E7-9443-A019-5F3FAE0114F2}"/>
              </a:ext>
            </a:extLst>
          </p:cNvPr>
          <p:cNvSpPr>
            <a:spLocks noGrp="1" noChangeArrowheads="1"/>
          </p:cNvSpPr>
          <p:nvPr>
            <p:ph type="body" sz="half" idx="2"/>
          </p:nvPr>
        </p:nvSpPr>
        <p:spPr>
          <a:xfrm>
            <a:off x="4191000" y="1600200"/>
            <a:ext cx="3962400" cy="3581400"/>
          </a:xfrm>
        </p:spPr>
        <p:txBody>
          <a:bodyPr/>
          <a:lstStyle/>
          <a:p>
            <a:pPr marL="495300" indent="-495300">
              <a:buFont typeface="Wingdings" pitchFamily="2" charset="2"/>
              <a:buNone/>
            </a:pPr>
            <a:r>
              <a:rPr lang="en-US" altLang="en-US" sz="3200" b="1">
                <a:latin typeface="Constantia" panose="02030602050306030303" pitchFamily="18" charset="0"/>
              </a:rPr>
              <a:t>	1. The church was commanded to go. </a:t>
            </a:r>
          </a:p>
          <a:p>
            <a:pPr marL="495300" indent="-495300">
              <a:buFont typeface="Wingdings" pitchFamily="2" charset="2"/>
              <a:buNone/>
            </a:pPr>
            <a:endParaRPr lang="en-US" altLang="en-US" sz="3200" b="1">
              <a:latin typeface="Constantia" panose="02030602050306030303" pitchFamily="18" charset="0"/>
            </a:endParaRPr>
          </a:p>
          <a:p>
            <a:pPr marL="495300" indent="-495300">
              <a:buFont typeface="Wingdings" pitchFamily="2" charset="2"/>
              <a:buNone/>
            </a:pPr>
            <a:r>
              <a:rPr lang="en-US" altLang="en-US" sz="3200" b="1">
                <a:latin typeface="Constantia" panose="02030602050306030303" pitchFamily="18" charset="0"/>
              </a:rPr>
              <a:t>	“Go ye into all the world”  (Mark 16: 15).</a:t>
            </a:r>
          </a:p>
          <a:p>
            <a:pPr marL="495300" indent="-495300"/>
            <a:endParaRPr lang="en-US" altLang="en-US" sz="3200" b="1">
              <a:latin typeface="Constantia" panose="02030602050306030303" pitchFamily="18" charset="0"/>
            </a:endParaRPr>
          </a:p>
          <a:p>
            <a:pPr marL="495300" indent="-495300"/>
            <a:endParaRPr lang="en-US" altLang="en-US" sz="3200" b="1">
              <a:latin typeface="Constantia" panose="02030602050306030303" pitchFamily="18" charset="0"/>
            </a:endParaRPr>
          </a:p>
        </p:txBody>
      </p:sp>
      <p:sp>
        <p:nvSpPr>
          <p:cNvPr id="76809" name="Text Box 9">
            <a:extLst>
              <a:ext uri="{FF2B5EF4-FFF2-40B4-BE49-F238E27FC236}">
                <a16:creationId xmlns:a16="http://schemas.microsoft.com/office/drawing/2014/main" id="{098B6A1A-74AE-0446-91AB-2A94986021FF}"/>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6804"/>
                                        </p:tgtEl>
                                        <p:attrNameLst>
                                          <p:attrName>style.visibility</p:attrName>
                                        </p:attrNameLst>
                                      </p:cBhvr>
                                      <p:to>
                                        <p:strVal val="visible"/>
                                      </p:to>
                                    </p:set>
                                    <p:animEffect transition="in" filter="strips(downLeft)">
                                      <p:cBhvr>
                                        <p:cTn id="7" dur="500"/>
                                        <p:tgtEl>
                                          <p:spTgt spid="768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76806">
                                            <p:txEl>
                                              <p:pRg st="0" end="0"/>
                                            </p:txEl>
                                          </p:spTgt>
                                        </p:tgtEl>
                                        <p:attrNameLst>
                                          <p:attrName>style.visibility</p:attrName>
                                        </p:attrNameLst>
                                      </p:cBhvr>
                                      <p:to>
                                        <p:strVal val="visible"/>
                                      </p:to>
                                    </p:set>
                                    <p:animEffect transition="in" filter="strips(downLeft)">
                                      <p:cBhvr>
                                        <p:cTn id="12" dur="500"/>
                                        <p:tgtEl>
                                          <p:spTgt spid="7680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76806">
                                            <p:txEl>
                                              <p:pRg st="2" end="2"/>
                                            </p:txEl>
                                          </p:spTgt>
                                        </p:tgtEl>
                                        <p:attrNameLst>
                                          <p:attrName>style.visibility</p:attrName>
                                        </p:attrNameLst>
                                      </p:cBhvr>
                                      <p:to>
                                        <p:strVal val="visible"/>
                                      </p:to>
                                    </p:set>
                                    <p:animEffect transition="in" filter="strips(downLeft)">
                                      <p:cBhvr>
                                        <p:cTn id="17" dur="500"/>
                                        <p:tgtEl>
                                          <p:spTgt spid="7680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a:extLst>
              <a:ext uri="{FF2B5EF4-FFF2-40B4-BE49-F238E27FC236}">
                <a16:creationId xmlns:a16="http://schemas.microsoft.com/office/drawing/2014/main" id="{4F774992-63DD-B543-8440-B1285EC103FB}"/>
              </a:ext>
            </a:extLst>
          </p:cNvPr>
          <p:cNvSpPr>
            <a:spLocks noGrp="1" noChangeArrowheads="1"/>
          </p:cNvSpPr>
          <p:nvPr>
            <p:ph type="body" idx="1"/>
          </p:nvPr>
        </p:nvSpPr>
        <p:spPr>
          <a:xfrm>
            <a:off x="990600" y="609600"/>
            <a:ext cx="3733800" cy="4267200"/>
          </a:xfrm>
        </p:spPr>
        <p:txBody>
          <a:bodyPr/>
          <a:lstStyle/>
          <a:p>
            <a:pPr>
              <a:buFont typeface="Wingdings" pitchFamily="2" charset="2"/>
              <a:buNone/>
            </a:pPr>
            <a:r>
              <a:rPr lang="en-US" altLang="en-US" sz="3200" b="1">
                <a:latin typeface="Constantia" panose="02030602050306030303" pitchFamily="18" charset="0"/>
              </a:rPr>
              <a:t>2.	The church was commanded to preach the gospel.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“Preach the gospel to every creature”     (Mark 16:15)	</a:t>
            </a:r>
          </a:p>
          <a:p>
            <a:pPr>
              <a:lnSpc>
                <a:spcPct val="80000"/>
              </a:lnSpc>
              <a:buFont typeface="Wingdings" pitchFamily="2" charset="2"/>
              <a:buNone/>
            </a:pPr>
            <a:r>
              <a:rPr lang="en-US" altLang="en-US" sz="3200" b="1">
                <a:latin typeface="Constantia" panose="02030602050306030303" pitchFamily="18" charset="0"/>
              </a:rPr>
              <a:t>	</a:t>
            </a:r>
          </a:p>
          <a:p>
            <a:pPr>
              <a:lnSpc>
                <a:spcPct val="80000"/>
              </a:lnSpc>
              <a:buFont typeface="Wingdings" pitchFamily="2" charset="2"/>
              <a:buNone/>
            </a:pPr>
            <a:endParaRPr lang="en-US" altLang="en-US" sz="3200" b="1">
              <a:latin typeface="Constantia" panose="02030602050306030303" pitchFamily="18" charset="0"/>
            </a:endParaRPr>
          </a:p>
        </p:txBody>
      </p:sp>
      <p:pic>
        <p:nvPicPr>
          <p:cNvPr id="87047" name="Picture 7" descr="1336835_24680749">
            <a:extLst>
              <a:ext uri="{FF2B5EF4-FFF2-40B4-BE49-F238E27FC236}">
                <a16:creationId xmlns:a16="http://schemas.microsoft.com/office/drawing/2014/main" id="{EF3B439F-6EFD-C843-BD42-39617FFA26FA}"/>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86400" y="0"/>
            <a:ext cx="3657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7048" name="Text Box 8">
            <a:extLst>
              <a:ext uri="{FF2B5EF4-FFF2-40B4-BE49-F238E27FC236}">
                <a16:creationId xmlns:a16="http://schemas.microsoft.com/office/drawing/2014/main" id="{C58F58A6-28F7-E344-982F-8CD736BEB0D9}"/>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animEffect transition="in" filter="dissolve">
                                      <p:cBhvr>
                                        <p:cTn id="7" dur="500"/>
                                        <p:tgtEl>
                                          <p:spTgt spid="870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87043">
                                            <p:txEl>
                                              <p:pRg st="2" end="2"/>
                                            </p:txEl>
                                          </p:spTgt>
                                        </p:tgtEl>
                                        <p:attrNameLst>
                                          <p:attrName>style.visibility</p:attrName>
                                        </p:attrNameLst>
                                      </p:cBhvr>
                                      <p:to>
                                        <p:strVal val="visible"/>
                                      </p:to>
                                    </p:set>
                                    <p:animEffect transition="in" filter="dissolve">
                                      <p:cBhvr>
                                        <p:cTn id="12" dur="500"/>
                                        <p:tgtEl>
                                          <p:spTgt spid="870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a:extLst>
              <a:ext uri="{FF2B5EF4-FFF2-40B4-BE49-F238E27FC236}">
                <a16:creationId xmlns:a16="http://schemas.microsoft.com/office/drawing/2014/main" id="{F7EC4CDF-2EB6-4F41-9AB0-5AE3C8499BD5}"/>
              </a:ext>
            </a:extLst>
          </p:cNvPr>
          <p:cNvSpPr>
            <a:spLocks noGrp="1" noChangeArrowheads="1"/>
          </p:cNvSpPr>
          <p:nvPr>
            <p:ph type="body" idx="1"/>
          </p:nvPr>
        </p:nvSpPr>
        <p:spPr>
          <a:xfrm>
            <a:off x="533400" y="609600"/>
            <a:ext cx="8229600" cy="1676400"/>
          </a:xfrm>
        </p:spPr>
        <p:txBody>
          <a:bodyPr/>
          <a:lstStyle/>
          <a:p>
            <a:pPr>
              <a:buFont typeface="Wingdings" pitchFamily="2" charset="2"/>
              <a:buNone/>
            </a:pPr>
            <a:r>
              <a:rPr lang="en-US" altLang="en-US" sz="3200" b="1">
                <a:latin typeface="Constantia" panose="02030602050306030303" pitchFamily="18" charset="0"/>
              </a:rPr>
              <a:t>3. The church was commanded to teach all nations.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“Go ye therefore, and teach all nations” (Matthew 28:19) </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a:t>
            </a:r>
          </a:p>
          <a:p>
            <a:endParaRPr lang="en-US" altLang="en-US" sz="3200" b="1">
              <a:latin typeface="Constantia" panose="02030602050306030303" pitchFamily="18" charset="0"/>
            </a:endParaRPr>
          </a:p>
        </p:txBody>
      </p:sp>
      <p:pic>
        <p:nvPicPr>
          <p:cNvPr id="83973" name="Picture 5" descr="1020457_31940417">
            <a:extLst>
              <a:ext uri="{FF2B5EF4-FFF2-40B4-BE49-F238E27FC236}">
                <a16:creationId xmlns:a16="http://schemas.microsoft.com/office/drawing/2014/main" id="{566D8F0D-9E65-C44B-AE59-3A5E14EF5E0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581400"/>
            <a:ext cx="9144000" cy="3276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Effect transition="in" filter="dissolve">
                                      <p:cBhvr>
                                        <p:cTn id="7" dur="500"/>
                                        <p:tgtEl>
                                          <p:spTgt spid="839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3971">
                                            <p:txEl>
                                              <p:pRg st="2" end="2"/>
                                            </p:txEl>
                                          </p:spTgt>
                                        </p:tgtEl>
                                        <p:attrNameLst>
                                          <p:attrName>style.visibility</p:attrName>
                                        </p:attrNameLst>
                                      </p:cBhvr>
                                      <p:to>
                                        <p:strVal val="visible"/>
                                      </p:to>
                                    </p:set>
                                    <p:animEffect transition="in" filter="dissolve">
                                      <p:cBhvr>
                                        <p:cTn id="12" dur="500"/>
                                        <p:tgtEl>
                                          <p:spTgt spid="839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a:extLst>
              <a:ext uri="{FF2B5EF4-FFF2-40B4-BE49-F238E27FC236}">
                <a16:creationId xmlns:a16="http://schemas.microsoft.com/office/drawing/2014/main" id="{6D14B80C-294F-5047-96E4-B6D944504C04}"/>
              </a:ext>
            </a:extLst>
          </p:cNvPr>
          <p:cNvSpPr>
            <a:spLocks noGrp="1" noChangeArrowheads="1"/>
          </p:cNvSpPr>
          <p:nvPr>
            <p:ph type="body" idx="1"/>
          </p:nvPr>
        </p:nvSpPr>
        <p:spPr>
          <a:xfrm>
            <a:off x="609600" y="1371600"/>
            <a:ext cx="8229600" cy="2133600"/>
          </a:xfrm>
        </p:spPr>
        <p:txBody>
          <a:bodyPr/>
          <a:lstStyle/>
          <a:p>
            <a:pPr>
              <a:buFont typeface="Wingdings" pitchFamily="2" charset="2"/>
              <a:buNone/>
            </a:pPr>
            <a:r>
              <a:rPr lang="en-US" altLang="en-US" sz="3200" b="1">
                <a:latin typeface="Constantia" panose="02030602050306030303" pitchFamily="18" charset="0"/>
              </a:rPr>
              <a:t>4. The church was commanded to baptize in the name.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“Baptizing them in the name of the Father, and of the Son, and of the Holy Ghost” (Matthew 28:19)</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strips(downLeft)">
                                      <p:cBhvr>
                                        <p:cTn id="7" dur="500"/>
                                        <p:tgtEl>
                                          <p:spTgt spid="972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97283">
                                            <p:txEl>
                                              <p:pRg st="2" end="2"/>
                                            </p:txEl>
                                          </p:spTgt>
                                        </p:tgtEl>
                                        <p:attrNameLst>
                                          <p:attrName>style.visibility</p:attrName>
                                        </p:attrNameLst>
                                      </p:cBhvr>
                                      <p:to>
                                        <p:strVal val="visible"/>
                                      </p:to>
                                    </p:set>
                                    <p:animEffect transition="in" filter="strips(downLeft)">
                                      <p:cBhvr>
                                        <p:cTn id="12" dur="500"/>
                                        <p:tgtEl>
                                          <p:spTgt spid="972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uiExpand="1" build="p"/>
    </p:bld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429</TotalTime>
  <Words>262</Words>
  <Application>Microsoft Macintosh PowerPoint</Application>
  <PresentationFormat>On-screen Show (4:3)</PresentationFormat>
  <Paragraphs>58</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Garamond</vt:lpstr>
      <vt:lpstr>Times New Roman</vt:lpstr>
      <vt:lpstr>Wingdings</vt:lpstr>
      <vt:lpstr>Constantia</vt:lpstr>
      <vt:lpstr>Aharoni</vt:lpstr>
      <vt:lpstr>Edge</vt:lpstr>
      <vt:lpstr>PowerPoint Presentation</vt:lpstr>
      <vt:lpstr>PowerPoint Presentation</vt:lpstr>
      <vt:lpstr>PowerPoint Presentation</vt:lpstr>
      <vt:lpstr>The Great Commission is…</vt:lpstr>
      <vt:lpstr>PowerPoint Presentation</vt:lpstr>
      <vt:lpstr>The Commissions 5 commands</vt:lpstr>
      <vt:lpstr>PowerPoint Presentation</vt:lpstr>
      <vt:lpstr>PowerPoint Presentation</vt:lpstr>
      <vt:lpstr>PowerPoint Presentation</vt:lpstr>
      <vt:lpstr>5. The church was commanded to observe all things. </vt:lpstr>
      <vt:lpstr>The Commission was given to the Church</vt:lpstr>
      <vt:lpstr>PowerPoint Presentation</vt:lpstr>
      <vt:lpstr>PowerPoint Presentation</vt:lpstr>
    </vt:vector>
  </TitlesOfParts>
  <Company>Indiana University</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Evangelism 1</dc:title>
  <dc:creator>Christopher Henderson ROCKS</dc:creator>
  <cp:lastModifiedBy>Angie Clark</cp:lastModifiedBy>
  <cp:revision>45</cp:revision>
  <dcterms:created xsi:type="dcterms:W3CDTF">2012-01-03T21:13:03Z</dcterms:created>
  <dcterms:modified xsi:type="dcterms:W3CDTF">2018-02-09T21:10:50Z</dcterms:modified>
</cp:coreProperties>
</file>