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02" r:id="rId1"/>
  </p:sldMasterIdLst>
  <p:sldIdLst>
    <p:sldId id="256" r:id="rId2"/>
    <p:sldId id="257" r:id="rId3"/>
    <p:sldId id="270" r:id="rId4"/>
    <p:sldId id="276" r:id="rId5"/>
    <p:sldId id="271" r:id="rId6"/>
    <p:sldId id="265" r:id="rId7"/>
    <p:sldId id="281" r:id="rId8"/>
    <p:sldId id="261" r:id="rId9"/>
    <p:sldId id="269" r:id="rId10"/>
    <p:sldId id="284" r:id="rId11"/>
    <p:sldId id="259" r:id="rId12"/>
    <p:sldId id="272" r:id="rId13"/>
    <p:sldId id="285" r:id="rId14"/>
  </p:sldIdLst>
  <p:sldSz cx="9144000" cy="6858000" type="screen4x3"/>
  <p:notesSz cx="6858000" cy="9144000"/>
  <p:defaultTextStyle>
    <a:defPPr>
      <a:defRPr lang="en-US"/>
    </a:defPPr>
    <a:lvl1pPr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1pPr>
    <a:lvl2pPr marL="457200"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2pPr>
    <a:lvl3pPr marL="914400"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3pPr>
    <a:lvl4pPr marL="1371600"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4pPr>
    <a:lvl5pPr marL="1828800" algn="l" rtl="0" fontAlgn="base">
      <a:spcBef>
        <a:spcPct val="0"/>
      </a:spcBef>
      <a:spcAft>
        <a:spcPct val="0"/>
      </a:spcAft>
      <a:defRPr sz="3200" kern="1200">
        <a:solidFill>
          <a:schemeClr val="tx1"/>
        </a:solidFill>
        <a:latin typeface="Constantia" panose="02030602050306030303" pitchFamily="18" charset="0"/>
        <a:ea typeface="+mn-ea"/>
        <a:cs typeface="Arial" panose="020B0604020202020204" pitchFamily="34" charset="0"/>
      </a:defRPr>
    </a:lvl5pPr>
    <a:lvl6pPr marL="2286000" algn="l" defTabSz="914400" rtl="0" eaLnBrk="1" latinLnBrk="0" hangingPunct="1">
      <a:defRPr sz="3200" kern="1200">
        <a:solidFill>
          <a:schemeClr val="tx1"/>
        </a:solidFill>
        <a:latin typeface="Constantia" panose="02030602050306030303" pitchFamily="18" charset="0"/>
        <a:ea typeface="+mn-ea"/>
        <a:cs typeface="Arial" panose="020B0604020202020204" pitchFamily="34" charset="0"/>
      </a:defRPr>
    </a:lvl6pPr>
    <a:lvl7pPr marL="2743200" algn="l" defTabSz="914400" rtl="0" eaLnBrk="1" latinLnBrk="0" hangingPunct="1">
      <a:defRPr sz="3200" kern="1200">
        <a:solidFill>
          <a:schemeClr val="tx1"/>
        </a:solidFill>
        <a:latin typeface="Constantia" panose="02030602050306030303" pitchFamily="18" charset="0"/>
        <a:ea typeface="+mn-ea"/>
        <a:cs typeface="Arial" panose="020B0604020202020204" pitchFamily="34" charset="0"/>
      </a:defRPr>
    </a:lvl7pPr>
    <a:lvl8pPr marL="3200400" algn="l" defTabSz="914400" rtl="0" eaLnBrk="1" latinLnBrk="0" hangingPunct="1">
      <a:defRPr sz="3200" kern="1200">
        <a:solidFill>
          <a:schemeClr val="tx1"/>
        </a:solidFill>
        <a:latin typeface="Constantia" panose="02030602050306030303" pitchFamily="18" charset="0"/>
        <a:ea typeface="+mn-ea"/>
        <a:cs typeface="Arial" panose="020B0604020202020204" pitchFamily="34" charset="0"/>
      </a:defRPr>
    </a:lvl8pPr>
    <a:lvl9pPr marL="3657600" algn="l" defTabSz="914400" rtl="0" eaLnBrk="1" latinLnBrk="0" hangingPunct="1">
      <a:defRPr sz="3200" kern="1200">
        <a:solidFill>
          <a:schemeClr val="tx1"/>
        </a:solidFill>
        <a:latin typeface="Constantia" panose="02030602050306030303"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11" autoAdjust="0"/>
    <p:restoredTop sz="91569" autoAdjust="0"/>
  </p:normalViewPr>
  <p:slideViewPr>
    <p:cSldViewPr>
      <p:cViewPr varScale="1">
        <p:scale>
          <a:sx n="123" d="100"/>
          <a:sy n="123" d="100"/>
        </p:scale>
        <p:origin x="1432"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8A86478D-0C6F-5C42-9C22-090BCDA26D96}"/>
              </a:ext>
            </a:extLst>
          </p:cNvPr>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a:t>Click to edit Master title style</a:t>
            </a:r>
          </a:p>
        </p:txBody>
      </p:sp>
      <p:sp>
        <p:nvSpPr>
          <p:cNvPr id="103427" name="Rectangle 3">
            <a:extLst>
              <a:ext uri="{FF2B5EF4-FFF2-40B4-BE49-F238E27FC236}">
                <a16:creationId xmlns:a16="http://schemas.microsoft.com/office/drawing/2014/main" id="{B4361AE6-6B11-DC43-8185-E3DF375E182B}"/>
              </a:ext>
            </a:extLst>
          </p:cNvPr>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a:t>Click to edit Master subtitle style</a:t>
            </a:r>
          </a:p>
        </p:txBody>
      </p:sp>
      <p:sp>
        <p:nvSpPr>
          <p:cNvPr id="103428" name="Rectangle 4">
            <a:extLst>
              <a:ext uri="{FF2B5EF4-FFF2-40B4-BE49-F238E27FC236}">
                <a16:creationId xmlns:a16="http://schemas.microsoft.com/office/drawing/2014/main" id="{AF466983-C230-3B48-B699-85A8174AB5C0}"/>
              </a:ext>
            </a:extLst>
          </p:cNvPr>
          <p:cNvSpPr>
            <a:spLocks noGrp="1" noChangeArrowheads="1"/>
          </p:cNvSpPr>
          <p:nvPr>
            <p:ph type="dt" sz="half" idx="2"/>
          </p:nvPr>
        </p:nvSpPr>
        <p:spPr/>
        <p:txBody>
          <a:bodyPr/>
          <a:lstStyle>
            <a:lvl1pPr>
              <a:defRPr/>
            </a:lvl1pPr>
          </a:lstStyle>
          <a:p>
            <a:endParaRPr lang="en-US" altLang="en-US"/>
          </a:p>
        </p:txBody>
      </p:sp>
      <p:sp>
        <p:nvSpPr>
          <p:cNvPr id="103429" name="Rectangle 5">
            <a:extLst>
              <a:ext uri="{FF2B5EF4-FFF2-40B4-BE49-F238E27FC236}">
                <a16:creationId xmlns:a16="http://schemas.microsoft.com/office/drawing/2014/main" id="{8C4A418B-250F-FA4A-B68D-37DEEBE60E5A}"/>
              </a:ext>
            </a:extLst>
          </p:cNvPr>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103430" name="Rectangle 6">
            <a:extLst>
              <a:ext uri="{FF2B5EF4-FFF2-40B4-BE49-F238E27FC236}">
                <a16:creationId xmlns:a16="http://schemas.microsoft.com/office/drawing/2014/main" id="{B50A1AAC-5472-0A47-B8F0-5818CE51F858}"/>
              </a:ext>
            </a:extLst>
          </p:cNvPr>
          <p:cNvSpPr>
            <a:spLocks noGrp="1" noChangeArrowheads="1"/>
          </p:cNvSpPr>
          <p:nvPr>
            <p:ph type="sldNum" sz="quarter" idx="4"/>
          </p:nvPr>
        </p:nvSpPr>
        <p:spPr/>
        <p:txBody>
          <a:bodyPr/>
          <a:lstStyle>
            <a:lvl1pPr>
              <a:defRPr/>
            </a:lvl1pPr>
          </a:lstStyle>
          <a:p>
            <a:fld id="{DB36A8CA-2473-C24C-B0FA-BCE9007D066E}" type="slidenum">
              <a:rPr lang="en-US" altLang="en-US"/>
              <a:pPr/>
              <a:t>‹#›</a:t>
            </a:fld>
            <a:endParaRPr lang="en-US" altLang="en-US"/>
          </a:p>
        </p:txBody>
      </p:sp>
      <p:sp>
        <p:nvSpPr>
          <p:cNvPr id="103431" name="Freeform 7">
            <a:extLst>
              <a:ext uri="{FF2B5EF4-FFF2-40B4-BE49-F238E27FC236}">
                <a16:creationId xmlns:a16="http://schemas.microsoft.com/office/drawing/2014/main" id="{EAE747F3-EBEE-FD47-8396-232B99AA9563}"/>
              </a:ext>
            </a:extLst>
          </p:cNvPr>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432" name="Line 8">
            <a:extLst>
              <a:ext uri="{FF2B5EF4-FFF2-40B4-BE49-F238E27FC236}">
                <a16:creationId xmlns:a16="http://schemas.microsoft.com/office/drawing/2014/main" id="{9A020EE3-BEB0-2B45-BFD4-76BE8418ADA0}"/>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2D1BE-8B0D-BE44-959E-575FDC79C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A91641D-E7F4-5641-9B24-004D4B9F02E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E0CE0E-F42A-0045-9BB4-6BC8E9BCD7B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7EBACF6-D682-EC4C-A36D-EE5C25F907F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7CB3E6B-6A64-3E4D-8078-FF44E00BFAC3}"/>
              </a:ext>
            </a:extLst>
          </p:cNvPr>
          <p:cNvSpPr>
            <a:spLocks noGrp="1"/>
          </p:cNvSpPr>
          <p:nvPr>
            <p:ph type="sldNum" sz="quarter" idx="12"/>
          </p:nvPr>
        </p:nvSpPr>
        <p:spPr/>
        <p:txBody>
          <a:bodyPr/>
          <a:lstStyle>
            <a:lvl1pPr>
              <a:defRPr/>
            </a:lvl1pPr>
          </a:lstStyle>
          <a:p>
            <a:fld id="{ADA7E1E2-3CA8-A44A-8603-B3FE23390751}" type="slidenum">
              <a:rPr lang="en-US" altLang="en-US"/>
              <a:pPr/>
              <a:t>‹#›</a:t>
            </a:fld>
            <a:endParaRPr lang="en-US" altLang="en-US"/>
          </a:p>
        </p:txBody>
      </p:sp>
    </p:spTree>
    <p:extLst>
      <p:ext uri="{BB962C8B-B14F-4D97-AF65-F5344CB8AC3E}">
        <p14:creationId xmlns:p14="http://schemas.microsoft.com/office/powerpoint/2010/main" val="4101878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7BA045-0B0D-7543-AACF-E1EBEB34DEF1}"/>
              </a:ext>
            </a:extLst>
          </p:cNvPr>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075C463-5980-AB42-99A3-891553BA6013}"/>
              </a:ext>
            </a:extLst>
          </p:cNvPr>
          <p:cNvSpPr>
            <a:spLocks noGrp="1"/>
          </p:cNvSpPr>
          <p:nvPr>
            <p:ph type="body" orient="vert" idx="1"/>
          </p:nvPr>
        </p:nvSpPr>
        <p:spPr>
          <a:xfrm>
            <a:off x="457200" y="277813"/>
            <a:ext cx="6019800" cy="585311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EF5BF7-B73C-264B-B66F-F7B23658899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02DEF4D-CAAB-4D49-9AF8-DA23DF68FAF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CDEC75E-75D7-9F4F-93AE-CCE7DA53B221}"/>
              </a:ext>
            </a:extLst>
          </p:cNvPr>
          <p:cNvSpPr>
            <a:spLocks noGrp="1"/>
          </p:cNvSpPr>
          <p:nvPr>
            <p:ph type="sldNum" sz="quarter" idx="12"/>
          </p:nvPr>
        </p:nvSpPr>
        <p:spPr/>
        <p:txBody>
          <a:bodyPr/>
          <a:lstStyle>
            <a:lvl1pPr>
              <a:defRPr/>
            </a:lvl1pPr>
          </a:lstStyle>
          <a:p>
            <a:fld id="{BC32ACC4-E0DC-6745-8909-2308434BF936}" type="slidenum">
              <a:rPr lang="en-US" altLang="en-US"/>
              <a:pPr/>
              <a:t>‹#›</a:t>
            </a:fld>
            <a:endParaRPr lang="en-US" altLang="en-US"/>
          </a:p>
        </p:txBody>
      </p:sp>
    </p:spTree>
    <p:extLst>
      <p:ext uri="{BB962C8B-B14F-4D97-AF65-F5344CB8AC3E}">
        <p14:creationId xmlns:p14="http://schemas.microsoft.com/office/powerpoint/2010/main" val="584614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26723-108E-F34F-B4C2-7780AEB7BB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63F834-48F0-E24A-8F3E-9F030DCB822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FBAB25-62B4-AE46-93B5-1998BDB85D9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1DD339F-EA05-BA44-BE00-97B5135DA16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C735FD0-3818-AC40-AFF7-2A388DC194A8}"/>
              </a:ext>
            </a:extLst>
          </p:cNvPr>
          <p:cNvSpPr>
            <a:spLocks noGrp="1"/>
          </p:cNvSpPr>
          <p:nvPr>
            <p:ph type="sldNum" sz="quarter" idx="12"/>
          </p:nvPr>
        </p:nvSpPr>
        <p:spPr/>
        <p:txBody>
          <a:bodyPr/>
          <a:lstStyle>
            <a:lvl1pPr>
              <a:defRPr/>
            </a:lvl1pPr>
          </a:lstStyle>
          <a:p>
            <a:fld id="{EEFEA3C4-74B9-894B-9289-14819388831D}" type="slidenum">
              <a:rPr lang="en-US" altLang="en-US"/>
              <a:pPr/>
              <a:t>‹#›</a:t>
            </a:fld>
            <a:endParaRPr lang="en-US" altLang="en-US"/>
          </a:p>
        </p:txBody>
      </p:sp>
    </p:spTree>
    <p:extLst>
      <p:ext uri="{BB962C8B-B14F-4D97-AF65-F5344CB8AC3E}">
        <p14:creationId xmlns:p14="http://schemas.microsoft.com/office/powerpoint/2010/main" val="2388167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DA322-CE69-1C49-80FF-CAD904FE2798}"/>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7323F93-84C0-804D-8392-FAE3755085E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81F6ECBF-87B8-1741-AEB3-1EC984D3DA6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08ED3C3-8493-644C-94CC-38ACFC24A13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B7D73C5-EC28-4D40-BF69-4D61076B5865}"/>
              </a:ext>
            </a:extLst>
          </p:cNvPr>
          <p:cNvSpPr>
            <a:spLocks noGrp="1"/>
          </p:cNvSpPr>
          <p:nvPr>
            <p:ph type="sldNum" sz="quarter" idx="12"/>
          </p:nvPr>
        </p:nvSpPr>
        <p:spPr/>
        <p:txBody>
          <a:bodyPr/>
          <a:lstStyle>
            <a:lvl1pPr>
              <a:defRPr/>
            </a:lvl1pPr>
          </a:lstStyle>
          <a:p>
            <a:fld id="{E7444903-175A-BB44-98F5-71F21C47536C}" type="slidenum">
              <a:rPr lang="en-US" altLang="en-US"/>
              <a:pPr/>
              <a:t>‹#›</a:t>
            </a:fld>
            <a:endParaRPr lang="en-US" altLang="en-US"/>
          </a:p>
        </p:txBody>
      </p:sp>
    </p:spTree>
    <p:extLst>
      <p:ext uri="{BB962C8B-B14F-4D97-AF65-F5344CB8AC3E}">
        <p14:creationId xmlns:p14="http://schemas.microsoft.com/office/powerpoint/2010/main" val="1508573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0B537-0295-B341-BA4D-8141928680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8BF029-F40C-2145-8F92-24E3E0F1A67C}"/>
              </a:ext>
            </a:extLst>
          </p:cNvPr>
          <p:cNvSpPr>
            <a:spLocks noGrp="1"/>
          </p:cNvSpPr>
          <p:nvPr>
            <p:ph sz="half" idx="1"/>
          </p:nvPr>
        </p:nvSpPr>
        <p:spPr>
          <a:xfrm>
            <a:off x="457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D37005-C002-9746-B609-7443852247B9}"/>
              </a:ext>
            </a:extLst>
          </p:cNvPr>
          <p:cNvSpPr>
            <a:spLocks noGrp="1"/>
          </p:cNvSpPr>
          <p:nvPr>
            <p:ph sz="half" idx="2"/>
          </p:nvPr>
        </p:nvSpPr>
        <p:spPr>
          <a:xfrm>
            <a:off x="4648200" y="1600200"/>
            <a:ext cx="4038600" cy="45307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7D2DC7-62A3-9A44-8ACF-3E430EA38E3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F2AF4E8-0CC6-BA42-B0B1-2A41273761E3}"/>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BDA63AD9-AA96-854B-8F8A-30BA16424D81}"/>
              </a:ext>
            </a:extLst>
          </p:cNvPr>
          <p:cNvSpPr>
            <a:spLocks noGrp="1"/>
          </p:cNvSpPr>
          <p:nvPr>
            <p:ph type="sldNum" sz="quarter" idx="12"/>
          </p:nvPr>
        </p:nvSpPr>
        <p:spPr/>
        <p:txBody>
          <a:bodyPr/>
          <a:lstStyle>
            <a:lvl1pPr>
              <a:defRPr/>
            </a:lvl1pPr>
          </a:lstStyle>
          <a:p>
            <a:fld id="{67F42EE8-5E01-AB46-98CC-97F8A1820E5E}" type="slidenum">
              <a:rPr lang="en-US" altLang="en-US"/>
              <a:pPr/>
              <a:t>‹#›</a:t>
            </a:fld>
            <a:endParaRPr lang="en-US" altLang="en-US"/>
          </a:p>
        </p:txBody>
      </p:sp>
    </p:spTree>
    <p:extLst>
      <p:ext uri="{BB962C8B-B14F-4D97-AF65-F5344CB8AC3E}">
        <p14:creationId xmlns:p14="http://schemas.microsoft.com/office/powerpoint/2010/main" val="1530156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0BA18-DB0F-0C4F-8C34-C906FF9DEF7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6C96530-34CC-204C-BB50-A56001894E0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2ACCC60-2283-2B4D-A06D-44706C51F9F2}"/>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D12EC4-4CF5-C74F-8F6A-3477AE64392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A9AFCEE-9246-0745-B02C-4F1E0252C8FB}"/>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8855340-0D6A-9F4F-9F39-FD61075E6C4C}"/>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D21A80FB-E99B-1942-A04B-1DC9CD513B75}"/>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E95EC514-21D9-2942-89DA-198BF0BF58F5}"/>
              </a:ext>
            </a:extLst>
          </p:cNvPr>
          <p:cNvSpPr>
            <a:spLocks noGrp="1"/>
          </p:cNvSpPr>
          <p:nvPr>
            <p:ph type="sldNum" sz="quarter" idx="12"/>
          </p:nvPr>
        </p:nvSpPr>
        <p:spPr/>
        <p:txBody>
          <a:bodyPr/>
          <a:lstStyle>
            <a:lvl1pPr>
              <a:defRPr/>
            </a:lvl1pPr>
          </a:lstStyle>
          <a:p>
            <a:fld id="{44AFE6E0-0A48-0A45-806B-A4291F5F6959}" type="slidenum">
              <a:rPr lang="en-US" altLang="en-US"/>
              <a:pPr/>
              <a:t>‹#›</a:t>
            </a:fld>
            <a:endParaRPr lang="en-US" altLang="en-US"/>
          </a:p>
        </p:txBody>
      </p:sp>
    </p:spTree>
    <p:extLst>
      <p:ext uri="{BB962C8B-B14F-4D97-AF65-F5344CB8AC3E}">
        <p14:creationId xmlns:p14="http://schemas.microsoft.com/office/powerpoint/2010/main" val="3335031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EA58D-6B96-4E4F-8721-26661D450C2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ABEBAFD-961A-FE49-874F-AE4DF09448E3}"/>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01E1E718-75A3-B24E-A991-BFA307AB53E2}"/>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9C7C82D4-02DB-AF48-A766-111FAE6A65F6}"/>
              </a:ext>
            </a:extLst>
          </p:cNvPr>
          <p:cNvSpPr>
            <a:spLocks noGrp="1"/>
          </p:cNvSpPr>
          <p:nvPr>
            <p:ph type="sldNum" sz="quarter" idx="12"/>
          </p:nvPr>
        </p:nvSpPr>
        <p:spPr/>
        <p:txBody>
          <a:bodyPr/>
          <a:lstStyle>
            <a:lvl1pPr>
              <a:defRPr/>
            </a:lvl1pPr>
          </a:lstStyle>
          <a:p>
            <a:fld id="{589041CA-6CCD-9D42-AEFB-31E10378ADA1}" type="slidenum">
              <a:rPr lang="en-US" altLang="en-US"/>
              <a:pPr/>
              <a:t>‹#›</a:t>
            </a:fld>
            <a:endParaRPr lang="en-US" altLang="en-US"/>
          </a:p>
        </p:txBody>
      </p:sp>
    </p:spTree>
    <p:extLst>
      <p:ext uri="{BB962C8B-B14F-4D97-AF65-F5344CB8AC3E}">
        <p14:creationId xmlns:p14="http://schemas.microsoft.com/office/powerpoint/2010/main" val="362809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1AA41C-DA7D-5842-9438-DD8CAB4B3010}"/>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4259AE56-C1BD-CC4B-AECB-F7A1863029D5}"/>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F4CBFCC2-D91E-DA48-A1F0-A89C4F928205}"/>
              </a:ext>
            </a:extLst>
          </p:cNvPr>
          <p:cNvSpPr>
            <a:spLocks noGrp="1"/>
          </p:cNvSpPr>
          <p:nvPr>
            <p:ph type="sldNum" sz="quarter" idx="12"/>
          </p:nvPr>
        </p:nvSpPr>
        <p:spPr/>
        <p:txBody>
          <a:bodyPr/>
          <a:lstStyle>
            <a:lvl1pPr>
              <a:defRPr/>
            </a:lvl1pPr>
          </a:lstStyle>
          <a:p>
            <a:fld id="{BBC68EB9-8064-764D-8518-A3E3AEFE553B}" type="slidenum">
              <a:rPr lang="en-US" altLang="en-US"/>
              <a:pPr/>
              <a:t>‹#›</a:t>
            </a:fld>
            <a:endParaRPr lang="en-US" altLang="en-US"/>
          </a:p>
        </p:txBody>
      </p:sp>
    </p:spTree>
    <p:extLst>
      <p:ext uri="{BB962C8B-B14F-4D97-AF65-F5344CB8AC3E}">
        <p14:creationId xmlns:p14="http://schemas.microsoft.com/office/powerpoint/2010/main" val="1635700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AA6A9-48CB-754D-8BA6-963B3061118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66FC224-8323-784D-8319-C9B958F74D92}"/>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E33CD6F-BC7F-A948-9D01-D90C15BE0C8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E715B33-43A6-E449-8419-C2BCE16470B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962CC73-3CD5-9342-9617-37D4E2379DE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6A42EBB-F085-8945-9B13-D981439699BF}"/>
              </a:ext>
            </a:extLst>
          </p:cNvPr>
          <p:cNvSpPr>
            <a:spLocks noGrp="1"/>
          </p:cNvSpPr>
          <p:nvPr>
            <p:ph type="sldNum" sz="quarter" idx="12"/>
          </p:nvPr>
        </p:nvSpPr>
        <p:spPr/>
        <p:txBody>
          <a:bodyPr/>
          <a:lstStyle>
            <a:lvl1pPr>
              <a:defRPr/>
            </a:lvl1pPr>
          </a:lstStyle>
          <a:p>
            <a:fld id="{DB99EF1D-38D7-5842-AB91-873AE3A862BC}" type="slidenum">
              <a:rPr lang="en-US" altLang="en-US"/>
              <a:pPr/>
              <a:t>‹#›</a:t>
            </a:fld>
            <a:endParaRPr lang="en-US" altLang="en-US"/>
          </a:p>
        </p:txBody>
      </p:sp>
    </p:spTree>
    <p:extLst>
      <p:ext uri="{BB962C8B-B14F-4D97-AF65-F5344CB8AC3E}">
        <p14:creationId xmlns:p14="http://schemas.microsoft.com/office/powerpoint/2010/main" val="612869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BEE66-57E7-4D4F-A203-9966DD7D743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3D74BE5-8E0D-CB44-A6F6-A1336D0230B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01B9FF9-8443-3042-87BA-0A8AD9B78DA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B73065C-CD46-8149-AC99-30E4377D642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880B8D64-D472-A144-8300-964B9A3BD6B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83C405C-61DB-C94C-810C-AA69667C6DF8}"/>
              </a:ext>
            </a:extLst>
          </p:cNvPr>
          <p:cNvSpPr>
            <a:spLocks noGrp="1"/>
          </p:cNvSpPr>
          <p:nvPr>
            <p:ph type="sldNum" sz="quarter" idx="12"/>
          </p:nvPr>
        </p:nvSpPr>
        <p:spPr/>
        <p:txBody>
          <a:bodyPr/>
          <a:lstStyle>
            <a:lvl1pPr>
              <a:defRPr/>
            </a:lvl1pPr>
          </a:lstStyle>
          <a:p>
            <a:fld id="{5B6B259F-F350-BF41-9139-6C67A6B09424}" type="slidenum">
              <a:rPr lang="en-US" altLang="en-US"/>
              <a:pPr/>
              <a:t>‹#›</a:t>
            </a:fld>
            <a:endParaRPr lang="en-US" altLang="en-US"/>
          </a:p>
        </p:txBody>
      </p:sp>
    </p:spTree>
    <p:extLst>
      <p:ext uri="{BB962C8B-B14F-4D97-AF65-F5344CB8AC3E}">
        <p14:creationId xmlns:p14="http://schemas.microsoft.com/office/powerpoint/2010/main" val="219963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90D56E25-E83A-8941-A52F-1A599F4EAC1D}"/>
              </a:ext>
            </a:extLst>
          </p:cNvPr>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403" name="Rectangle 3">
            <a:extLst>
              <a:ext uri="{FF2B5EF4-FFF2-40B4-BE49-F238E27FC236}">
                <a16:creationId xmlns:a16="http://schemas.microsoft.com/office/drawing/2014/main" id="{0865E232-C784-8E4C-9903-8DCB6F757EB2}"/>
              </a:ext>
            </a:extLst>
          </p:cNvPr>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404" name="Rectangle 4">
            <a:extLst>
              <a:ext uri="{FF2B5EF4-FFF2-40B4-BE49-F238E27FC236}">
                <a16:creationId xmlns:a16="http://schemas.microsoft.com/office/drawing/2014/main" id="{CDAD8AC4-870E-EF44-863C-7A96C0E5F4A7}"/>
              </a:ext>
            </a:extLst>
          </p:cNvPr>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102405" name="Rectangle 5">
            <a:extLst>
              <a:ext uri="{FF2B5EF4-FFF2-40B4-BE49-F238E27FC236}">
                <a16:creationId xmlns:a16="http://schemas.microsoft.com/office/drawing/2014/main" id="{F0D16915-7D75-7D44-B98B-58997A773F1A}"/>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102406" name="Rectangle 6">
            <a:extLst>
              <a:ext uri="{FF2B5EF4-FFF2-40B4-BE49-F238E27FC236}">
                <a16:creationId xmlns:a16="http://schemas.microsoft.com/office/drawing/2014/main" id="{DBF93A24-C198-894C-A5C6-DC84D00FD1A2}"/>
              </a:ext>
            </a:extLst>
          </p:cNvPr>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2361D92B-B74F-8545-A270-1A34287B324C}" type="slidenum">
              <a:rPr lang="en-US" altLang="en-US"/>
              <a:pPr/>
              <a:t>‹#›</a:t>
            </a:fld>
            <a:endParaRPr lang="en-US" altLang="en-US"/>
          </a:p>
        </p:txBody>
      </p:sp>
      <p:sp>
        <p:nvSpPr>
          <p:cNvPr id="102407" name="Freeform 7">
            <a:extLst>
              <a:ext uri="{FF2B5EF4-FFF2-40B4-BE49-F238E27FC236}">
                <a16:creationId xmlns:a16="http://schemas.microsoft.com/office/drawing/2014/main" id="{54773426-A568-1448-B618-D60E9B8ABDE8}"/>
              </a:ext>
            </a:extLst>
          </p:cNvPr>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08" name="Line 8">
            <a:extLst>
              <a:ext uri="{FF2B5EF4-FFF2-40B4-BE49-F238E27FC236}">
                <a16:creationId xmlns:a16="http://schemas.microsoft.com/office/drawing/2014/main" id="{1D227911-26FA-8842-99FD-39C603C9C099}"/>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rtl="0" fontAlgn="base">
        <a:spcBef>
          <a:spcPct val="0"/>
        </a:spcBef>
        <a:spcAft>
          <a:spcPct val="0"/>
        </a:spcAft>
        <a:defRPr sz="4200" kern="1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2pPr>
      <a:lvl3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3pPr>
      <a:lvl4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4pPr>
      <a:lvl5pPr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5pPr>
      <a:lvl6pPr marL="4572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algn="l" rtl="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kern="12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kern="1200">
          <a:solidFill>
            <a:schemeClr val="tx1"/>
          </a:solidFill>
          <a:latin typeface="+mn-lt"/>
          <a:ea typeface="+mn-ea"/>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kern="1200">
          <a:solidFill>
            <a:schemeClr val="tx1"/>
          </a:solidFill>
          <a:latin typeface="+mn-lt"/>
          <a:ea typeface="+mn-ea"/>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kern="1200">
          <a:solidFill>
            <a:schemeClr val="tx1"/>
          </a:solidFill>
          <a:latin typeface="+mn-lt"/>
          <a:ea typeface="+mn-ea"/>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RG048">
            <a:extLst>
              <a:ext uri="{FF2B5EF4-FFF2-40B4-BE49-F238E27FC236}">
                <a16:creationId xmlns:a16="http://schemas.microsoft.com/office/drawing/2014/main" id="{409ED5C8-539C-5142-ADEE-9F23594DBE27}"/>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200400" cy="6781800"/>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11">
            <a:extLst>
              <a:ext uri="{FF2B5EF4-FFF2-40B4-BE49-F238E27FC236}">
                <a16:creationId xmlns:a16="http://schemas.microsoft.com/office/drawing/2014/main" id="{09682F1C-9406-0E4A-B7A0-0CC158861A90}"/>
              </a:ext>
            </a:extLst>
          </p:cNvPr>
          <p:cNvSpPr>
            <a:spLocks noChangeArrowheads="1"/>
          </p:cNvSpPr>
          <p:nvPr/>
        </p:nvSpPr>
        <p:spPr bwMode="auto">
          <a:xfrm>
            <a:off x="2057400" y="3276600"/>
            <a:ext cx="7086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0000"/>
              </a:lnSpc>
            </a:pPr>
            <a:r>
              <a:rPr lang="en-US" altLang="en-US" sz="2400" b="1"/>
              <a:t>Lesson 11</a:t>
            </a:r>
          </a:p>
          <a:p>
            <a:pPr algn="ctr">
              <a:lnSpc>
                <a:spcPct val="90000"/>
              </a:lnSpc>
            </a:pPr>
            <a:r>
              <a:rPr lang="en-US" altLang="en-US" sz="2400" b="1"/>
              <a:t>Child Evangelism</a:t>
            </a:r>
          </a:p>
          <a:p>
            <a:pPr algn="ctr">
              <a:lnSpc>
                <a:spcPct val="90000"/>
              </a:lnSpc>
            </a:pPr>
            <a:r>
              <a:rPr lang="en-US" altLang="en-US" sz="2400" b="1"/>
              <a:t>by Ralph V. Reynolds</a:t>
            </a:r>
          </a:p>
          <a:p>
            <a:pPr algn="ctr">
              <a:lnSpc>
                <a:spcPct val="90000"/>
              </a:lnSpc>
            </a:pPr>
            <a:r>
              <a:rPr lang="en-US" altLang="en-US" sz="2400" b="1"/>
              <a:t>	</a:t>
            </a:r>
          </a:p>
          <a:p>
            <a:pPr algn="ctr">
              <a:lnSpc>
                <a:spcPct val="90000"/>
              </a:lnSpc>
            </a:pPr>
            <a:r>
              <a:rPr lang="en-US" altLang="en-US" sz="2400" b="1"/>
              <a:t>Global Association of Theological Studies</a:t>
            </a:r>
          </a:p>
        </p:txBody>
      </p:sp>
      <p:sp>
        <p:nvSpPr>
          <p:cNvPr id="2060" name="Rectangle 12">
            <a:extLst>
              <a:ext uri="{FF2B5EF4-FFF2-40B4-BE49-F238E27FC236}">
                <a16:creationId xmlns:a16="http://schemas.microsoft.com/office/drawing/2014/main" id="{EAC74921-013B-5A4A-A65B-E8A5A5DFAF0D}"/>
              </a:ext>
            </a:extLst>
          </p:cNvPr>
          <p:cNvSpPr>
            <a:spLocks noChangeArrowheads="1"/>
          </p:cNvSpPr>
          <p:nvPr/>
        </p:nvSpPr>
        <p:spPr bwMode="auto">
          <a:xfrm>
            <a:off x="3429000" y="76200"/>
            <a:ext cx="50292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4800" b="1"/>
              <a:t>Evangelism 1</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60">
                                            <p:txEl>
                                              <p:pRg st="0" end="0"/>
                                            </p:txEl>
                                          </p:spTgt>
                                        </p:tgtEl>
                                        <p:attrNameLst>
                                          <p:attrName>style.visibility</p:attrName>
                                        </p:attrNameLst>
                                      </p:cBhvr>
                                      <p:to>
                                        <p:strVal val="visible"/>
                                      </p:to>
                                    </p:set>
                                    <p:animEffect transition="in" filter="box(in)">
                                      <p:cBhvr>
                                        <p:cTn id="7" dur="500"/>
                                        <p:tgtEl>
                                          <p:spTgt spid="20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059"/>
                                        </p:tgtEl>
                                        <p:attrNameLst>
                                          <p:attrName>style.visibility</p:attrName>
                                        </p:attrNameLst>
                                      </p:cBhvr>
                                      <p:to>
                                        <p:strVal val="visible"/>
                                      </p:to>
                                    </p:set>
                                    <p:animEffect transition="in" filter="box(in)">
                                      <p:cBhvr>
                                        <p:cTn id="12"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a:extLst>
              <a:ext uri="{FF2B5EF4-FFF2-40B4-BE49-F238E27FC236}">
                <a16:creationId xmlns:a16="http://schemas.microsoft.com/office/drawing/2014/main" id="{9F62F352-F1C6-B64C-8AB4-4B52BDFAC90F}"/>
              </a:ext>
            </a:extLst>
          </p:cNvPr>
          <p:cNvSpPr>
            <a:spLocks noGrp="1" noChangeArrowheads="1"/>
          </p:cNvSpPr>
          <p:nvPr>
            <p:ph type="body" idx="1"/>
          </p:nvPr>
        </p:nvSpPr>
        <p:spPr>
          <a:xfrm>
            <a:off x="0" y="533400"/>
            <a:ext cx="9144000" cy="5943600"/>
          </a:xfrm>
        </p:spPr>
        <p:txBody>
          <a:bodyPr/>
          <a:lstStyle/>
          <a:p>
            <a:pPr>
              <a:buFont typeface="Wingdings" pitchFamily="2" charset="2"/>
              <a:buNone/>
            </a:pPr>
            <a:r>
              <a:rPr lang="en-US" altLang="en-US" sz="3200" b="1">
                <a:latin typeface="Constantia" panose="02030602050306030303" pitchFamily="18" charset="0"/>
              </a:rPr>
              <a:t>	3. Children’s Church</a:t>
            </a:r>
          </a:p>
          <a:p>
            <a:pPr>
              <a:buFont typeface="Wingdings" pitchFamily="2" charset="2"/>
              <a:buNone/>
            </a:pPr>
            <a:r>
              <a:rPr lang="en-US" altLang="en-US" sz="3200" b="1">
                <a:latin typeface="Constantia" panose="02030602050306030303" pitchFamily="18" charset="0"/>
              </a:rPr>
              <a:t>	Children’s church may be conducted while the worship service is being conducted for their parents.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Children’s church is very effective for it gives plenty of opportunity for child participation. They can be encouraged to testify, to pray, to sing solos, and to read the Bible lesson.</a:t>
            </a:r>
          </a:p>
        </p:txBody>
      </p:sp>
      <p:sp>
        <p:nvSpPr>
          <p:cNvPr id="131077" name="Text Box 5">
            <a:extLst>
              <a:ext uri="{FF2B5EF4-FFF2-40B4-BE49-F238E27FC236}">
                <a16:creationId xmlns:a16="http://schemas.microsoft.com/office/drawing/2014/main" id="{76203B29-E0D2-7143-8008-AF20CB88C720}"/>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31074">
                                            <p:txEl>
                                              <p:pRg st="0" end="0"/>
                                            </p:txEl>
                                          </p:spTgt>
                                        </p:tgtEl>
                                        <p:attrNameLst>
                                          <p:attrName>style.visibility</p:attrName>
                                        </p:attrNameLst>
                                      </p:cBhvr>
                                      <p:to>
                                        <p:strVal val="visible"/>
                                      </p:to>
                                    </p:set>
                                    <p:animEffect transition="in" filter="diamond(in)">
                                      <p:cBhvr>
                                        <p:cTn id="7" dur="2000"/>
                                        <p:tgtEl>
                                          <p:spTgt spid="13107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31074">
                                            <p:txEl>
                                              <p:pRg st="1" end="1"/>
                                            </p:txEl>
                                          </p:spTgt>
                                        </p:tgtEl>
                                        <p:attrNameLst>
                                          <p:attrName>style.visibility</p:attrName>
                                        </p:attrNameLst>
                                      </p:cBhvr>
                                      <p:to>
                                        <p:strVal val="visible"/>
                                      </p:to>
                                    </p:set>
                                    <p:animEffect transition="in" filter="diamond(in)">
                                      <p:cBhvr>
                                        <p:cTn id="12" dur="2000"/>
                                        <p:tgtEl>
                                          <p:spTgt spid="13107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31074">
                                            <p:txEl>
                                              <p:pRg st="3" end="3"/>
                                            </p:txEl>
                                          </p:spTgt>
                                        </p:tgtEl>
                                        <p:attrNameLst>
                                          <p:attrName>style.visibility</p:attrName>
                                        </p:attrNameLst>
                                      </p:cBhvr>
                                      <p:to>
                                        <p:strVal val="visible"/>
                                      </p:to>
                                    </p:set>
                                    <p:animEffect transition="in" filter="diamond(in)">
                                      <p:cBhvr>
                                        <p:cTn id="17" dur="2000"/>
                                        <p:tgtEl>
                                          <p:spTgt spid="13107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1" name="Picture 9" descr="world_evangelism_">
            <a:extLst>
              <a:ext uri="{FF2B5EF4-FFF2-40B4-BE49-F238E27FC236}">
                <a16:creationId xmlns:a16="http://schemas.microsoft.com/office/drawing/2014/main" id="{DB9830ED-9E22-384D-B1F9-A0FAFA43BAED}"/>
              </a:ext>
            </a:extLst>
          </p:cNvPr>
          <p:cNvPicPr>
            <a:picLocks noChangeAspect="1" noChangeArrowheads="1"/>
          </p:cNvPicPr>
          <p:nvPr/>
        </p:nvPicPr>
        <p:blipFill>
          <a:blip r:embed="rId2">
            <a:lum bright="6000"/>
            <a:extLst>
              <a:ext uri="{28A0092B-C50C-407E-A947-70E740481C1C}">
                <a14:useLocalDpi xmlns:a14="http://schemas.microsoft.com/office/drawing/2010/main"/>
              </a:ext>
            </a:extLst>
          </a:blip>
          <a:srcRect/>
          <a:stretch>
            <a:fillRect/>
          </a:stretch>
        </p:blipFill>
        <p:spPr bwMode="auto">
          <a:xfrm>
            <a:off x="5105400" y="3154363"/>
            <a:ext cx="4038600" cy="3779837"/>
          </a:xfrm>
          <a:prstGeom prst="rect">
            <a:avLst/>
          </a:prstGeom>
          <a:noFill/>
          <a:extLst>
            <a:ext uri="{909E8E84-426E-40DD-AFC4-6F175D3DCCD1}">
              <a14:hiddenFill xmlns:a14="http://schemas.microsoft.com/office/drawing/2010/main">
                <a:solidFill>
                  <a:srgbClr val="FFFFFF"/>
                </a:solidFill>
              </a14:hiddenFill>
            </a:ext>
          </a:extLst>
        </p:spPr>
      </p:pic>
      <p:sp>
        <p:nvSpPr>
          <p:cNvPr id="74777" name="Rectangle 25">
            <a:extLst>
              <a:ext uri="{FF2B5EF4-FFF2-40B4-BE49-F238E27FC236}">
                <a16:creationId xmlns:a16="http://schemas.microsoft.com/office/drawing/2014/main" id="{6D03BDEA-96A0-4B4C-831C-C310D4DDEB64}"/>
              </a:ext>
            </a:extLst>
          </p:cNvPr>
          <p:cNvSpPr>
            <a:spLocks noChangeArrowheads="1"/>
          </p:cNvSpPr>
          <p:nvPr/>
        </p:nvSpPr>
        <p:spPr bwMode="auto">
          <a:xfrm>
            <a:off x="76200" y="838200"/>
            <a:ext cx="83058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	4. Daily Vacation Bible School</a:t>
            </a:r>
          </a:p>
          <a:p>
            <a:pPr>
              <a:buFont typeface="Wingdings" pitchFamily="2" charset="2"/>
              <a:buNone/>
            </a:pPr>
            <a:r>
              <a:rPr lang="en-US" altLang="en-US" sz="3200" b="1">
                <a:latin typeface="Constantia" panose="02030602050306030303" pitchFamily="18" charset="0"/>
              </a:rPr>
              <a:t>	A DVBS is very profitable and generally has results in the salvation of souls.</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a:t>
            </a:r>
          </a:p>
        </p:txBody>
      </p:sp>
      <p:sp>
        <p:nvSpPr>
          <p:cNvPr id="74780" name="Text Box 28">
            <a:extLst>
              <a:ext uri="{FF2B5EF4-FFF2-40B4-BE49-F238E27FC236}">
                <a16:creationId xmlns:a16="http://schemas.microsoft.com/office/drawing/2014/main" id="{6D67DFA5-662B-6A46-A59A-C5F3A9B697BA}"/>
              </a:ext>
            </a:extLst>
          </p:cNvPr>
          <p:cNvSpPr txBox="1">
            <a:spLocks noChangeArrowheads="1"/>
          </p:cNvSpPr>
          <p:nvPr/>
        </p:nvSpPr>
        <p:spPr bwMode="auto">
          <a:xfrm>
            <a:off x="457200" y="3200400"/>
            <a:ext cx="4953000"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accent1"/>
              </a:buClr>
              <a:buSzPct val="65000"/>
              <a:buFont typeface="Wingdings" pitchFamily="2" charset="2"/>
              <a:buNone/>
            </a:pPr>
            <a:r>
              <a:rPr lang="en-US" altLang="en-US" b="1"/>
              <a:t>A DVBS must be well planned, and preparation should start months in advance. </a:t>
            </a:r>
          </a:p>
        </p:txBody>
      </p:sp>
      <p:sp>
        <p:nvSpPr>
          <p:cNvPr id="74783" name="Text Box 31">
            <a:extLst>
              <a:ext uri="{FF2B5EF4-FFF2-40B4-BE49-F238E27FC236}">
                <a16:creationId xmlns:a16="http://schemas.microsoft.com/office/drawing/2014/main" id="{6423322C-EE88-5749-A08D-41FA6582FE30}"/>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74777">
                                            <p:txEl>
                                              <p:pRg st="0" end="0"/>
                                            </p:txEl>
                                          </p:spTgt>
                                        </p:tgtEl>
                                        <p:attrNameLst>
                                          <p:attrName>style.visibility</p:attrName>
                                        </p:attrNameLst>
                                      </p:cBhvr>
                                      <p:to>
                                        <p:strVal val="visible"/>
                                      </p:to>
                                    </p:set>
                                    <p:animEffect transition="in" filter="diamond(in)">
                                      <p:cBhvr>
                                        <p:cTn id="7" dur="2000"/>
                                        <p:tgtEl>
                                          <p:spTgt spid="74777">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74777">
                                            <p:txEl>
                                              <p:pRg st="1" end="1"/>
                                            </p:txEl>
                                          </p:spTgt>
                                        </p:tgtEl>
                                        <p:attrNameLst>
                                          <p:attrName>style.visibility</p:attrName>
                                        </p:attrNameLst>
                                      </p:cBhvr>
                                      <p:to>
                                        <p:strVal val="visible"/>
                                      </p:to>
                                    </p:set>
                                    <p:animEffect transition="in" filter="diamond(in)">
                                      <p:cBhvr>
                                        <p:cTn id="10" dur="2000"/>
                                        <p:tgtEl>
                                          <p:spTgt spid="74777">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74780">
                                            <p:txEl>
                                              <p:pRg st="0" end="0"/>
                                            </p:txEl>
                                          </p:spTgt>
                                        </p:tgtEl>
                                        <p:attrNameLst>
                                          <p:attrName>style.visibility</p:attrName>
                                        </p:attrNameLst>
                                      </p:cBhvr>
                                      <p:to>
                                        <p:strVal val="visible"/>
                                      </p:to>
                                    </p:set>
                                    <p:animEffect transition="in" filter="diamond(in)">
                                      <p:cBhvr>
                                        <p:cTn id="15" dur="2000"/>
                                        <p:tgtEl>
                                          <p:spTgt spid="7478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a:extLst>
              <a:ext uri="{FF2B5EF4-FFF2-40B4-BE49-F238E27FC236}">
                <a16:creationId xmlns:a16="http://schemas.microsoft.com/office/drawing/2014/main" id="{45A1BA0F-461E-AC45-B11F-820B4712FFF0}"/>
              </a:ext>
            </a:extLst>
          </p:cNvPr>
          <p:cNvSpPr>
            <a:spLocks noGrp="1" noChangeArrowheads="1"/>
          </p:cNvSpPr>
          <p:nvPr>
            <p:ph type="body" idx="1"/>
          </p:nvPr>
        </p:nvSpPr>
        <p:spPr>
          <a:xfrm>
            <a:off x="2667000" y="152400"/>
            <a:ext cx="6477000" cy="7543800"/>
          </a:xfrm>
        </p:spPr>
        <p:txBody>
          <a:bodyPr/>
          <a:lstStyle/>
          <a:p>
            <a:pPr>
              <a:buFont typeface="Wingdings" pitchFamily="2" charset="2"/>
              <a:buNone/>
            </a:pPr>
            <a:r>
              <a:rPr lang="en-US" altLang="en-US" sz="3200" b="1">
                <a:latin typeface="Constantia" panose="02030602050306030303" pitchFamily="18" charset="0"/>
              </a:rPr>
              <a:t>	5. Summer and Vacation Camps</a:t>
            </a:r>
          </a:p>
          <a:p>
            <a:pPr>
              <a:buFont typeface="Wingdings" pitchFamily="2" charset="2"/>
              <a:buNone/>
            </a:pPr>
            <a:r>
              <a:rPr lang="en-US" altLang="en-US" sz="3200" b="1">
                <a:latin typeface="Constantia" panose="02030602050306030303" pitchFamily="18" charset="0"/>
              </a:rPr>
              <a:t>	These are generally district projects and the number of children is generally quite large. </a:t>
            </a:r>
          </a:p>
          <a:p>
            <a:pPr>
              <a:buFont typeface="Wingdings" pitchFamily="2" charset="2"/>
              <a:buNone/>
            </a:pPr>
            <a:r>
              <a:rPr lang="en-US" altLang="en-US" sz="3200" b="1">
                <a:latin typeface="Constantia" panose="02030602050306030303" pitchFamily="18" charset="0"/>
              </a:rPr>
              <a:t>	Discipline and finance are the most difficult problems to solve here. It may be difficult to get the right kind of workers, suitable teachers, and supervisors.</a:t>
            </a:r>
          </a:p>
          <a:p>
            <a:pPr>
              <a:buFont typeface="Wingdings" pitchFamily="2" charset="2"/>
              <a:buNone/>
            </a:pPr>
            <a:r>
              <a:rPr lang="en-US" altLang="en-US" sz="3200" b="1">
                <a:latin typeface="Constantia" panose="02030602050306030303" pitchFamily="18" charset="0"/>
              </a:rPr>
              <a:t>	</a:t>
            </a:r>
          </a:p>
        </p:txBody>
      </p:sp>
      <p:pic>
        <p:nvPicPr>
          <p:cNvPr id="97297" name="Picture 17" descr="1336835_24680749">
            <a:extLst>
              <a:ext uri="{FF2B5EF4-FFF2-40B4-BE49-F238E27FC236}">
                <a16:creationId xmlns:a16="http://schemas.microsoft.com/office/drawing/2014/main" id="{8D97770F-939B-8A4F-BC36-D317A2632F0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0" y="0"/>
            <a:ext cx="3276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7302" name="Text Box 22">
            <a:extLst>
              <a:ext uri="{FF2B5EF4-FFF2-40B4-BE49-F238E27FC236}">
                <a16:creationId xmlns:a16="http://schemas.microsoft.com/office/drawing/2014/main" id="{D9792C77-BC33-DD45-9595-134B66A573EF}"/>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blinds(horizontal)">
                                      <p:cBhvr>
                                        <p:cTn id="7" dur="500"/>
                                        <p:tgtEl>
                                          <p:spTgt spid="9728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7283">
                                            <p:txEl>
                                              <p:pRg st="1" end="1"/>
                                            </p:txEl>
                                          </p:spTgt>
                                        </p:tgtEl>
                                        <p:attrNameLst>
                                          <p:attrName>style.visibility</p:attrName>
                                        </p:attrNameLst>
                                      </p:cBhvr>
                                      <p:to>
                                        <p:strVal val="visible"/>
                                      </p:to>
                                    </p:set>
                                    <p:animEffect transition="in" filter="blinds(horizontal)">
                                      <p:cBhvr>
                                        <p:cTn id="10" dur="500"/>
                                        <p:tgtEl>
                                          <p:spTgt spid="97283">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nodeType="clickEffect">
                                  <p:stCondLst>
                                    <p:cond delay="0"/>
                                  </p:stCondLst>
                                  <p:childTnLst>
                                    <p:set>
                                      <p:cBhvr>
                                        <p:cTn id="14" dur="1" fill="hold">
                                          <p:stCondLst>
                                            <p:cond delay="0"/>
                                          </p:stCondLst>
                                        </p:cTn>
                                        <p:tgtEl>
                                          <p:spTgt spid="97283">
                                            <p:txEl>
                                              <p:pRg st="2" end="2"/>
                                            </p:txEl>
                                          </p:spTgt>
                                        </p:tgtEl>
                                        <p:attrNameLst>
                                          <p:attrName>style.visibility</p:attrName>
                                        </p:attrNameLst>
                                      </p:cBhvr>
                                      <p:to>
                                        <p:strVal val="visible"/>
                                      </p:to>
                                    </p:set>
                                    <p:animEffect transition="in" filter="blinds(horizontal)">
                                      <p:cBhvr>
                                        <p:cTn id="15" dur="500"/>
                                        <p:tgtEl>
                                          <p:spTgt spid="972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3">
            <a:extLst>
              <a:ext uri="{FF2B5EF4-FFF2-40B4-BE49-F238E27FC236}">
                <a16:creationId xmlns:a16="http://schemas.microsoft.com/office/drawing/2014/main" id="{B3EADBD1-728C-6D48-918D-4A7632137857}"/>
              </a:ext>
            </a:extLst>
          </p:cNvPr>
          <p:cNvSpPr>
            <a:spLocks noChangeArrowheads="1"/>
          </p:cNvSpPr>
          <p:nvPr/>
        </p:nvSpPr>
        <p:spPr bwMode="auto">
          <a:xfrm>
            <a:off x="457200" y="304800"/>
            <a:ext cx="6400800" cy="594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A WORD OF CAUTION</a:t>
            </a:r>
          </a:p>
          <a:p>
            <a:r>
              <a:rPr lang="en-US" altLang="en-US" b="1"/>
              <a:t>The child evangelist must never lose sight of his goal, that of the salvation of the child. It is so easy to allow sincere efforts to degenerate to the level of entertaining the child rather than winning him for Christ. </a:t>
            </a:r>
          </a:p>
          <a:p>
            <a:endParaRPr lang="en-US" altLang="en-US" b="1"/>
          </a:p>
          <a:p>
            <a:r>
              <a:rPr lang="en-US" altLang="en-US" b="1"/>
              <a:t>The child evangelist is more than a babysitter; he is a soulwinner. </a:t>
            </a:r>
          </a:p>
        </p:txBody>
      </p:sp>
      <p:pic>
        <p:nvPicPr>
          <p:cNvPr id="133125" name="Picture 5" descr="Vintage Bible">
            <a:extLst>
              <a:ext uri="{FF2B5EF4-FFF2-40B4-BE49-F238E27FC236}">
                <a16:creationId xmlns:a16="http://schemas.microsoft.com/office/drawing/2014/main" id="{01AE777E-1D88-BB41-95E9-2F74BC66035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62750" y="1600200"/>
            <a:ext cx="2381250" cy="3276600"/>
          </a:xfrm>
          <a:prstGeom prst="rect">
            <a:avLst/>
          </a:prstGeom>
          <a:noFill/>
          <a:extLst>
            <a:ext uri="{909E8E84-426E-40DD-AFC4-6F175D3DCCD1}">
              <a14:hiddenFill xmlns:a14="http://schemas.microsoft.com/office/drawing/2010/main">
                <a:solidFill>
                  <a:srgbClr val="FFFFFF"/>
                </a:solidFill>
              </a14:hiddenFill>
            </a:ext>
          </a:extLst>
        </p:spPr>
      </p:pic>
      <p:sp>
        <p:nvSpPr>
          <p:cNvPr id="133126" name="Text Box 6">
            <a:extLst>
              <a:ext uri="{FF2B5EF4-FFF2-40B4-BE49-F238E27FC236}">
                <a16:creationId xmlns:a16="http://schemas.microsoft.com/office/drawing/2014/main" id="{5B7CE436-5657-4140-BE83-E71C4E23F87C}"/>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animEffect transition="in" filter="dissolve">
                                      <p:cBhvr>
                                        <p:cTn id="7" dur="500"/>
                                        <p:tgtEl>
                                          <p:spTgt spid="1331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33123">
                                            <p:txEl>
                                              <p:pRg st="1" end="1"/>
                                            </p:txEl>
                                          </p:spTgt>
                                        </p:tgtEl>
                                        <p:attrNameLst>
                                          <p:attrName>style.visibility</p:attrName>
                                        </p:attrNameLst>
                                      </p:cBhvr>
                                      <p:to>
                                        <p:strVal val="visible"/>
                                      </p:to>
                                    </p:set>
                                    <p:animEffect transition="in" filter="dissolve">
                                      <p:cBhvr>
                                        <p:cTn id="12" dur="500"/>
                                        <p:tgtEl>
                                          <p:spTgt spid="1331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33123">
                                            <p:txEl>
                                              <p:pRg st="3" end="3"/>
                                            </p:txEl>
                                          </p:spTgt>
                                        </p:tgtEl>
                                        <p:attrNameLst>
                                          <p:attrName>style.visibility</p:attrName>
                                        </p:attrNameLst>
                                      </p:cBhvr>
                                      <p:to>
                                        <p:strVal val="visible"/>
                                      </p:to>
                                    </p:set>
                                    <p:animEffect transition="in" filter="dissolve">
                                      <p:cBhvr>
                                        <p:cTn id="17" dur="500"/>
                                        <p:tgtEl>
                                          <p:spTgt spid="133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74" name="Rectangle 18">
            <a:extLst>
              <a:ext uri="{FF2B5EF4-FFF2-40B4-BE49-F238E27FC236}">
                <a16:creationId xmlns:a16="http://schemas.microsoft.com/office/drawing/2014/main" id="{FC6CADBB-C5E5-1C45-B6A0-95A854882754}"/>
              </a:ext>
            </a:extLst>
          </p:cNvPr>
          <p:cNvSpPr>
            <a:spLocks noChangeArrowheads="1"/>
          </p:cNvSpPr>
          <p:nvPr/>
        </p:nvSpPr>
        <p:spPr bwMode="auto">
          <a:xfrm>
            <a:off x="76200" y="1752600"/>
            <a:ext cx="90678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b="1">
                <a:latin typeface="Constantia" panose="02030602050306030303" pitchFamily="18" charset="0"/>
              </a:rPr>
              <a:t>	By child evangelism we simply mean the type of ministry needed to win the heart of a child for Jesus. </a:t>
            </a:r>
          </a:p>
          <a:p>
            <a:pPr>
              <a:buFont typeface="Wingdings" pitchFamily="2" charset="2"/>
              <a:buNone/>
            </a:pPr>
            <a:endParaRPr lang="en-US" altLang="en-US" b="1">
              <a:latin typeface="Constantia" panose="02030602050306030303" pitchFamily="18" charset="0"/>
            </a:endParaRPr>
          </a:p>
          <a:p>
            <a:pPr>
              <a:buFont typeface="Wingdings" pitchFamily="2" charset="2"/>
              <a:buNone/>
            </a:pPr>
            <a:r>
              <a:rPr lang="en-US" altLang="en-US" b="1">
                <a:latin typeface="Constantia" panose="02030602050306030303" pitchFamily="18" charset="0"/>
              </a:rPr>
              <a:t>	A child must repent, be baptized in the name of Jesus, and receive the Holy Ghost, exactly the same as an adult. We must understand how to reach children, gain their attention, hold their interest, and win them for Jesus. </a:t>
            </a:r>
          </a:p>
        </p:txBody>
      </p:sp>
      <p:sp>
        <p:nvSpPr>
          <p:cNvPr id="70679" name="Text Box 23">
            <a:extLst>
              <a:ext uri="{FF2B5EF4-FFF2-40B4-BE49-F238E27FC236}">
                <a16:creationId xmlns:a16="http://schemas.microsoft.com/office/drawing/2014/main" id="{AF511667-F209-B14C-9AB5-B49E8D32D121}"/>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
        <p:nvSpPr>
          <p:cNvPr id="70680" name="Rectangle 24">
            <a:extLst>
              <a:ext uri="{FF2B5EF4-FFF2-40B4-BE49-F238E27FC236}">
                <a16:creationId xmlns:a16="http://schemas.microsoft.com/office/drawing/2014/main" id="{2A9EDDBD-A59D-854B-B16F-3123EE56544B}"/>
              </a:ext>
            </a:extLst>
          </p:cNvPr>
          <p:cNvSpPr>
            <a:spLocks noGrp="1" noChangeArrowheads="1"/>
          </p:cNvSpPr>
          <p:nvPr>
            <p:ph type="title"/>
          </p:nvPr>
        </p:nvSpPr>
        <p:spPr>
          <a:xfrm>
            <a:off x="381000" y="155575"/>
            <a:ext cx="7772400" cy="1139825"/>
          </a:xfrm>
          <a:noFill/>
          <a:ln/>
        </p:spPr>
        <p:txBody>
          <a:bodyPr/>
          <a:lstStyle/>
          <a:p>
            <a:r>
              <a:rPr lang="en-US" altLang="en-US" b="1">
                <a:latin typeface="Constantia" panose="02030602050306030303" pitchFamily="18" charset="0"/>
              </a:rPr>
              <a:t>The Importance of Child Evangelism</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0680"/>
                                        </p:tgtEl>
                                        <p:attrNameLst>
                                          <p:attrName>style.visibility</p:attrName>
                                        </p:attrNameLst>
                                      </p:cBhvr>
                                      <p:to>
                                        <p:strVal val="visible"/>
                                      </p:to>
                                    </p:set>
                                    <p:animEffect transition="in" filter="box(in)">
                                      <p:cBhvr>
                                        <p:cTn id="7" dur="500"/>
                                        <p:tgtEl>
                                          <p:spTgt spid="7068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70674">
                                            <p:txEl>
                                              <p:pRg st="0" end="0"/>
                                            </p:txEl>
                                          </p:spTgt>
                                        </p:tgtEl>
                                        <p:attrNameLst>
                                          <p:attrName>style.visibility</p:attrName>
                                        </p:attrNameLst>
                                      </p:cBhvr>
                                      <p:to>
                                        <p:strVal val="visible"/>
                                      </p:to>
                                    </p:set>
                                    <p:animEffect transition="in" filter="wedge">
                                      <p:cBhvr>
                                        <p:cTn id="12" dur="2000"/>
                                        <p:tgtEl>
                                          <p:spTgt spid="7067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nodeType="clickEffect">
                                  <p:stCondLst>
                                    <p:cond delay="0"/>
                                  </p:stCondLst>
                                  <p:childTnLst>
                                    <p:set>
                                      <p:cBhvr>
                                        <p:cTn id="16" dur="1" fill="hold">
                                          <p:stCondLst>
                                            <p:cond delay="0"/>
                                          </p:stCondLst>
                                        </p:cTn>
                                        <p:tgtEl>
                                          <p:spTgt spid="70674">
                                            <p:txEl>
                                              <p:pRg st="2" end="2"/>
                                            </p:txEl>
                                          </p:spTgt>
                                        </p:tgtEl>
                                        <p:attrNameLst>
                                          <p:attrName>style.visibility</p:attrName>
                                        </p:attrNameLst>
                                      </p:cBhvr>
                                      <p:to>
                                        <p:strVal val="visible"/>
                                      </p:to>
                                    </p:set>
                                    <p:animEffect transition="in" filter="wedge">
                                      <p:cBhvr>
                                        <p:cTn id="17" dur="2000"/>
                                        <p:tgtEl>
                                          <p:spTgt spid="706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8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40" name="Rectangle 8">
            <a:extLst>
              <a:ext uri="{FF2B5EF4-FFF2-40B4-BE49-F238E27FC236}">
                <a16:creationId xmlns:a16="http://schemas.microsoft.com/office/drawing/2014/main" id="{9260C203-79A8-9440-AE69-0BD8E0FCE89C}"/>
              </a:ext>
            </a:extLst>
          </p:cNvPr>
          <p:cNvSpPr>
            <a:spLocks noChangeArrowheads="1"/>
          </p:cNvSpPr>
          <p:nvPr/>
        </p:nvSpPr>
        <p:spPr bwMode="auto">
          <a:xfrm>
            <a:off x="533400" y="3352800"/>
            <a:ext cx="8610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lvl="1">
              <a:buFont typeface="Wingdings" pitchFamily="2" charset="2"/>
              <a:buNone/>
            </a:pPr>
            <a:endParaRPr lang="en-US" altLang="en-US" sz="3200" b="1">
              <a:latin typeface="Constantia" panose="02030602050306030303" pitchFamily="18" charset="0"/>
            </a:endParaRPr>
          </a:p>
        </p:txBody>
      </p:sp>
      <p:pic>
        <p:nvPicPr>
          <p:cNvPr id="95247" name="Picture 15" descr="Globes_Cary1">
            <a:extLst>
              <a:ext uri="{FF2B5EF4-FFF2-40B4-BE49-F238E27FC236}">
                <a16:creationId xmlns:a16="http://schemas.microsoft.com/office/drawing/2014/main" id="{7B7B683E-1A63-A44F-9B42-6E6FB7F52F0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86400" y="1676400"/>
            <a:ext cx="3505200" cy="3505200"/>
          </a:xfrm>
          <a:prstGeom prst="rect">
            <a:avLst/>
          </a:prstGeom>
          <a:noFill/>
          <a:extLst>
            <a:ext uri="{909E8E84-426E-40DD-AFC4-6F175D3DCCD1}">
              <a14:hiddenFill xmlns:a14="http://schemas.microsoft.com/office/drawing/2010/main">
                <a:solidFill>
                  <a:srgbClr val="FFFFFF"/>
                </a:solidFill>
              </a14:hiddenFill>
            </a:ext>
          </a:extLst>
        </p:spPr>
      </p:pic>
      <p:sp>
        <p:nvSpPr>
          <p:cNvPr id="95235" name="Rectangle 3">
            <a:extLst>
              <a:ext uri="{FF2B5EF4-FFF2-40B4-BE49-F238E27FC236}">
                <a16:creationId xmlns:a16="http://schemas.microsoft.com/office/drawing/2014/main" id="{0C84AA89-6314-704E-B6C9-7678CB851A8F}"/>
              </a:ext>
            </a:extLst>
          </p:cNvPr>
          <p:cNvSpPr>
            <a:spLocks noGrp="1" noChangeArrowheads="1"/>
          </p:cNvSpPr>
          <p:nvPr>
            <p:ph type="body" idx="1"/>
          </p:nvPr>
        </p:nvSpPr>
        <p:spPr>
          <a:xfrm>
            <a:off x="304800" y="685800"/>
            <a:ext cx="5791200" cy="5638800"/>
          </a:xfrm>
        </p:spPr>
        <p:txBody>
          <a:bodyPr/>
          <a:lstStyle/>
          <a:p>
            <a:pPr>
              <a:buFont typeface="Wingdings" pitchFamily="2" charset="2"/>
              <a:buNone/>
            </a:pPr>
            <a:r>
              <a:rPr lang="en-US" altLang="en-US" sz="3200" b="1">
                <a:latin typeface="Constantia" panose="02030602050306030303" pitchFamily="18" charset="0"/>
              </a:rPr>
              <a:t>	Why child evangelism is so important:</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1. Many children die the same as adults.</a:t>
            </a:r>
          </a:p>
          <a:p>
            <a:pPr>
              <a:buFont typeface="Wingdings" pitchFamily="2" charset="2"/>
              <a:buNone/>
            </a:pPr>
            <a:r>
              <a:rPr lang="en-US" altLang="en-US" sz="3200" b="1">
                <a:latin typeface="Constantia" panose="02030602050306030303" pitchFamily="18" charset="0"/>
              </a:rPr>
              <a:t>	</a:t>
            </a:r>
          </a:p>
          <a:p>
            <a:pPr>
              <a:buFont typeface="Wingdings" pitchFamily="2" charset="2"/>
              <a:buNone/>
            </a:pPr>
            <a:r>
              <a:rPr lang="en-US" altLang="en-US" sz="3200" b="1">
                <a:latin typeface="Constantia" panose="02030602050306030303" pitchFamily="18" charset="0"/>
              </a:rPr>
              <a:t>	2. As a rule, children are more easily led to Christ than adults.</a:t>
            </a:r>
          </a:p>
        </p:txBody>
      </p:sp>
      <p:sp>
        <p:nvSpPr>
          <p:cNvPr id="95249" name="Text Box 17">
            <a:extLst>
              <a:ext uri="{FF2B5EF4-FFF2-40B4-BE49-F238E27FC236}">
                <a16:creationId xmlns:a16="http://schemas.microsoft.com/office/drawing/2014/main" id="{DA153308-7F60-9640-AC24-CAF23DE4EDD6}"/>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additive="base">
                                        <p:cTn id="7" dur="500" fill="hold"/>
                                        <p:tgtEl>
                                          <p:spTgt spid="952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52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5235">
                                            <p:txEl>
                                              <p:pRg st="2" end="2"/>
                                            </p:txEl>
                                          </p:spTgt>
                                        </p:tgtEl>
                                        <p:attrNameLst>
                                          <p:attrName>style.visibility</p:attrName>
                                        </p:attrNameLst>
                                      </p:cBhvr>
                                      <p:to>
                                        <p:strVal val="visible"/>
                                      </p:to>
                                    </p:set>
                                    <p:anim calcmode="lin" valueType="num">
                                      <p:cBhvr additive="base">
                                        <p:cTn id="13" dur="500" fill="hold"/>
                                        <p:tgtEl>
                                          <p:spTgt spid="9523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2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5235">
                                            <p:txEl>
                                              <p:pRg st="4" end="4"/>
                                            </p:txEl>
                                          </p:spTgt>
                                        </p:tgtEl>
                                        <p:attrNameLst>
                                          <p:attrName>style.visibility</p:attrName>
                                        </p:attrNameLst>
                                      </p:cBhvr>
                                      <p:to>
                                        <p:strVal val="visible"/>
                                      </p:to>
                                    </p:set>
                                    <p:anim calcmode="lin" valueType="num">
                                      <p:cBhvr additive="base">
                                        <p:cTn id="19" dur="500" fill="hold"/>
                                        <p:tgtEl>
                                          <p:spTgt spid="9523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52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3">
            <a:extLst>
              <a:ext uri="{FF2B5EF4-FFF2-40B4-BE49-F238E27FC236}">
                <a16:creationId xmlns:a16="http://schemas.microsoft.com/office/drawing/2014/main" id="{61AACCDF-F523-FE47-823E-43420A3F8C55}"/>
              </a:ext>
            </a:extLst>
          </p:cNvPr>
          <p:cNvSpPr>
            <a:spLocks noGrp="1" noChangeArrowheads="1"/>
          </p:cNvSpPr>
          <p:nvPr>
            <p:ph type="body" idx="1"/>
          </p:nvPr>
        </p:nvSpPr>
        <p:spPr>
          <a:xfrm>
            <a:off x="304800" y="914400"/>
            <a:ext cx="8763000" cy="5943600"/>
          </a:xfrm>
        </p:spPr>
        <p:txBody>
          <a:bodyPr/>
          <a:lstStyle/>
          <a:p>
            <a:pPr>
              <a:buFont typeface="Wingdings" pitchFamily="2" charset="2"/>
              <a:buNone/>
            </a:pPr>
            <a:r>
              <a:rPr lang="en-US" altLang="en-US" b="1">
                <a:latin typeface="Constantia" panose="02030602050306030303" pitchFamily="18" charset="0"/>
              </a:rPr>
              <a:t>	3. They are more likely to stay converted than those converted later in life.</a:t>
            </a:r>
          </a:p>
          <a:p>
            <a:endParaRPr lang="en-US" altLang="en-US" b="1">
              <a:latin typeface="Constantia" panose="02030602050306030303" pitchFamily="18" charset="0"/>
            </a:endParaRPr>
          </a:p>
          <a:p>
            <a:pPr>
              <a:buFont typeface="Wingdings" pitchFamily="2" charset="2"/>
              <a:buNone/>
            </a:pPr>
            <a:r>
              <a:rPr lang="en-US" altLang="en-US" b="1">
                <a:latin typeface="Constantia" panose="02030602050306030303" pitchFamily="18" charset="0"/>
              </a:rPr>
              <a:t>	4. They make better Christians since they do not have so much to unlearn.</a:t>
            </a:r>
          </a:p>
          <a:p>
            <a:pPr>
              <a:buFont typeface="Wingdings" pitchFamily="2" charset="2"/>
              <a:buNone/>
            </a:pPr>
            <a:r>
              <a:rPr lang="en-US" altLang="en-US" b="1">
                <a:latin typeface="Constantia" panose="02030602050306030303" pitchFamily="18" charset="0"/>
              </a:rPr>
              <a:t>	</a:t>
            </a:r>
          </a:p>
          <a:p>
            <a:pPr>
              <a:buFont typeface="Wingdings" pitchFamily="2" charset="2"/>
              <a:buNone/>
            </a:pPr>
            <a:r>
              <a:rPr lang="en-US" altLang="en-US" b="1">
                <a:latin typeface="Constantia" panose="02030602050306030303" pitchFamily="18" charset="0"/>
              </a:rPr>
              <a:t>	5. Their lives are before them; they may devote their entire lives in the service of the Lord. </a:t>
            </a:r>
          </a:p>
        </p:txBody>
      </p:sp>
      <p:sp>
        <p:nvSpPr>
          <p:cNvPr id="113673" name="Text Box 9">
            <a:extLst>
              <a:ext uri="{FF2B5EF4-FFF2-40B4-BE49-F238E27FC236}">
                <a16:creationId xmlns:a16="http://schemas.microsoft.com/office/drawing/2014/main" id="{61F1E198-DD69-1249-8070-6D476F7CEEB2}"/>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animEffect transition="in" filter="diamond(in)">
                                      <p:cBhvr>
                                        <p:cTn id="7" dur="2000"/>
                                        <p:tgtEl>
                                          <p:spTgt spid="1136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3667">
                                            <p:txEl>
                                              <p:pRg st="2" end="2"/>
                                            </p:txEl>
                                          </p:spTgt>
                                        </p:tgtEl>
                                        <p:attrNameLst>
                                          <p:attrName>style.visibility</p:attrName>
                                        </p:attrNameLst>
                                      </p:cBhvr>
                                      <p:to>
                                        <p:strVal val="visible"/>
                                      </p:to>
                                    </p:set>
                                    <p:animEffect transition="in" filter="diamond(in)">
                                      <p:cBhvr>
                                        <p:cTn id="12" dur="2000"/>
                                        <p:tgtEl>
                                          <p:spTgt spid="11366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13667">
                                            <p:txEl>
                                              <p:pRg st="4" end="4"/>
                                            </p:txEl>
                                          </p:spTgt>
                                        </p:tgtEl>
                                        <p:attrNameLst>
                                          <p:attrName>style.visibility</p:attrName>
                                        </p:attrNameLst>
                                      </p:cBhvr>
                                      <p:to>
                                        <p:strVal val="visible"/>
                                      </p:to>
                                    </p:set>
                                    <p:animEffect transition="in" filter="diamond(in)">
                                      <p:cBhvr>
                                        <p:cTn id="17" dur="2000"/>
                                        <p:tgtEl>
                                          <p:spTgt spid="1136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77" name="Text Box 21">
            <a:extLst>
              <a:ext uri="{FF2B5EF4-FFF2-40B4-BE49-F238E27FC236}">
                <a16:creationId xmlns:a16="http://schemas.microsoft.com/office/drawing/2014/main" id="{809E6378-42A0-DE4D-AE10-A768B343F376}"/>
              </a:ext>
            </a:extLst>
          </p:cNvPr>
          <p:cNvSpPr txBox="1">
            <a:spLocks noChangeArrowheads="1"/>
          </p:cNvSpPr>
          <p:nvPr/>
        </p:nvSpPr>
        <p:spPr bwMode="auto">
          <a:xfrm>
            <a:off x="457200" y="1752600"/>
            <a:ext cx="8610600" cy="4478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257300" indent="-342900">
              <a:defRPr>
                <a:solidFill>
                  <a:schemeClr val="tx1"/>
                </a:solidFill>
                <a:latin typeface="Arial" panose="020B0604020202020204" pitchFamily="34" charset="0"/>
                <a:cs typeface="Arial" panose="020B0604020202020204" pitchFamily="34" charset="0"/>
              </a:defRPr>
            </a:lvl3pPr>
            <a:lvl4pPr marL="1714500" indent="-342900">
              <a:defRPr>
                <a:solidFill>
                  <a:schemeClr val="tx1"/>
                </a:solidFill>
                <a:latin typeface="Arial" panose="020B0604020202020204" pitchFamily="34" charset="0"/>
                <a:cs typeface="Arial" panose="020B0604020202020204" pitchFamily="34" charset="0"/>
              </a:defRPr>
            </a:lvl4pPr>
            <a:lvl5pPr marL="2171700" indent="-342900">
              <a:defRPr>
                <a:solidFill>
                  <a:schemeClr val="tx1"/>
                </a:solidFill>
                <a:latin typeface="Arial" panose="020B0604020202020204" pitchFamily="34" charset="0"/>
                <a:cs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latin typeface="Constantia" panose="02030602050306030303" pitchFamily="18" charset="0"/>
              </a:rPr>
              <a:t>The answer to this question is that almost everyone may be a child evangelist.</a:t>
            </a:r>
          </a:p>
          <a:p>
            <a:r>
              <a:rPr lang="en-US" altLang="en-US" b="1">
                <a:latin typeface="Constantia" panose="02030602050306030303" pitchFamily="18" charset="0"/>
              </a:rPr>
              <a:t>The qualifications are few:</a:t>
            </a:r>
          </a:p>
          <a:p>
            <a:endParaRPr lang="en-US" altLang="en-US" b="1">
              <a:latin typeface="Constantia" panose="02030602050306030303" pitchFamily="18" charset="0"/>
            </a:endParaRPr>
          </a:p>
          <a:p>
            <a:r>
              <a:rPr lang="en-US" altLang="en-US" b="1">
                <a:latin typeface="Constantia" panose="02030602050306030303" pitchFamily="18" charset="0"/>
              </a:rPr>
              <a:t>1. He must be filled with the Holy Ghost.</a:t>
            </a:r>
          </a:p>
          <a:p>
            <a:r>
              <a:rPr lang="en-US" altLang="en-US" b="1">
                <a:latin typeface="Constantia" panose="02030602050306030303" pitchFamily="18" charset="0"/>
              </a:rPr>
              <a:t>2. He must love children.</a:t>
            </a:r>
          </a:p>
          <a:p>
            <a:r>
              <a:rPr lang="en-US" altLang="en-US" b="1">
                <a:latin typeface="Constantia" panose="02030602050306030303" pitchFamily="18" charset="0"/>
              </a:rPr>
              <a:t>3. He must know God’s Word.</a:t>
            </a:r>
          </a:p>
          <a:p>
            <a:r>
              <a:rPr lang="en-US" altLang="en-US" b="1">
                <a:latin typeface="Constantia" panose="02030602050306030303" pitchFamily="18" charset="0"/>
              </a:rPr>
              <a:t>4. He must be able to identify himself with children.</a:t>
            </a:r>
          </a:p>
        </p:txBody>
      </p:sp>
      <p:sp>
        <p:nvSpPr>
          <p:cNvPr id="96281" name="Rectangle 25">
            <a:extLst>
              <a:ext uri="{FF2B5EF4-FFF2-40B4-BE49-F238E27FC236}">
                <a16:creationId xmlns:a16="http://schemas.microsoft.com/office/drawing/2014/main" id="{5CD8D097-53DB-754F-96B7-C7D7D1395269}"/>
              </a:ext>
            </a:extLst>
          </p:cNvPr>
          <p:cNvSpPr>
            <a:spLocks noChangeArrowheads="1"/>
          </p:cNvSpPr>
          <p:nvPr/>
        </p:nvSpPr>
        <p:spPr bwMode="auto">
          <a:xfrm>
            <a:off x="457200" y="381000"/>
            <a:ext cx="8077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Who May Become a Child Evangelist</a:t>
            </a:r>
          </a:p>
        </p:txBody>
      </p:sp>
      <p:sp>
        <p:nvSpPr>
          <p:cNvPr id="96284" name="Text Box 28">
            <a:extLst>
              <a:ext uri="{FF2B5EF4-FFF2-40B4-BE49-F238E27FC236}">
                <a16:creationId xmlns:a16="http://schemas.microsoft.com/office/drawing/2014/main" id="{4E46F91C-AB4F-AA44-9785-A7F2916828ED}"/>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ransition spd="med">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6281"/>
                                        </p:tgtEl>
                                        <p:attrNameLst>
                                          <p:attrName>style.visibility</p:attrName>
                                        </p:attrNameLst>
                                      </p:cBhvr>
                                      <p:to>
                                        <p:strVal val="visible"/>
                                      </p:to>
                                    </p:set>
                                    <p:anim calcmode="lin" valueType="num">
                                      <p:cBhvr additive="base">
                                        <p:cTn id="7" dur="500" fill="hold"/>
                                        <p:tgtEl>
                                          <p:spTgt spid="96281"/>
                                        </p:tgtEl>
                                        <p:attrNameLst>
                                          <p:attrName>ppt_x</p:attrName>
                                        </p:attrNameLst>
                                      </p:cBhvr>
                                      <p:tavLst>
                                        <p:tav tm="0">
                                          <p:val>
                                            <p:strVal val="#ppt_x"/>
                                          </p:val>
                                        </p:tav>
                                        <p:tav tm="100000">
                                          <p:val>
                                            <p:strVal val="#ppt_x"/>
                                          </p:val>
                                        </p:tav>
                                      </p:tavLst>
                                    </p:anim>
                                    <p:anim calcmode="lin" valueType="num">
                                      <p:cBhvr additive="base">
                                        <p:cTn id="8" dur="500" fill="hold"/>
                                        <p:tgtEl>
                                          <p:spTgt spid="9628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6277">
                                            <p:txEl>
                                              <p:pRg st="0" end="0"/>
                                            </p:txEl>
                                          </p:spTgt>
                                        </p:tgtEl>
                                        <p:attrNameLst>
                                          <p:attrName>style.visibility</p:attrName>
                                        </p:attrNameLst>
                                      </p:cBhvr>
                                      <p:to>
                                        <p:strVal val="visible"/>
                                      </p:to>
                                    </p:set>
                                    <p:anim calcmode="lin" valueType="num">
                                      <p:cBhvr additive="base">
                                        <p:cTn id="13" dur="500" fill="hold"/>
                                        <p:tgtEl>
                                          <p:spTgt spid="9627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62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96277">
                                            <p:txEl>
                                              <p:pRg st="1" end="1"/>
                                            </p:txEl>
                                          </p:spTgt>
                                        </p:tgtEl>
                                        <p:attrNameLst>
                                          <p:attrName>style.visibility</p:attrName>
                                        </p:attrNameLst>
                                      </p:cBhvr>
                                      <p:to>
                                        <p:strVal val="visible"/>
                                      </p:to>
                                    </p:set>
                                    <p:anim calcmode="lin" valueType="num">
                                      <p:cBhvr additive="base">
                                        <p:cTn id="19" dur="500" fill="hold"/>
                                        <p:tgtEl>
                                          <p:spTgt spid="9627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627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96277">
                                            <p:txEl>
                                              <p:pRg st="3" end="3"/>
                                            </p:txEl>
                                          </p:spTgt>
                                        </p:tgtEl>
                                        <p:attrNameLst>
                                          <p:attrName>style.visibility</p:attrName>
                                        </p:attrNameLst>
                                      </p:cBhvr>
                                      <p:to>
                                        <p:strVal val="visible"/>
                                      </p:to>
                                    </p:set>
                                    <p:anim calcmode="lin" valueType="num">
                                      <p:cBhvr additive="base">
                                        <p:cTn id="25" dur="500" fill="hold"/>
                                        <p:tgtEl>
                                          <p:spTgt spid="9627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627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96277">
                                            <p:txEl>
                                              <p:pRg st="4" end="4"/>
                                            </p:txEl>
                                          </p:spTgt>
                                        </p:tgtEl>
                                        <p:attrNameLst>
                                          <p:attrName>style.visibility</p:attrName>
                                        </p:attrNameLst>
                                      </p:cBhvr>
                                      <p:to>
                                        <p:strVal val="visible"/>
                                      </p:to>
                                    </p:set>
                                    <p:anim calcmode="lin" valueType="num">
                                      <p:cBhvr additive="base">
                                        <p:cTn id="31" dur="500" fill="hold"/>
                                        <p:tgtEl>
                                          <p:spTgt spid="9627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627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96277">
                                            <p:txEl>
                                              <p:pRg st="5" end="5"/>
                                            </p:txEl>
                                          </p:spTgt>
                                        </p:tgtEl>
                                        <p:attrNameLst>
                                          <p:attrName>style.visibility</p:attrName>
                                        </p:attrNameLst>
                                      </p:cBhvr>
                                      <p:to>
                                        <p:strVal val="visible"/>
                                      </p:to>
                                    </p:set>
                                    <p:anim calcmode="lin" valueType="num">
                                      <p:cBhvr additive="base">
                                        <p:cTn id="37" dur="500" fill="hold"/>
                                        <p:tgtEl>
                                          <p:spTgt spid="9627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627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96277">
                                            <p:txEl>
                                              <p:pRg st="6" end="6"/>
                                            </p:txEl>
                                          </p:spTgt>
                                        </p:tgtEl>
                                        <p:attrNameLst>
                                          <p:attrName>style.visibility</p:attrName>
                                        </p:attrNameLst>
                                      </p:cBhvr>
                                      <p:to>
                                        <p:strVal val="visible"/>
                                      </p:to>
                                    </p:set>
                                    <p:anim calcmode="lin" valueType="num">
                                      <p:cBhvr additive="base">
                                        <p:cTn id="43" dur="500" fill="hold"/>
                                        <p:tgtEl>
                                          <p:spTgt spid="9627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627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8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6" name="Text Box 16">
            <a:extLst>
              <a:ext uri="{FF2B5EF4-FFF2-40B4-BE49-F238E27FC236}">
                <a16:creationId xmlns:a16="http://schemas.microsoft.com/office/drawing/2014/main" id="{F22C4D89-F6BD-294D-A849-D0D65E8091CA}"/>
              </a:ext>
            </a:extLst>
          </p:cNvPr>
          <p:cNvSpPr txBox="1">
            <a:spLocks noChangeArrowheads="1"/>
          </p:cNvSpPr>
          <p:nvPr/>
        </p:nvSpPr>
        <p:spPr bwMode="auto">
          <a:xfrm>
            <a:off x="-838200" y="1525588"/>
            <a:ext cx="9982200" cy="3503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257300" indent="-342900">
              <a:defRPr>
                <a:solidFill>
                  <a:schemeClr val="tx1"/>
                </a:solidFill>
                <a:latin typeface="Arial" panose="020B0604020202020204" pitchFamily="34" charset="0"/>
                <a:cs typeface="Arial" panose="020B0604020202020204" pitchFamily="34" charset="0"/>
              </a:defRPr>
            </a:lvl3pPr>
            <a:lvl4pPr marL="1714500" indent="-342900">
              <a:defRPr>
                <a:solidFill>
                  <a:schemeClr val="tx1"/>
                </a:solidFill>
                <a:latin typeface="Arial" panose="020B0604020202020204" pitchFamily="34" charset="0"/>
                <a:cs typeface="Arial" panose="020B0604020202020204" pitchFamily="34" charset="0"/>
              </a:defRPr>
            </a:lvl4pPr>
            <a:lvl5pPr marL="2171700" indent="-342900">
              <a:defRPr>
                <a:solidFill>
                  <a:schemeClr val="tx1"/>
                </a:solidFill>
                <a:latin typeface="Arial" panose="020B0604020202020204" pitchFamily="34" charset="0"/>
                <a:cs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2"/>
            <a:r>
              <a:rPr lang="en-US" altLang="en-US" b="1">
                <a:latin typeface="Constantia" panose="02030602050306030303" pitchFamily="18" charset="0"/>
              </a:rPr>
              <a:t>	A child may be saved as soon as he reaches the “age of accountability.” This is the age when he understands right from wrong, receives the knowledge of sin. </a:t>
            </a:r>
          </a:p>
          <a:p>
            <a:pPr lvl="2"/>
            <a:endParaRPr lang="en-US" altLang="en-US" b="1">
              <a:latin typeface="Constantia" panose="02030602050306030303" pitchFamily="18" charset="0"/>
            </a:endParaRPr>
          </a:p>
          <a:p>
            <a:pPr lvl="2"/>
            <a:r>
              <a:rPr lang="en-US" altLang="en-US" b="1">
                <a:latin typeface="Constantia" panose="02030602050306030303" pitchFamily="18" charset="0"/>
              </a:rPr>
              <a:t>	Naturally, this age will vary from child to child. </a:t>
            </a:r>
          </a:p>
        </p:txBody>
      </p:sp>
      <p:pic>
        <p:nvPicPr>
          <p:cNvPr id="81942" name="Picture 22" descr="1020457_31940417">
            <a:extLst>
              <a:ext uri="{FF2B5EF4-FFF2-40B4-BE49-F238E27FC236}">
                <a16:creationId xmlns:a16="http://schemas.microsoft.com/office/drawing/2014/main" id="{8D361FD4-6995-D645-8B51-158757812D7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5029200"/>
            <a:ext cx="9144000" cy="2133600"/>
          </a:xfrm>
          <a:prstGeom prst="rect">
            <a:avLst/>
          </a:prstGeom>
          <a:noFill/>
          <a:extLst>
            <a:ext uri="{909E8E84-426E-40DD-AFC4-6F175D3DCCD1}">
              <a14:hiddenFill xmlns:a14="http://schemas.microsoft.com/office/drawing/2010/main">
                <a:solidFill>
                  <a:srgbClr val="FFFFFF"/>
                </a:solidFill>
              </a14:hiddenFill>
            </a:ext>
          </a:extLst>
        </p:spPr>
      </p:pic>
      <p:sp>
        <p:nvSpPr>
          <p:cNvPr id="81944" name="Rectangle 24">
            <a:extLst>
              <a:ext uri="{FF2B5EF4-FFF2-40B4-BE49-F238E27FC236}">
                <a16:creationId xmlns:a16="http://schemas.microsoft.com/office/drawing/2014/main" id="{D54A78DD-D403-A847-AB5F-C83CCD671FA7}"/>
              </a:ext>
            </a:extLst>
          </p:cNvPr>
          <p:cNvSpPr>
            <a:spLocks noChangeArrowheads="1"/>
          </p:cNvSpPr>
          <p:nvPr/>
        </p:nvSpPr>
        <p:spPr bwMode="auto">
          <a:xfrm>
            <a:off x="457200" y="304800"/>
            <a:ext cx="8077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How Old Must a Child be Before They can be Saved</a:t>
            </a:r>
          </a:p>
        </p:txBody>
      </p:sp>
      <p:sp>
        <p:nvSpPr>
          <p:cNvPr id="81947" name="Text Box 27">
            <a:extLst>
              <a:ext uri="{FF2B5EF4-FFF2-40B4-BE49-F238E27FC236}">
                <a16:creationId xmlns:a16="http://schemas.microsoft.com/office/drawing/2014/main" id="{B7F2D660-42EF-9A43-90D7-8577EB367FE4}"/>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44"/>
                                        </p:tgtEl>
                                        <p:attrNameLst>
                                          <p:attrName>style.visibility</p:attrName>
                                        </p:attrNameLst>
                                      </p:cBhvr>
                                      <p:to>
                                        <p:strVal val="visible"/>
                                      </p:to>
                                    </p:set>
                                    <p:anim calcmode="lin" valueType="num">
                                      <p:cBhvr additive="base">
                                        <p:cTn id="7" dur="500" fill="hold"/>
                                        <p:tgtEl>
                                          <p:spTgt spid="81944"/>
                                        </p:tgtEl>
                                        <p:attrNameLst>
                                          <p:attrName>ppt_x</p:attrName>
                                        </p:attrNameLst>
                                      </p:cBhvr>
                                      <p:tavLst>
                                        <p:tav tm="0">
                                          <p:val>
                                            <p:strVal val="#ppt_x"/>
                                          </p:val>
                                        </p:tav>
                                        <p:tav tm="100000">
                                          <p:val>
                                            <p:strVal val="#ppt_x"/>
                                          </p:val>
                                        </p:tav>
                                      </p:tavLst>
                                    </p:anim>
                                    <p:anim calcmode="lin" valueType="num">
                                      <p:cBhvr additive="base">
                                        <p:cTn id="8" dur="500" fill="hold"/>
                                        <p:tgtEl>
                                          <p:spTgt spid="8194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nodeType="clickEffect">
                                  <p:stCondLst>
                                    <p:cond delay="0"/>
                                  </p:stCondLst>
                                  <p:childTnLst>
                                    <p:set>
                                      <p:cBhvr>
                                        <p:cTn id="12" dur="1" fill="hold">
                                          <p:stCondLst>
                                            <p:cond delay="0"/>
                                          </p:stCondLst>
                                        </p:cTn>
                                        <p:tgtEl>
                                          <p:spTgt spid="81936">
                                            <p:txEl>
                                              <p:pRg st="0" end="0"/>
                                            </p:txEl>
                                          </p:spTgt>
                                        </p:tgtEl>
                                        <p:attrNameLst>
                                          <p:attrName>style.visibility</p:attrName>
                                        </p:attrNameLst>
                                      </p:cBhvr>
                                      <p:to>
                                        <p:strVal val="visible"/>
                                      </p:to>
                                    </p:set>
                                    <p:animEffect transition="in" filter="checkerboard(across)">
                                      <p:cBhvr>
                                        <p:cTn id="13" dur="500"/>
                                        <p:tgtEl>
                                          <p:spTgt spid="81936">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nodeType="clickEffect">
                                  <p:stCondLst>
                                    <p:cond delay="0"/>
                                  </p:stCondLst>
                                  <p:childTnLst>
                                    <p:set>
                                      <p:cBhvr>
                                        <p:cTn id="17" dur="1" fill="hold">
                                          <p:stCondLst>
                                            <p:cond delay="0"/>
                                          </p:stCondLst>
                                        </p:cTn>
                                        <p:tgtEl>
                                          <p:spTgt spid="81936">
                                            <p:txEl>
                                              <p:pRg st="2" end="2"/>
                                            </p:txEl>
                                          </p:spTgt>
                                        </p:tgtEl>
                                        <p:attrNameLst>
                                          <p:attrName>style.visibility</p:attrName>
                                        </p:attrNameLst>
                                      </p:cBhvr>
                                      <p:to>
                                        <p:strVal val="visible"/>
                                      </p:to>
                                    </p:set>
                                    <p:animEffect transition="in" filter="checkerboard(across)">
                                      <p:cBhvr>
                                        <p:cTn id="18" dur="500"/>
                                        <p:tgtEl>
                                          <p:spTgt spid="819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2" name="Picture 4" descr="Vintage Bible">
            <a:extLst>
              <a:ext uri="{FF2B5EF4-FFF2-40B4-BE49-F238E27FC236}">
                <a16:creationId xmlns:a16="http://schemas.microsoft.com/office/drawing/2014/main" id="{3750DD1C-8350-374F-80AA-BE1E0279664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32600" y="1600200"/>
            <a:ext cx="2159000" cy="2971800"/>
          </a:xfrm>
          <a:prstGeom prst="rect">
            <a:avLst/>
          </a:prstGeom>
          <a:noFill/>
          <a:extLst>
            <a:ext uri="{909E8E84-426E-40DD-AFC4-6F175D3DCCD1}">
              <a14:hiddenFill xmlns:a14="http://schemas.microsoft.com/office/drawing/2010/main">
                <a:solidFill>
                  <a:srgbClr val="FFFFFF"/>
                </a:solidFill>
              </a14:hiddenFill>
            </a:ext>
          </a:extLst>
        </p:spPr>
      </p:pic>
      <p:sp>
        <p:nvSpPr>
          <p:cNvPr id="119810" name="Rectangle 2">
            <a:extLst>
              <a:ext uri="{FF2B5EF4-FFF2-40B4-BE49-F238E27FC236}">
                <a16:creationId xmlns:a16="http://schemas.microsoft.com/office/drawing/2014/main" id="{961A89A1-EA72-6548-8B04-4DAA384B1FAD}"/>
              </a:ext>
            </a:extLst>
          </p:cNvPr>
          <p:cNvSpPr>
            <a:spLocks noGrp="1" noChangeArrowheads="1"/>
          </p:cNvSpPr>
          <p:nvPr>
            <p:ph type="body" idx="1"/>
          </p:nvPr>
        </p:nvSpPr>
        <p:spPr>
          <a:xfrm>
            <a:off x="228600" y="498475"/>
            <a:ext cx="6934200" cy="5368925"/>
          </a:xfrm>
        </p:spPr>
        <p:txBody>
          <a:bodyPr/>
          <a:lstStyle/>
          <a:p>
            <a:pPr>
              <a:lnSpc>
                <a:spcPct val="90000"/>
              </a:lnSpc>
              <a:buFont typeface="Wingdings" pitchFamily="2" charset="2"/>
              <a:buNone/>
            </a:pPr>
            <a:r>
              <a:rPr lang="en-US" altLang="en-US" sz="3200" b="1">
                <a:latin typeface="Constantia" panose="02030602050306030303" pitchFamily="18" charset="0"/>
              </a:rPr>
              <a:t>	The problem arises concerning the age of a child to be baptized in water. </a:t>
            </a:r>
          </a:p>
          <a:p>
            <a:pPr>
              <a:lnSpc>
                <a:spcPct val="90000"/>
              </a:lnSpc>
              <a:buFont typeface="Wingdings" pitchFamily="2" charset="2"/>
              <a:buNone/>
            </a:pPr>
            <a:r>
              <a:rPr lang="en-US" altLang="en-US" sz="3200" b="1">
                <a:latin typeface="Constantia" panose="02030602050306030303" pitchFamily="18" charset="0"/>
              </a:rPr>
              <a:t>	</a:t>
            </a:r>
          </a:p>
          <a:p>
            <a:pPr>
              <a:lnSpc>
                <a:spcPct val="90000"/>
              </a:lnSpc>
              <a:buFont typeface="Wingdings" pitchFamily="2" charset="2"/>
              <a:buNone/>
            </a:pPr>
            <a:r>
              <a:rPr lang="en-US" altLang="en-US" sz="3200" b="1">
                <a:latin typeface="Constantia" panose="02030602050306030303" pitchFamily="18" charset="0"/>
              </a:rPr>
              <a:t>	Wait until the child strongly requests it himself, and then make certain the child understands fully what it means. </a:t>
            </a:r>
          </a:p>
          <a:p>
            <a:pPr>
              <a:lnSpc>
                <a:spcPct val="90000"/>
              </a:lnSpc>
            </a:pPr>
            <a:endParaRPr lang="en-US" altLang="en-US" sz="3200" b="1">
              <a:latin typeface="Constantia" panose="02030602050306030303" pitchFamily="18" charset="0"/>
            </a:endParaRPr>
          </a:p>
          <a:p>
            <a:pPr>
              <a:lnSpc>
                <a:spcPct val="90000"/>
              </a:lnSpc>
              <a:buFont typeface="Wingdings" pitchFamily="2" charset="2"/>
              <a:buNone/>
            </a:pPr>
            <a:r>
              <a:rPr lang="en-US" altLang="en-US" sz="3200" b="1">
                <a:latin typeface="Constantia" panose="02030602050306030303" pitchFamily="18" charset="0"/>
              </a:rPr>
              <a:t>	A child should never be pressed into water baptism. </a:t>
            </a:r>
          </a:p>
        </p:txBody>
      </p:sp>
      <p:sp>
        <p:nvSpPr>
          <p:cNvPr id="119817" name="Text Box 9">
            <a:extLst>
              <a:ext uri="{FF2B5EF4-FFF2-40B4-BE49-F238E27FC236}">
                <a16:creationId xmlns:a16="http://schemas.microsoft.com/office/drawing/2014/main" id="{1D54D02C-0080-3C41-9F96-33303B9CD407}"/>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19810">
                                            <p:txEl>
                                              <p:pRg st="0" end="0"/>
                                            </p:txEl>
                                          </p:spTgt>
                                        </p:tgtEl>
                                        <p:attrNameLst>
                                          <p:attrName>style.visibility</p:attrName>
                                        </p:attrNameLst>
                                      </p:cBhvr>
                                      <p:to>
                                        <p:strVal val="visible"/>
                                      </p:to>
                                    </p:set>
                                    <p:animEffect transition="in" filter="diamond(in)">
                                      <p:cBhvr>
                                        <p:cTn id="7" dur="2000"/>
                                        <p:tgtEl>
                                          <p:spTgt spid="1198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19810">
                                            <p:txEl>
                                              <p:pRg st="2" end="2"/>
                                            </p:txEl>
                                          </p:spTgt>
                                        </p:tgtEl>
                                        <p:attrNameLst>
                                          <p:attrName>style.visibility</p:attrName>
                                        </p:attrNameLst>
                                      </p:cBhvr>
                                      <p:to>
                                        <p:strVal val="visible"/>
                                      </p:to>
                                    </p:set>
                                    <p:animEffect transition="in" filter="diamond(in)">
                                      <p:cBhvr>
                                        <p:cTn id="12" dur="2000"/>
                                        <p:tgtEl>
                                          <p:spTgt spid="119810">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19810">
                                            <p:txEl>
                                              <p:pRg st="4" end="4"/>
                                            </p:txEl>
                                          </p:spTgt>
                                        </p:tgtEl>
                                        <p:attrNameLst>
                                          <p:attrName>style.visibility</p:attrName>
                                        </p:attrNameLst>
                                      </p:cBhvr>
                                      <p:to>
                                        <p:strVal val="visible"/>
                                      </p:to>
                                    </p:set>
                                    <p:animEffect transition="in" filter="diamond(in)">
                                      <p:cBhvr>
                                        <p:cTn id="17" dur="2000"/>
                                        <p:tgtEl>
                                          <p:spTgt spid="1198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30" name="Rectangle 30">
            <a:extLst>
              <a:ext uri="{FF2B5EF4-FFF2-40B4-BE49-F238E27FC236}">
                <a16:creationId xmlns:a16="http://schemas.microsoft.com/office/drawing/2014/main" id="{93850386-5E5E-A043-9783-8153533CB460}"/>
              </a:ext>
            </a:extLst>
          </p:cNvPr>
          <p:cNvSpPr>
            <a:spLocks noChangeArrowheads="1"/>
          </p:cNvSpPr>
          <p:nvPr/>
        </p:nvSpPr>
        <p:spPr bwMode="auto">
          <a:xfrm>
            <a:off x="609600" y="1905000"/>
            <a:ext cx="82296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accent1"/>
              </a:buClr>
              <a:buSzPct val="65000"/>
              <a:buFont typeface="Wingdings" pitchFamily="2" charset="2"/>
              <a:buChar char="n"/>
              <a:defRPr sz="2600">
                <a:solidFill>
                  <a:schemeClr val="tx1"/>
                </a:solidFill>
                <a:latin typeface="Arial" panose="020B0604020202020204" pitchFamily="34" charset="0"/>
                <a:cs typeface="Arial" panose="020B0604020202020204" pitchFamily="34" charset="0"/>
              </a:defRPr>
            </a:lvl1pPr>
            <a:lvl2pPr marL="669925" indent="-325438">
              <a:spcBef>
                <a:spcPct val="20000"/>
              </a:spcBef>
              <a:buClr>
                <a:schemeClr val="accent2"/>
              </a:buClr>
              <a:buSzPct val="60000"/>
              <a:buFont typeface="Wingdings" pitchFamily="2" charset="2"/>
              <a:buChar char="q"/>
              <a:defRPr sz="2200">
                <a:solidFill>
                  <a:schemeClr val="tx1"/>
                </a:solidFill>
                <a:latin typeface="Arial" panose="020B0604020202020204" pitchFamily="34" charset="0"/>
                <a:cs typeface="Arial" panose="020B0604020202020204" pitchFamily="34" charset="0"/>
              </a:defRPr>
            </a:lvl2pPr>
            <a:lvl3pPr marL="1022350" indent="-350838">
              <a:spcBef>
                <a:spcPct val="20000"/>
              </a:spcBef>
              <a:buClr>
                <a:schemeClr val="accent1"/>
              </a:buClr>
              <a:buSzPct val="65000"/>
              <a:buFont typeface="Wingdings" pitchFamily="2" charset="2"/>
              <a:buChar char="n"/>
              <a:defRPr sz="2000">
                <a:solidFill>
                  <a:schemeClr val="tx1"/>
                </a:solidFill>
                <a:latin typeface="Arial" panose="020B0604020202020204" pitchFamily="34" charset="0"/>
                <a:cs typeface="Arial" panose="020B0604020202020204" pitchFamily="34" charset="0"/>
              </a:defRPr>
            </a:lvl3pPr>
            <a:lvl4pPr marL="1339850" indent="-315913">
              <a:spcBef>
                <a:spcPct val="20000"/>
              </a:spcBef>
              <a:buClr>
                <a:schemeClr val="accent2"/>
              </a:buClr>
              <a:buSzPct val="70000"/>
              <a:buFont typeface="Wingdings" pitchFamily="2" charset="2"/>
              <a:buChar char="q"/>
              <a:defRPr>
                <a:solidFill>
                  <a:schemeClr val="tx1"/>
                </a:solidFill>
                <a:latin typeface="Arial" panose="020B0604020202020204" pitchFamily="34" charset="0"/>
                <a:cs typeface="Arial" panose="020B0604020202020204" pitchFamily="34" charset="0"/>
              </a:defRPr>
            </a:lvl4pPr>
            <a:lvl5pPr marL="1681163" indent="-339725">
              <a:spcBef>
                <a:spcPct val="20000"/>
              </a:spcBef>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5pPr>
            <a:lvl6pPr marL="21383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6pPr>
            <a:lvl7pPr marL="25955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7pPr>
            <a:lvl8pPr marL="30527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8pPr>
            <a:lvl9pPr marL="3509963" indent="-339725" fontAlgn="base">
              <a:spcBef>
                <a:spcPct val="20000"/>
              </a:spcBef>
              <a:spcAft>
                <a:spcPct val="0"/>
              </a:spcAft>
              <a:buClr>
                <a:schemeClr val="accent1"/>
              </a:buClr>
              <a:buSzPct val="75000"/>
              <a:buFont typeface="Wingdings" pitchFamily="2" charset="2"/>
              <a:buChar char="§"/>
              <a:defRPr>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1. A Revival Crusade</a:t>
            </a:r>
          </a:p>
          <a:p>
            <a:pPr>
              <a:buFont typeface="Wingdings" pitchFamily="2" charset="2"/>
              <a:buNone/>
            </a:pPr>
            <a:r>
              <a:rPr lang="en-US" altLang="en-US" sz="3200" b="1">
                <a:latin typeface="Constantia" panose="02030602050306030303" pitchFamily="18" charset="0"/>
              </a:rPr>
              <a:t>	a. Having a special feature during the service for children</a:t>
            </a:r>
          </a:p>
          <a:p>
            <a:pPr>
              <a:buFont typeface="Wingdings" pitchFamily="2" charset="2"/>
              <a:buNone/>
            </a:pPr>
            <a:r>
              <a:rPr lang="en-US" altLang="en-US" sz="3200" b="1">
                <a:latin typeface="Constantia" panose="02030602050306030303" pitchFamily="18" charset="0"/>
              </a:rPr>
              <a:t>	b. Having a special “Family Night” service once each week during the crusade</a:t>
            </a:r>
          </a:p>
          <a:p>
            <a:pPr>
              <a:buFont typeface="Wingdings" pitchFamily="2" charset="2"/>
              <a:buNone/>
            </a:pPr>
            <a:r>
              <a:rPr lang="en-US" altLang="en-US" sz="3200" b="1">
                <a:latin typeface="Constantia" panose="02030602050306030303" pitchFamily="18" charset="0"/>
              </a:rPr>
              <a:t>	c. Having some of the children participate in some of the services</a:t>
            </a:r>
          </a:p>
        </p:txBody>
      </p:sp>
      <p:sp>
        <p:nvSpPr>
          <p:cNvPr id="76831" name="Rectangle 31">
            <a:extLst>
              <a:ext uri="{FF2B5EF4-FFF2-40B4-BE49-F238E27FC236}">
                <a16:creationId xmlns:a16="http://schemas.microsoft.com/office/drawing/2014/main" id="{5F7AE09D-8588-F241-8123-2F8C9C09C471}"/>
              </a:ext>
            </a:extLst>
          </p:cNvPr>
          <p:cNvSpPr>
            <a:spLocks noChangeArrowheads="1"/>
          </p:cNvSpPr>
          <p:nvPr/>
        </p:nvSpPr>
        <p:spPr bwMode="auto">
          <a:xfrm>
            <a:off x="457200" y="685800"/>
            <a:ext cx="8077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200">
                <a:solidFill>
                  <a:schemeClr val="tx2"/>
                </a:solidFill>
                <a:latin typeface="Garamond" panose="02020404030301010803" pitchFamily="18" charset="0"/>
                <a:cs typeface="Arial" panose="020B0604020202020204" pitchFamily="34" charset="0"/>
              </a:defRPr>
            </a:lvl1pPr>
            <a:lvl2pPr>
              <a:defRPr sz="4200">
                <a:solidFill>
                  <a:schemeClr val="tx2"/>
                </a:solidFill>
                <a:latin typeface="Garamond" panose="02020404030301010803" pitchFamily="18" charset="0"/>
                <a:cs typeface="Arial" panose="020B0604020202020204" pitchFamily="34" charset="0"/>
              </a:defRPr>
            </a:lvl2pPr>
            <a:lvl3pPr>
              <a:defRPr sz="4200">
                <a:solidFill>
                  <a:schemeClr val="tx2"/>
                </a:solidFill>
                <a:latin typeface="Garamond" panose="02020404030301010803" pitchFamily="18" charset="0"/>
                <a:cs typeface="Arial" panose="020B0604020202020204" pitchFamily="34" charset="0"/>
              </a:defRPr>
            </a:lvl3pPr>
            <a:lvl4pPr>
              <a:defRPr sz="4200">
                <a:solidFill>
                  <a:schemeClr val="tx2"/>
                </a:solidFill>
                <a:latin typeface="Garamond" panose="02020404030301010803" pitchFamily="18" charset="0"/>
                <a:cs typeface="Arial" panose="020B0604020202020204" pitchFamily="34" charset="0"/>
              </a:defRPr>
            </a:lvl4pPr>
            <a:lvl5pPr>
              <a:defRPr sz="4200">
                <a:solidFill>
                  <a:schemeClr val="tx2"/>
                </a:solidFill>
                <a:latin typeface="Garamond" panose="02020404030301010803" pitchFamily="18" charset="0"/>
                <a:cs typeface="Arial" panose="020B0604020202020204" pitchFamily="34" charset="0"/>
              </a:defRPr>
            </a:lvl5pPr>
            <a:lvl6pPr marL="4572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6pPr>
            <a:lvl7pPr marL="9144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7pPr>
            <a:lvl8pPr marL="13716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8pPr>
            <a:lvl9pPr marL="1828800" fontAlgn="base">
              <a:spcBef>
                <a:spcPct val="0"/>
              </a:spcBef>
              <a:spcAft>
                <a:spcPct val="0"/>
              </a:spcAft>
              <a:defRPr sz="4200">
                <a:solidFill>
                  <a:schemeClr val="tx2"/>
                </a:solidFill>
                <a:latin typeface="Garamond" panose="02020404030301010803" pitchFamily="18" charset="0"/>
                <a:cs typeface="Arial" panose="020B0604020202020204" pitchFamily="34" charset="0"/>
              </a:defRPr>
            </a:lvl9pPr>
          </a:lstStyle>
          <a:p>
            <a:r>
              <a:rPr lang="en-US" altLang="en-US" b="1">
                <a:latin typeface="Constantia" panose="02030602050306030303" pitchFamily="18" charset="0"/>
              </a:rPr>
              <a:t>Where May Child Evangelism Take Place</a:t>
            </a:r>
            <a:br>
              <a:rPr lang="en-US" altLang="en-US" b="1">
                <a:latin typeface="Constantia" panose="02030602050306030303" pitchFamily="18" charset="0"/>
              </a:rPr>
            </a:br>
            <a:endParaRPr lang="en-US" altLang="en-US" b="1">
              <a:latin typeface="Constantia" panose="02030602050306030303" pitchFamily="18" charset="0"/>
            </a:endParaRPr>
          </a:p>
        </p:txBody>
      </p:sp>
      <p:sp>
        <p:nvSpPr>
          <p:cNvPr id="76832" name="Text Box 32">
            <a:extLst>
              <a:ext uri="{FF2B5EF4-FFF2-40B4-BE49-F238E27FC236}">
                <a16:creationId xmlns:a16="http://schemas.microsoft.com/office/drawing/2014/main" id="{155D64DF-F48F-9944-ACA8-2EFAE3F53095}"/>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6831"/>
                                        </p:tgtEl>
                                        <p:attrNameLst>
                                          <p:attrName>style.visibility</p:attrName>
                                        </p:attrNameLst>
                                      </p:cBhvr>
                                      <p:to>
                                        <p:strVal val="visible"/>
                                      </p:to>
                                    </p:set>
                                    <p:anim calcmode="lin" valueType="num">
                                      <p:cBhvr additive="base">
                                        <p:cTn id="7" dur="500" fill="hold"/>
                                        <p:tgtEl>
                                          <p:spTgt spid="76831"/>
                                        </p:tgtEl>
                                        <p:attrNameLst>
                                          <p:attrName>ppt_x</p:attrName>
                                        </p:attrNameLst>
                                      </p:cBhvr>
                                      <p:tavLst>
                                        <p:tav tm="0">
                                          <p:val>
                                            <p:strVal val="#ppt_x"/>
                                          </p:val>
                                        </p:tav>
                                        <p:tav tm="100000">
                                          <p:val>
                                            <p:strVal val="#ppt_x"/>
                                          </p:val>
                                        </p:tav>
                                      </p:tavLst>
                                    </p:anim>
                                    <p:anim calcmode="lin" valueType="num">
                                      <p:cBhvr additive="base">
                                        <p:cTn id="8" dur="500" fill="hold"/>
                                        <p:tgtEl>
                                          <p:spTgt spid="7683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 presetClass="entr" presetSubtype="16" fill="hold" nodeType="clickEffect">
                                  <p:stCondLst>
                                    <p:cond delay="0"/>
                                  </p:stCondLst>
                                  <p:childTnLst>
                                    <p:set>
                                      <p:cBhvr>
                                        <p:cTn id="12" dur="1" fill="hold">
                                          <p:stCondLst>
                                            <p:cond delay="0"/>
                                          </p:stCondLst>
                                        </p:cTn>
                                        <p:tgtEl>
                                          <p:spTgt spid="76830">
                                            <p:txEl>
                                              <p:pRg st="0" end="0"/>
                                            </p:txEl>
                                          </p:spTgt>
                                        </p:tgtEl>
                                        <p:attrNameLst>
                                          <p:attrName>style.visibility</p:attrName>
                                        </p:attrNameLst>
                                      </p:cBhvr>
                                      <p:to>
                                        <p:strVal val="visible"/>
                                      </p:to>
                                    </p:set>
                                    <p:animEffect transition="in" filter="box(in)">
                                      <p:cBhvr>
                                        <p:cTn id="13" dur="500"/>
                                        <p:tgtEl>
                                          <p:spTgt spid="76830">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76830">
                                            <p:txEl>
                                              <p:pRg st="1" end="1"/>
                                            </p:txEl>
                                          </p:spTgt>
                                        </p:tgtEl>
                                        <p:attrNameLst>
                                          <p:attrName>style.visibility</p:attrName>
                                        </p:attrNameLst>
                                      </p:cBhvr>
                                      <p:to>
                                        <p:strVal val="visible"/>
                                      </p:to>
                                    </p:set>
                                    <p:animEffect transition="in" filter="box(in)">
                                      <p:cBhvr>
                                        <p:cTn id="18" dur="500"/>
                                        <p:tgtEl>
                                          <p:spTgt spid="76830">
                                            <p:txEl>
                                              <p:pRg st="1" end="1"/>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nodeType="clickEffect">
                                  <p:stCondLst>
                                    <p:cond delay="0"/>
                                  </p:stCondLst>
                                  <p:childTnLst>
                                    <p:set>
                                      <p:cBhvr>
                                        <p:cTn id="22" dur="1" fill="hold">
                                          <p:stCondLst>
                                            <p:cond delay="0"/>
                                          </p:stCondLst>
                                        </p:cTn>
                                        <p:tgtEl>
                                          <p:spTgt spid="76830">
                                            <p:txEl>
                                              <p:pRg st="2" end="2"/>
                                            </p:txEl>
                                          </p:spTgt>
                                        </p:tgtEl>
                                        <p:attrNameLst>
                                          <p:attrName>style.visibility</p:attrName>
                                        </p:attrNameLst>
                                      </p:cBhvr>
                                      <p:to>
                                        <p:strVal val="visible"/>
                                      </p:to>
                                    </p:set>
                                    <p:animEffect transition="in" filter="box(in)">
                                      <p:cBhvr>
                                        <p:cTn id="23" dur="500"/>
                                        <p:tgtEl>
                                          <p:spTgt spid="76830">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 presetClass="entr" presetSubtype="16" fill="hold" nodeType="clickEffect">
                                  <p:stCondLst>
                                    <p:cond delay="0"/>
                                  </p:stCondLst>
                                  <p:childTnLst>
                                    <p:set>
                                      <p:cBhvr>
                                        <p:cTn id="27" dur="1" fill="hold">
                                          <p:stCondLst>
                                            <p:cond delay="0"/>
                                          </p:stCondLst>
                                        </p:cTn>
                                        <p:tgtEl>
                                          <p:spTgt spid="76830">
                                            <p:txEl>
                                              <p:pRg st="3" end="3"/>
                                            </p:txEl>
                                          </p:spTgt>
                                        </p:tgtEl>
                                        <p:attrNameLst>
                                          <p:attrName>style.visibility</p:attrName>
                                        </p:attrNameLst>
                                      </p:cBhvr>
                                      <p:to>
                                        <p:strVal val="visible"/>
                                      </p:to>
                                    </p:set>
                                    <p:animEffect transition="in" filter="box(in)">
                                      <p:cBhvr>
                                        <p:cTn id="28" dur="500"/>
                                        <p:tgtEl>
                                          <p:spTgt spid="7683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7" name="Picture 9" descr="1025504_77358648">
            <a:extLst>
              <a:ext uri="{FF2B5EF4-FFF2-40B4-BE49-F238E27FC236}">
                <a16:creationId xmlns:a16="http://schemas.microsoft.com/office/drawing/2014/main" id="{60AA048A-6362-9E42-9D7D-DC24C784912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9812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9102" name="Rectangle 14">
            <a:extLst>
              <a:ext uri="{FF2B5EF4-FFF2-40B4-BE49-F238E27FC236}">
                <a16:creationId xmlns:a16="http://schemas.microsoft.com/office/drawing/2014/main" id="{07CBCAB7-5BFF-5F49-A98F-C1A6A00DEF5F}"/>
              </a:ext>
            </a:extLst>
          </p:cNvPr>
          <p:cNvSpPr>
            <a:spLocks noChangeArrowheads="1"/>
          </p:cNvSpPr>
          <p:nvPr/>
        </p:nvSpPr>
        <p:spPr bwMode="auto">
          <a:xfrm>
            <a:off x="1981200" y="304800"/>
            <a:ext cx="73152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spcBef>
                <a:spcPct val="20000"/>
              </a:spcBef>
              <a:buClr>
                <a:schemeClr val="accent1"/>
              </a:buClr>
              <a:buSzPct val="65000"/>
              <a:buFont typeface="Wingdings" pitchFamily="2" charset="2"/>
              <a:buChar char="n"/>
              <a:defRPr sz="3000">
                <a:solidFill>
                  <a:schemeClr val="tx1"/>
                </a:solidFill>
                <a:latin typeface="Arial" panose="020B0604020202020204" pitchFamily="34" charset="0"/>
                <a:cs typeface="Arial" panose="020B0604020202020204" pitchFamily="34" charset="0"/>
              </a:defRPr>
            </a:lvl1pPr>
            <a:lvl2pPr marL="838200" indent="-493713">
              <a:spcBef>
                <a:spcPct val="20000"/>
              </a:spcBef>
              <a:buClr>
                <a:schemeClr val="accent2"/>
              </a:buClr>
              <a:buSzPct val="60000"/>
              <a:buFont typeface="Wingdings" pitchFamily="2" charset="2"/>
              <a:buChar char="q"/>
              <a:defRPr sz="2600">
                <a:solidFill>
                  <a:schemeClr val="tx1"/>
                </a:solidFill>
                <a:latin typeface="Arial" panose="020B0604020202020204" pitchFamily="34" charset="0"/>
                <a:cs typeface="Arial" panose="020B0604020202020204" pitchFamily="34" charset="0"/>
              </a:defRPr>
            </a:lvl2pPr>
            <a:lvl3pPr marL="1257300" indent="-585788">
              <a:spcBef>
                <a:spcPct val="20000"/>
              </a:spcBef>
              <a:buClr>
                <a:schemeClr val="accent1"/>
              </a:buClr>
              <a:buSzPct val="65000"/>
              <a:buFont typeface="Wingdings" pitchFamily="2" charset="2"/>
              <a:buChar char="n"/>
              <a:defRPr sz="2200">
                <a:solidFill>
                  <a:schemeClr val="tx1"/>
                </a:solidFill>
                <a:latin typeface="Arial" panose="020B0604020202020204" pitchFamily="34" charset="0"/>
                <a:cs typeface="Arial" panose="020B0604020202020204" pitchFamily="34" charset="0"/>
              </a:defRPr>
            </a:lvl3pPr>
            <a:lvl4pPr marL="1676400" indent="-652463">
              <a:spcBef>
                <a:spcPct val="20000"/>
              </a:spcBef>
              <a:buClr>
                <a:schemeClr val="accent2"/>
              </a:buClr>
              <a:buSzPct val="70000"/>
              <a:buFont typeface="Wingdings" pitchFamily="2" charset="2"/>
              <a:buChar char="q"/>
              <a:defRPr sz="2000">
                <a:solidFill>
                  <a:schemeClr val="tx1"/>
                </a:solidFill>
                <a:latin typeface="Arial" panose="020B0604020202020204" pitchFamily="34" charset="0"/>
                <a:cs typeface="Arial" panose="020B0604020202020204" pitchFamily="34" charset="0"/>
              </a:defRPr>
            </a:lvl4pPr>
            <a:lvl5pPr marL="2133600" indent="-792163">
              <a:spcBef>
                <a:spcPct val="20000"/>
              </a:spcBef>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5pPr>
            <a:lvl6pPr marL="25908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6pPr>
            <a:lvl7pPr marL="30480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7pPr>
            <a:lvl8pPr marL="35052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8pPr>
            <a:lvl9pPr marL="3962400" indent="-792163" fontAlgn="base">
              <a:spcBef>
                <a:spcPct val="20000"/>
              </a:spcBef>
              <a:spcAft>
                <a:spcPct val="0"/>
              </a:spcAft>
              <a:buClr>
                <a:schemeClr val="accent1"/>
              </a:buClr>
              <a:buSzPct val="75000"/>
              <a:buFont typeface="Wingdings" pitchFamily="2" charset="2"/>
              <a:buChar char="§"/>
              <a:defRPr sz="2000">
                <a:solidFill>
                  <a:schemeClr val="tx1"/>
                </a:solidFill>
                <a:latin typeface="Arial" panose="020B0604020202020204" pitchFamily="34" charset="0"/>
                <a:cs typeface="Arial" panose="020B0604020202020204" pitchFamily="34" charset="0"/>
              </a:defRPr>
            </a:lvl9pPr>
          </a:lstStyle>
          <a:p>
            <a:pPr>
              <a:buFont typeface="Wingdings" pitchFamily="2" charset="2"/>
              <a:buNone/>
            </a:pPr>
            <a:r>
              <a:rPr lang="en-US" altLang="en-US" sz="3200" b="1">
                <a:latin typeface="Constantia" panose="02030602050306030303" pitchFamily="18" charset="0"/>
              </a:rPr>
              <a:t>2. Sunday School</a:t>
            </a:r>
          </a:p>
          <a:p>
            <a:pPr>
              <a:buFont typeface="Wingdings" pitchFamily="2" charset="2"/>
              <a:buNone/>
            </a:pPr>
            <a:r>
              <a:rPr lang="en-US" altLang="en-US" sz="3200" b="1">
                <a:latin typeface="Constantia" panose="02030602050306030303" pitchFamily="18" charset="0"/>
              </a:rPr>
              <a:t>	Sunday school is the Bible school of the church, the educational department. The goal of the Sunday school should be to win every child for the Lord. </a:t>
            </a:r>
          </a:p>
          <a:p>
            <a:pPr>
              <a:buFont typeface="Wingdings" pitchFamily="2" charset="2"/>
              <a:buNone/>
            </a:pPr>
            <a:endParaRPr lang="en-US" altLang="en-US" sz="3200" b="1">
              <a:latin typeface="Constantia" panose="02030602050306030303" pitchFamily="18" charset="0"/>
            </a:endParaRPr>
          </a:p>
          <a:p>
            <a:pPr>
              <a:buFont typeface="Wingdings" pitchFamily="2" charset="2"/>
              <a:buNone/>
            </a:pPr>
            <a:r>
              <a:rPr lang="en-US" altLang="en-US" sz="3200" b="1">
                <a:latin typeface="Constantia" panose="02030602050306030303" pitchFamily="18" charset="0"/>
              </a:rPr>
              <a:t>	There is no reason why children cannot receive the Holy Ghost right in the Sunday school classroom. </a:t>
            </a:r>
          </a:p>
        </p:txBody>
      </p:sp>
      <p:sp>
        <p:nvSpPr>
          <p:cNvPr id="89127" name="Text Box 39">
            <a:extLst>
              <a:ext uri="{FF2B5EF4-FFF2-40B4-BE49-F238E27FC236}">
                <a16:creationId xmlns:a16="http://schemas.microsoft.com/office/drawing/2014/main" id="{98A909C8-5C08-6A42-B6FF-9BF3593090CE}"/>
              </a:ext>
            </a:extLst>
          </p:cNvPr>
          <p:cNvSpPr txBox="1">
            <a:spLocks noChangeArrowheads="1"/>
          </p:cNvSpPr>
          <p:nvPr/>
        </p:nvSpPr>
        <p:spPr bwMode="auto">
          <a:xfrm>
            <a:off x="6324600" y="0"/>
            <a:ext cx="2819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a:t>Lesson 11: Child Evangelism Part 1</a:t>
            </a: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9102">
                                            <p:txEl>
                                              <p:pRg st="0" end="0"/>
                                            </p:txEl>
                                          </p:spTgt>
                                        </p:tgtEl>
                                        <p:attrNameLst>
                                          <p:attrName>style.visibility</p:attrName>
                                        </p:attrNameLst>
                                      </p:cBhvr>
                                      <p:to>
                                        <p:strVal val="visible"/>
                                      </p:to>
                                    </p:set>
                                    <p:animEffect transition="in" filter="box(in)">
                                      <p:cBhvr>
                                        <p:cTn id="7" dur="500"/>
                                        <p:tgtEl>
                                          <p:spTgt spid="891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89102">
                                            <p:txEl>
                                              <p:pRg st="1" end="1"/>
                                            </p:txEl>
                                          </p:spTgt>
                                        </p:tgtEl>
                                        <p:attrNameLst>
                                          <p:attrName>style.visibility</p:attrName>
                                        </p:attrNameLst>
                                      </p:cBhvr>
                                      <p:to>
                                        <p:strVal val="visible"/>
                                      </p:to>
                                    </p:set>
                                    <p:animEffect transition="in" filter="box(in)">
                                      <p:cBhvr>
                                        <p:cTn id="12" dur="500"/>
                                        <p:tgtEl>
                                          <p:spTgt spid="8910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89102">
                                            <p:txEl>
                                              <p:pRg st="3" end="3"/>
                                            </p:txEl>
                                          </p:spTgt>
                                        </p:tgtEl>
                                        <p:attrNameLst>
                                          <p:attrName>style.visibility</p:attrName>
                                        </p:attrNameLst>
                                      </p:cBhvr>
                                      <p:to>
                                        <p:strVal val="visible"/>
                                      </p:to>
                                    </p:set>
                                    <p:animEffect transition="in" filter="box(in)">
                                      <p:cBhvr>
                                        <p:cTn id="17" dur="500"/>
                                        <p:tgtEl>
                                          <p:spTgt spid="8910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Edge</Template>
  <TotalTime>4468</TotalTime>
  <Words>266</Words>
  <Application>Microsoft Macintosh PowerPoint</Application>
  <PresentationFormat>On-screen Show (4:3)</PresentationFormat>
  <Paragraphs>75</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Garamond</vt:lpstr>
      <vt:lpstr>Times New Roman</vt:lpstr>
      <vt:lpstr>Wingdings</vt:lpstr>
      <vt:lpstr>Constantia</vt:lpstr>
      <vt:lpstr>Edge</vt:lpstr>
      <vt:lpstr>PowerPoint Presentation</vt:lpstr>
      <vt:lpstr>The Importance of Child Evangelism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Indiana University</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Evangelism 1</dc:title>
  <dc:creator>Christopher Henderson ROCKS</dc:creator>
  <cp:lastModifiedBy>Angie Clark</cp:lastModifiedBy>
  <cp:revision>207</cp:revision>
  <dcterms:created xsi:type="dcterms:W3CDTF">2012-01-03T21:13:03Z</dcterms:created>
  <dcterms:modified xsi:type="dcterms:W3CDTF">2018-02-09T21:09:03Z</dcterms:modified>
</cp:coreProperties>
</file>