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7" r:id="rId2"/>
    <p:sldId id="259" r:id="rId3"/>
    <p:sldId id="374" r:id="rId4"/>
    <p:sldId id="261" r:id="rId5"/>
    <p:sldId id="295" r:id="rId6"/>
    <p:sldId id="375" r:id="rId7"/>
    <p:sldId id="279" r:id="rId8"/>
    <p:sldId id="330" r:id="rId9"/>
    <p:sldId id="334" r:id="rId10"/>
    <p:sldId id="376" r:id="rId11"/>
    <p:sldId id="337" r:id="rId12"/>
    <p:sldId id="339" r:id="rId13"/>
    <p:sldId id="377" r:id="rId14"/>
    <p:sldId id="340" r:id="rId15"/>
    <p:sldId id="378" r:id="rId16"/>
    <p:sldId id="341" r:id="rId17"/>
    <p:sldId id="379" r:id="rId18"/>
    <p:sldId id="342" r:id="rId19"/>
    <p:sldId id="343" r:id="rId20"/>
    <p:sldId id="372" r:id="rId21"/>
    <p:sldId id="380" r:id="rId22"/>
    <p:sldId id="38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82"/>
  </p:normalViewPr>
  <p:slideViewPr>
    <p:cSldViewPr snapToGrid="0"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/>
              <a:t>Life of Christ: The Later Judean Ministry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/>
              <a:t>Life of Christ: The Later Judean Ministry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>
                <a:solidFill>
                  <a:srgbClr val="FFFFFF"/>
                </a:solidFill>
              </a:rPr>
              <a:t>Life of Christ: The Later Judean Ministry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8. The Later Judean Ministry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/>
              <a:t>Life of Christ: The Later Judean Ministry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Global University of Theological Studies</a:t>
            </a:r>
            <a:br>
              <a:rPr lang="en-US" dirty="0"/>
            </a:br>
            <a:r>
              <a:rPr lang="en-US" b="1" dirty="0"/>
              <a:t>{</a:t>
            </a:r>
            <a:r>
              <a:rPr lang="en-US" b="1" i="1" dirty="0"/>
              <a:t>Life of Christ}</a:t>
            </a:r>
            <a:br>
              <a:rPr lang="en-US" b="1" i="1" dirty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The Healing and Conversion of the Man Born Blind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534401" cy="4572000"/>
          </a:xfrm>
        </p:spPr>
        <p:txBody>
          <a:bodyPr>
            <a:normAutofit/>
          </a:bodyPr>
          <a:lstStyle/>
          <a:p>
            <a:r>
              <a:rPr lang="en-US" dirty="0"/>
              <a:t>Pharisees questioned the miracle worker</a:t>
            </a:r>
          </a:p>
          <a:p>
            <a:pPr lvl="1"/>
            <a:r>
              <a:rPr lang="en-US" dirty="0"/>
              <a:t>Breaking the Sabbath</a:t>
            </a:r>
          </a:p>
          <a:p>
            <a:r>
              <a:rPr lang="en-US" dirty="0"/>
              <a:t>Interrogated man’s parents</a:t>
            </a:r>
          </a:p>
          <a:p>
            <a:r>
              <a:rPr lang="en-US" dirty="0"/>
              <a:t>Interrogated man</a:t>
            </a:r>
          </a:p>
          <a:p>
            <a:pPr lvl="1"/>
            <a:r>
              <a:rPr lang="en-US" dirty="0"/>
              <a:t>Expelled from temple</a:t>
            </a:r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993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/>
              <a:t>The Good Shepherd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54559"/>
            <a:ext cx="7758831" cy="50072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Allegory: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True and false teachers, contrasting Jesus with Pharisees</a:t>
            </a:r>
          </a:p>
        </p:txBody>
      </p:sp>
      <p:pic>
        <p:nvPicPr>
          <p:cNvPr id="3" name="Picture 2" descr="pharise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1537" y="2397778"/>
            <a:ext cx="3810000" cy="337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43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The Mission of the Seventy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Jesus’ final campaign in Judea</a:t>
            </a:r>
          </a:p>
          <a:p>
            <a:r>
              <a:rPr lang="en-US" dirty="0"/>
              <a:t> 70 other disciples</a:t>
            </a:r>
          </a:p>
          <a:p>
            <a:pPr lvl="1"/>
            <a:r>
              <a:rPr lang="en-US" dirty="0"/>
              <a:t>Special mission</a:t>
            </a:r>
          </a:p>
          <a:p>
            <a:r>
              <a:rPr lang="en-US" dirty="0"/>
              <a:t>Instructions:</a:t>
            </a:r>
          </a:p>
          <a:p>
            <a:pPr lvl="1"/>
            <a:r>
              <a:rPr lang="en-US" dirty="0"/>
              <a:t>Harvest great, laborers few</a:t>
            </a:r>
          </a:p>
          <a:p>
            <a:pPr lvl="1"/>
            <a:r>
              <a:rPr lang="en-US" dirty="0"/>
              <a:t>Perils to come</a:t>
            </a:r>
          </a:p>
          <a:p>
            <a:pPr lvl="1"/>
            <a:r>
              <a:rPr lang="en-US" dirty="0"/>
              <a:t>Depend on those they ministered to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748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The Mission of the Seventy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Don’t waste time (unnecessary talk)</a:t>
            </a:r>
          </a:p>
          <a:p>
            <a:pPr lvl="1"/>
            <a:r>
              <a:rPr lang="en-US" dirty="0"/>
              <a:t>Be proper in conduct</a:t>
            </a:r>
          </a:p>
          <a:p>
            <a:pPr lvl="1"/>
            <a:r>
              <a:rPr lang="en-US" dirty="0"/>
              <a:t>Mission: preaching and healing</a:t>
            </a:r>
          </a:p>
          <a:p>
            <a:pPr lvl="1"/>
            <a:r>
              <a:rPr lang="en-US" dirty="0"/>
              <a:t>Be fearless with opponents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81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75786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The Parable of the Good Samaritan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/>
              <a:t>Lawyer asked about eternal life</a:t>
            </a:r>
          </a:p>
          <a:p>
            <a:r>
              <a:rPr lang="en-US" dirty="0"/>
              <a:t>Jesus’ answer: “how do you read the law?”</a:t>
            </a:r>
          </a:p>
          <a:p>
            <a:pPr lvl="1"/>
            <a:r>
              <a:rPr lang="en-US" dirty="0"/>
              <a:t>Love the Lord with all of man’s four powers:</a:t>
            </a:r>
          </a:p>
          <a:p>
            <a:pPr lvl="2"/>
            <a:r>
              <a:rPr lang="en-US" dirty="0"/>
              <a:t>Heart</a:t>
            </a:r>
          </a:p>
          <a:p>
            <a:pPr lvl="2"/>
            <a:r>
              <a:rPr lang="en-US" dirty="0"/>
              <a:t>Soul</a:t>
            </a:r>
          </a:p>
          <a:p>
            <a:pPr lvl="2"/>
            <a:r>
              <a:rPr lang="en-US" dirty="0"/>
              <a:t>Strength</a:t>
            </a:r>
          </a:p>
          <a:p>
            <a:pPr lvl="2"/>
            <a:r>
              <a:rPr lang="en-US" dirty="0"/>
              <a:t>Mind</a:t>
            </a:r>
          </a:p>
          <a:p>
            <a:pPr lvl="1"/>
            <a:r>
              <a:rPr lang="en-US" dirty="0"/>
              <a:t>Love your neighbor as yourself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89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75786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The Parable of the Good Samaritan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/>
              <a:t>Parable of good Samaritan</a:t>
            </a:r>
          </a:p>
          <a:p>
            <a:pPr lvl="1"/>
            <a:r>
              <a:rPr lang="en-US" dirty="0"/>
              <a:t>Who is my neighbor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good-samaritan-came-to-hi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2681" y="2516803"/>
            <a:ext cx="5533065" cy="36587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456606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159874"/>
          </a:xfrm>
        </p:spPr>
        <p:txBody>
          <a:bodyPr/>
          <a:lstStyle/>
          <a:p>
            <a:r>
              <a:rPr lang="en-US" sz="3600" i="1" dirty="0"/>
              <a:t>Jesus, the Guest of Mary and Martha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59442"/>
            <a:ext cx="7758830" cy="46514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Bethany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Home of Mary and Martha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Mary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Eager learner, sat at Jesus’ feet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Martha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Preoccupied with preparing elaborate meal for Jesus</a:t>
            </a:r>
          </a:p>
        </p:txBody>
      </p:sp>
    </p:spTree>
    <p:extLst>
      <p:ext uri="{BB962C8B-B14F-4D97-AF65-F5344CB8AC3E}">
        <p14:creationId xmlns:p14="http://schemas.microsoft.com/office/powerpoint/2010/main" val="343843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159874"/>
          </a:xfrm>
        </p:spPr>
        <p:txBody>
          <a:bodyPr/>
          <a:lstStyle/>
          <a:p>
            <a:r>
              <a:rPr lang="en-US" sz="3600" i="1" dirty="0"/>
              <a:t>Jesus, the Guest of Mary and Martha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59442"/>
            <a:ext cx="7758830" cy="46514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Martha’s complaint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Mary and Jesus had “forgotten her”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Jesus’ answer: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Tender rebuke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preoccupation in material things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57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i="1" dirty="0">
                <a:solidFill>
                  <a:schemeClr val="accent1"/>
                </a:solidFill>
              </a:rPr>
              <a:t>Jesus Teaches Disciples to Pray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4972448" cy="4599432"/>
          </a:xfrm>
        </p:spPr>
        <p:txBody>
          <a:bodyPr/>
          <a:lstStyle/>
          <a:p>
            <a:r>
              <a:rPr lang="en-US" dirty="0"/>
              <a:t>“The Lord’s Prayer”</a:t>
            </a:r>
          </a:p>
          <a:p>
            <a:r>
              <a:rPr lang="en-US" dirty="0"/>
              <a:t>Parables:</a:t>
            </a:r>
          </a:p>
          <a:p>
            <a:pPr lvl="1"/>
            <a:r>
              <a:rPr lang="en-US" dirty="0"/>
              <a:t>The friend at midnight</a:t>
            </a:r>
          </a:p>
          <a:p>
            <a:pPr lvl="1"/>
            <a:r>
              <a:rPr lang="en-US" dirty="0"/>
              <a:t>The selfish neighbor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jesus-nazare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9969" y="1744143"/>
            <a:ext cx="3373236" cy="395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297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43900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Jesus Casts Out Demons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/>
              <a:t>Jesus cast demon out of dumb man</a:t>
            </a:r>
          </a:p>
          <a:p>
            <a:pPr lvl="1"/>
            <a:r>
              <a:rPr lang="en-US" dirty="0"/>
              <a:t>Pharisees accused Jesus</a:t>
            </a:r>
          </a:p>
          <a:p>
            <a:pPr lvl="2"/>
            <a:r>
              <a:rPr lang="en-US" dirty="0"/>
              <a:t>Power from Beelzebub</a:t>
            </a:r>
          </a:p>
          <a:p>
            <a:r>
              <a:rPr lang="en-US" dirty="0"/>
              <a:t>“Satan would not destroy his own house”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_heals2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708" y="3312343"/>
            <a:ext cx="2646411" cy="29528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1357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The Feast of Living Water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Feast of the Tabernacles</a:t>
            </a:r>
          </a:p>
          <a:p>
            <a:r>
              <a:rPr lang="en-US" dirty="0"/>
              <a:t>3 groups:</a:t>
            </a:r>
          </a:p>
          <a:p>
            <a:pPr lvl="1"/>
            <a:r>
              <a:rPr lang="en-US" dirty="0"/>
              <a:t>Jewish leaders</a:t>
            </a:r>
          </a:p>
          <a:p>
            <a:pPr lvl="1"/>
            <a:r>
              <a:rPr lang="en-US" dirty="0"/>
              <a:t>Jews</a:t>
            </a:r>
          </a:p>
          <a:p>
            <a:pPr lvl="1"/>
            <a:r>
              <a:rPr lang="en-US" dirty="0"/>
              <a:t>Officers sent by chief priests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tabernacl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974" y="1728843"/>
            <a:ext cx="4355178" cy="406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996"/>
            <a:ext cx="8534400" cy="758952"/>
          </a:xfrm>
        </p:spPr>
        <p:txBody>
          <a:bodyPr>
            <a:noAutofit/>
          </a:bodyPr>
          <a:lstStyle/>
          <a:p>
            <a:r>
              <a:rPr lang="en-US" sz="2800" b="1" i="1" dirty="0">
                <a:solidFill>
                  <a:schemeClr val="accent1"/>
                </a:solidFill>
              </a:rPr>
              <a:t>Jesus Breakfasts With a Pharisee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 woes on Pharisees for their conduct</a:t>
            </a:r>
          </a:p>
          <a:p>
            <a:r>
              <a:rPr lang="en-US" dirty="0"/>
              <a:t>3 woes on Lawyers</a:t>
            </a:r>
          </a:p>
          <a:p>
            <a:pPr lvl="1"/>
            <a:r>
              <a:rPr lang="en-US" dirty="0"/>
              <a:t>Bound upon people burdens of traditionalism too heavy</a:t>
            </a:r>
          </a:p>
          <a:p>
            <a:pPr lvl="1"/>
            <a:r>
              <a:rPr lang="en-US" dirty="0"/>
              <a:t>Persecuted messengers of God</a:t>
            </a:r>
          </a:p>
          <a:p>
            <a:pPr lvl="1"/>
            <a:r>
              <a:rPr lang="en-US" dirty="0"/>
              <a:t>Took away key to door of knowledge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7801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43900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Parable of the Barren Fig Tree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772688" y="1527048"/>
            <a:ext cx="6063464" cy="4572000"/>
          </a:xfrm>
        </p:spPr>
        <p:txBody>
          <a:bodyPr>
            <a:normAutofit/>
          </a:bodyPr>
          <a:lstStyle/>
          <a:p>
            <a:r>
              <a:rPr lang="en-US" dirty="0"/>
              <a:t>Longsuffering and severity of God</a:t>
            </a:r>
          </a:p>
          <a:p>
            <a:r>
              <a:rPr lang="en-US" dirty="0"/>
              <a:t>2 reasons for not allowing tree to grow:</a:t>
            </a:r>
          </a:p>
          <a:p>
            <a:pPr lvl="1"/>
            <a:r>
              <a:rPr lang="en-US" dirty="0"/>
              <a:t>It had produced no fruit</a:t>
            </a:r>
          </a:p>
          <a:p>
            <a:pPr lvl="1"/>
            <a:r>
              <a:rPr lang="en-US" dirty="0"/>
              <a:t>Taking up space 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figs-001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799" y="1527048"/>
            <a:ext cx="2467889" cy="46089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292487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159874"/>
          </a:xfrm>
        </p:spPr>
        <p:txBody>
          <a:bodyPr/>
          <a:lstStyle/>
          <a:p>
            <a:r>
              <a:rPr lang="en-US" sz="3600" i="1" dirty="0"/>
              <a:t>At the Feast of Dedication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59442"/>
            <a:ext cx="7758830" cy="46514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Jesus’ enemies approached him: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“If you are the Messiah, tell us plainly”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“I and my Father are One”</a:t>
            </a:r>
          </a:p>
        </p:txBody>
      </p:sp>
    </p:spTree>
    <p:extLst>
      <p:ext uri="{BB962C8B-B14F-4D97-AF65-F5344CB8AC3E}">
        <p14:creationId xmlns:p14="http://schemas.microsoft.com/office/powerpoint/2010/main" val="405144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The Feast of Living Water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Jewish leaders: “Christ a self-taught enthusiast”</a:t>
            </a:r>
          </a:p>
          <a:p>
            <a:r>
              <a:rPr lang="en-US" dirty="0"/>
              <a:t>2 proofs:</a:t>
            </a:r>
          </a:p>
          <a:p>
            <a:pPr lvl="1"/>
            <a:r>
              <a:rPr lang="en-US" dirty="0"/>
              <a:t>His doctrine was from God</a:t>
            </a:r>
          </a:p>
          <a:p>
            <a:pPr lvl="1"/>
            <a:r>
              <a:rPr lang="en-US" dirty="0"/>
              <a:t>He did not seek to glorify Himself, but the Father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Jesus Confronts Scribes Pharisees 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2790" y="3371443"/>
            <a:ext cx="4431426" cy="286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745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/>
              <a:t>Jesus offers living water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361655"/>
            <a:ext cx="7758830" cy="490017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Hosanna </a:t>
            </a:r>
            <a:r>
              <a:rPr lang="en-US" dirty="0" err="1"/>
              <a:t>Rabba</a:t>
            </a:r>
            <a:endParaRPr lang="en-US" dirty="0"/>
          </a:p>
          <a:p>
            <a:pPr marL="1005840" lvl="1" indent="-457200">
              <a:buFont typeface="Arial"/>
              <a:buChar char="•"/>
            </a:pPr>
            <a:r>
              <a:rPr lang="en-US" dirty="0"/>
              <a:t>Pouring of water 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Jesus offered living water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Divided the multitude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Angered the Pharisees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1595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An Adulteress Finds Forgiveness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20770" y="1524000"/>
            <a:ext cx="4215381" cy="4599432"/>
          </a:xfrm>
        </p:spPr>
        <p:txBody>
          <a:bodyPr/>
          <a:lstStyle/>
          <a:p>
            <a:r>
              <a:rPr lang="en-US" dirty="0"/>
              <a:t>Pharisees tried to trap Jesus:</a:t>
            </a:r>
          </a:p>
          <a:p>
            <a:pPr lvl="1"/>
            <a:r>
              <a:rPr lang="en-US" dirty="0"/>
              <a:t>Adulteress</a:t>
            </a:r>
          </a:p>
          <a:p>
            <a:pPr lvl="1"/>
            <a:r>
              <a:rPr lang="en-US" dirty="0"/>
              <a:t>Stone her?</a:t>
            </a:r>
          </a:p>
          <a:p>
            <a:pPr lvl="1"/>
            <a:r>
              <a:rPr lang="en-US" dirty="0"/>
              <a:t>Release her?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 descr="ston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464" y="1387898"/>
            <a:ext cx="3435038" cy="494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1595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An Adulteress Finds Forgiveness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8534399" cy="4599432"/>
          </a:xfrm>
        </p:spPr>
        <p:txBody>
          <a:bodyPr/>
          <a:lstStyle/>
          <a:p>
            <a:r>
              <a:rPr lang="en-US" dirty="0"/>
              <a:t>“He that is without sin, let him cast the first stone”</a:t>
            </a:r>
          </a:p>
          <a:p>
            <a:pPr lvl="1"/>
            <a:r>
              <a:rPr lang="en-US" dirty="0"/>
              <a:t>Judgment belongs to God</a:t>
            </a:r>
          </a:p>
          <a:p>
            <a:r>
              <a:rPr lang="en-US" dirty="0"/>
              <a:t>Jesus forgave the woman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adulteres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565" y="2992264"/>
            <a:ext cx="5955873" cy="320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562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/>
              <a:t>Jesus is the Light of the World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r>
              <a:rPr lang="en-US" dirty="0"/>
              <a:t>Jewish title for Messiah: “The Light”</a:t>
            </a:r>
          </a:p>
          <a:p>
            <a:r>
              <a:rPr lang="en-US" dirty="0"/>
              <a:t>Jesus declared Himself as “Light of the world”</a:t>
            </a:r>
          </a:p>
          <a:p>
            <a:pPr lvl="1"/>
            <a:r>
              <a:rPr lang="en-US" dirty="0"/>
              <a:t>Angry Pharisees</a:t>
            </a:r>
          </a:p>
        </p:txBody>
      </p:sp>
      <p:pic>
        <p:nvPicPr>
          <p:cNvPr id="6" name="Picture 5" descr="friendlp.nfo-o-ea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9620" y="2923033"/>
            <a:ext cx="3176015" cy="317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28599"/>
            <a:ext cx="8531353" cy="888263"/>
          </a:xfrm>
        </p:spPr>
        <p:txBody>
          <a:bodyPr>
            <a:normAutofit/>
          </a:bodyPr>
          <a:lstStyle/>
          <a:p>
            <a:r>
              <a:rPr lang="en-US" sz="4000" b="1" i="1" dirty="0">
                <a:solidFill>
                  <a:schemeClr val="accent1"/>
                </a:solidFill>
              </a:rPr>
              <a:t>Pharisees Seek to Stone Jesus</a:t>
            </a:r>
            <a:endParaRPr lang="en-US" sz="27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“if you believe not that I am he, ye shall die in your sins” (John 8:24)</a:t>
            </a:r>
          </a:p>
          <a:p>
            <a:r>
              <a:rPr lang="en-US" dirty="0"/>
              <a:t>“The truth shall make you free”</a:t>
            </a:r>
          </a:p>
          <a:p>
            <a:pPr lvl="1"/>
            <a:r>
              <a:rPr lang="en-US" dirty="0"/>
              <a:t>Pharisees: no need for a Messiah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103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The Healing and Conversion of the Man Born Blind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Later Judean Ministry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5206451" cy="4572000"/>
          </a:xfrm>
        </p:spPr>
        <p:txBody>
          <a:bodyPr>
            <a:normAutofit/>
          </a:bodyPr>
          <a:lstStyle/>
          <a:p>
            <a:r>
              <a:rPr lang="en-US" dirty="0"/>
              <a:t>Man born blind</a:t>
            </a:r>
          </a:p>
          <a:p>
            <a:pPr lvl="1"/>
            <a:r>
              <a:rPr lang="en-US" dirty="0"/>
              <a:t>Who sinned? The man or his parents?</a:t>
            </a:r>
          </a:p>
          <a:p>
            <a:r>
              <a:rPr lang="en-US" dirty="0"/>
              <a:t>Miracle</a:t>
            </a:r>
          </a:p>
          <a:p>
            <a:pPr lvl="1"/>
            <a:r>
              <a:rPr lang="en-US" dirty="0"/>
              <a:t>Spittle and clay</a:t>
            </a:r>
          </a:p>
          <a:p>
            <a:pPr lvl="1"/>
            <a:r>
              <a:rPr lang="en-US" dirty="0"/>
              <a:t>Washed in the Pool of Siloam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692" y="1678351"/>
            <a:ext cx="3683914" cy="442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5157</TotalTime>
  <Words>752</Words>
  <Application>Microsoft Macintosh PowerPoint</Application>
  <PresentationFormat>On-screen Show (4:3)</PresentationFormat>
  <Paragraphs>175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Georgia</vt:lpstr>
      <vt:lpstr>Wingdings</vt:lpstr>
      <vt:lpstr>Wingdings 2</vt:lpstr>
      <vt:lpstr>Civic</vt:lpstr>
      <vt:lpstr>Global University of Theological Studies {Life of Christ} </vt:lpstr>
      <vt:lpstr>The Feast of Living Water</vt:lpstr>
      <vt:lpstr>The Feast of Living Water</vt:lpstr>
      <vt:lpstr>Jesus offers living water</vt:lpstr>
      <vt:lpstr>An Adulteress Finds Forgiveness</vt:lpstr>
      <vt:lpstr>An Adulteress Finds Forgiveness</vt:lpstr>
      <vt:lpstr>Jesus is the Light of the World</vt:lpstr>
      <vt:lpstr>Pharisees Seek to Stone Jesus</vt:lpstr>
      <vt:lpstr>The Healing and Conversion of the Man Born Blind</vt:lpstr>
      <vt:lpstr>The Healing and Conversion of the Man Born Blind</vt:lpstr>
      <vt:lpstr>The Good Shepherd</vt:lpstr>
      <vt:lpstr>The Mission of the Seventy</vt:lpstr>
      <vt:lpstr>The Mission of the Seventy</vt:lpstr>
      <vt:lpstr>The Parable of the Good Samaritan</vt:lpstr>
      <vt:lpstr>The Parable of the Good Samaritan</vt:lpstr>
      <vt:lpstr>Jesus, the Guest of Mary and Martha</vt:lpstr>
      <vt:lpstr>Jesus, the Guest of Mary and Martha</vt:lpstr>
      <vt:lpstr>Jesus Teaches Disciples to Pray</vt:lpstr>
      <vt:lpstr>Jesus Casts Out Demons</vt:lpstr>
      <vt:lpstr>Jesus Breakfasts With a Pharisee</vt:lpstr>
      <vt:lpstr>Parable of the Barren Fig Tree</vt:lpstr>
      <vt:lpstr>At the Feast of Dedication</vt:lpstr>
    </vt:vector>
  </TitlesOfParts>
  <Manager/>
  <Company> </Company>
  <LinksUpToDate>false</LinksUpToDate>
  <SharedDoc>false</SharedDoc>
  <HyperlinkBase/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Kaylin Shirley</dc:creator>
  <cp:keywords/>
  <dc:description/>
  <cp:lastModifiedBy>Angie Clark</cp:lastModifiedBy>
  <cp:revision>162</cp:revision>
  <dcterms:created xsi:type="dcterms:W3CDTF">2011-08-23T00:03:16Z</dcterms:created>
  <dcterms:modified xsi:type="dcterms:W3CDTF">2018-02-09T20:37:13Z</dcterms:modified>
  <cp:category/>
</cp:coreProperties>
</file>