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9" r:id="rId3"/>
    <p:sldId id="289" r:id="rId4"/>
    <p:sldId id="290" r:id="rId5"/>
    <p:sldId id="291" r:id="rId6"/>
    <p:sldId id="261" r:id="rId7"/>
    <p:sldId id="279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Ministry of John The Baptist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2. The ministry of John the </a:t>
            </a:r>
            <a:r>
              <a:rPr lang="en-US" sz="2800" dirty="0" err="1"/>
              <a:t>baptist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His Times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year of  reign of Tiberius Caesar</a:t>
            </a:r>
          </a:p>
          <a:p>
            <a:pPr lvl="1"/>
            <a:r>
              <a:rPr lang="en-US" dirty="0"/>
              <a:t>Roman empire on the decline</a:t>
            </a:r>
          </a:p>
          <a:p>
            <a:pPr lvl="1"/>
            <a:r>
              <a:rPr lang="en-US" dirty="0"/>
              <a:t>Epicureanism and Stoicism</a:t>
            </a:r>
          </a:p>
          <a:p>
            <a:pPr lvl="1"/>
            <a:r>
              <a:rPr lang="en-US" dirty="0"/>
              <a:t>No religions satisfied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iberius Caes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939" y="3106560"/>
            <a:ext cx="4488733" cy="29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His Times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/>
              <a:t>Slavery abounded</a:t>
            </a:r>
          </a:p>
          <a:p>
            <a:pPr lvl="1"/>
            <a:r>
              <a:rPr lang="en-US" dirty="0"/>
              <a:t>No justice</a:t>
            </a:r>
          </a:p>
          <a:p>
            <a:pPr lvl="1"/>
            <a:r>
              <a:rPr lang="en-US" dirty="0"/>
              <a:t>Degenerate taste</a:t>
            </a:r>
          </a:p>
          <a:p>
            <a:pPr lvl="1"/>
            <a:r>
              <a:rPr lang="en-US" dirty="0"/>
              <a:t>Disappearance of charity</a:t>
            </a:r>
          </a:p>
          <a:p>
            <a:pPr lvl="1"/>
            <a:r>
              <a:rPr lang="en-US" dirty="0"/>
              <a:t>Contempt of honest labor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lave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1604061"/>
            <a:ext cx="3313438" cy="456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927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His Times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Judaism losing power</a:t>
            </a:r>
          </a:p>
          <a:p>
            <a:pPr lvl="1"/>
            <a:r>
              <a:rPr lang="en-US" dirty="0"/>
              <a:t>Roman procurators of Judea changed high priest 4 times</a:t>
            </a:r>
          </a:p>
          <a:p>
            <a:pPr lvl="1"/>
            <a:r>
              <a:rPr lang="en-US" dirty="0" err="1"/>
              <a:t>Annas</a:t>
            </a:r>
            <a:r>
              <a:rPr lang="en-US" dirty="0"/>
              <a:t> deposed from high priesthood</a:t>
            </a:r>
          </a:p>
          <a:p>
            <a:pPr lvl="1"/>
            <a:r>
              <a:rPr lang="en-US" dirty="0"/>
              <a:t>Caiaphas succeeded	</a:t>
            </a:r>
          </a:p>
          <a:p>
            <a:pPr lvl="2"/>
            <a:r>
              <a:rPr lang="en-US" dirty="0" err="1"/>
              <a:t>Annas</a:t>
            </a:r>
            <a:r>
              <a:rPr lang="en-US" dirty="0"/>
              <a:t> remained the power behind the throne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His Times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Religious conditions in Palestine:</a:t>
            </a:r>
          </a:p>
          <a:p>
            <a:pPr lvl="1"/>
            <a:r>
              <a:rPr lang="en-US" dirty="0"/>
              <a:t>Low</a:t>
            </a:r>
          </a:p>
          <a:p>
            <a:r>
              <a:rPr lang="en-US" dirty="0"/>
              <a:t>Pharisees:</a:t>
            </a:r>
          </a:p>
          <a:p>
            <a:pPr lvl="1"/>
            <a:r>
              <a:rPr lang="en-US" dirty="0"/>
              <a:t>Separateness but not true holiness</a:t>
            </a:r>
          </a:p>
          <a:p>
            <a:r>
              <a:rPr lang="en-US" dirty="0"/>
              <a:t>Scribes:</a:t>
            </a:r>
          </a:p>
          <a:p>
            <a:pPr lvl="1"/>
            <a:r>
              <a:rPr lang="en-US" dirty="0"/>
              <a:t>Devotion to Scriptures</a:t>
            </a:r>
          </a:p>
          <a:p>
            <a:pPr lvl="1"/>
            <a:r>
              <a:rPr lang="en-US" dirty="0"/>
              <a:t>Traditionalism</a:t>
            </a:r>
          </a:p>
          <a:p>
            <a:r>
              <a:rPr lang="en-US" dirty="0"/>
              <a:t>Sadducees:</a:t>
            </a:r>
          </a:p>
          <a:p>
            <a:pPr lvl="1"/>
            <a:r>
              <a:rPr lang="en-US" dirty="0"/>
              <a:t>Morality</a:t>
            </a:r>
          </a:p>
          <a:p>
            <a:pPr lvl="1"/>
            <a:r>
              <a:rPr lang="en-US" dirty="0"/>
              <a:t>Did not believe in life after death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674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His Person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41279"/>
            <a:ext cx="3895922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Dress:</a:t>
            </a:r>
          </a:p>
          <a:p>
            <a:pPr lvl="1"/>
            <a:r>
              <a:rPr lang="en-US" dirty="0"/>
              <a:t>Camel’s hair </a:t>
            </a:r>
          </a:p>
          <a:p>
            <a:pPr lvl="1"/>
            <a:r>
              <a:rPr lang="en-US" dirty="0"/>
              <a:t>Leather girdle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Demeanor:</a:t>
            </a:r>
          </a:p>
          <a:p>
            <a:pPr lvl="1"/>
            <a:r>
              <a:rPr lang="en-US" dirty="0"/>
              <a:t>Straightforward</a:t>
            </a:r>
          </a:p>
          <a:p>
            <a:pPr lvl="1"/>
            <a:r>
              <a:rPr lang="en-US" dirty="0"/>
              <a:t>Blunt</a:t>
            </a:r>
          </a:p>
          <a:p>
            <a:pPr lvl="1"/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Began ministry at 30</a:t>
            </a:r>
          </a:p>
          <a:p>
            <a:endParaRPr lang="en-US" dirty="0"/>
          </a:p>
        </p:txBody>
      </p:sp>
      <p:pic>
        <p:nvPicPr>
          <p:cNvPr id="3" name="Picture 2" descr="baptis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790" y="1274708"/>
            <a:ext cx="3314700" cy="4371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His Mission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9998" cy="4572000"/>
          </a:xfrm>
        </p:spPr>
        <p:txBody>
          <a:bodyPr/>
          <a:lstStyle/>
          <a:p>
            <a:r>
              <a:rPr lang="en-US" dirty="0"/>
              <a:t>Forerunner of the Messiah</a:t>
            </a:r>
          </a:p>
          <a:p>
            <a:pPr lvl="1"/>
            <a:r>
              <a:rPr lang="en-US" dirty="0"/>
              <a:t>Prepared the way for the Messiah</a:t>
            </a:r>
          </a:p>
          <a:p>
            <a:pPr lvl="1"/>
            <a:r>
              <a:rPr lang="en-US" dirty="0"/>
              <a:t>Called people to remove the sin in their life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John+The+Baptist+Paintin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1527048"/>
            <a:ext cx="3558504" cy="4617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His message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Ministry of John The Baptist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/>
              <a:t>Repentance unto the remission of sin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Revealed hypocrisy and sham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Preached to Pharisees and Sadducees</a:t>
            </a:r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3" name="Picture 2" descr="pharisees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194" y="2804048"/>
            <a:ext cx="23876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1869</TotalTime>
  <Words>234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His Times</vt:lpstr>
      <vt:lpstr>His Times</vt:lpstr>
      <vt:lpstr>His Times</vt:lpstr>
      <vt:lpstr>His Times</vt:lpstr>
      <vt:lpstr>His Person</vt:lpstr>
      <vt:lpstr>His Mission</vt:lpstr>
      <vt:lpstr>His message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42</cp:revision>
  <dcterms:created xsi:type="dcterms:W3CDTF">2011-08-23T00:03:16Z</dcterms:created>
  <dcterms:modified xsi:type="dcterms:W3CDTF">2018-02-09T20:33:58Z</dcterms:modified>
</cp:coreProperties>
</file>