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7" r:id="rId2"/>
    <p:sldId id="259" r:id="rId3"/>
    <p:sldId id="289" r:id="rId4"/>
    <p:sldId id="261" r:id="rId5"/>
    <p:sldId id="306" r:id="rId6"/>
    <p:sldId id="307" r:id="rId7"/>
    <p:sldId id="279" r:id="rId8"/>
    <p:sldId id="288" r:id="rId9"/>
    <p:sldId id="290" r:id="rId10"/>
    <p:sldId id="291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8" r:id="rId21"/>
    <p:sldId id="302" r:id="rId22"/>
    <p:sldId id="303" r:id="rId23"/>
    <p:sldId id="305" r:id="rId24"/>
    <p:sldId id="304" r:id="rId25"/>
    <p:sldId id="30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82"/>
  </p:normalViewPr>
  <p:slideViewPr>
    <p:cSldViewPr snapToGrid="0"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>
                <a:solidFill>
                  <a:srgbClr val="FFFFFF"/>
                </a:solidFill>
              </a:rPr>
              <a:t>Life of Christ: The Beginning of the Ministry of Jesus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3. The Beginning of </a:t>
            </a:r>
          </a:p>
          <a:p>
            <a:r>
              <a:rPr lang="en-US" sz="2800" dirty="0"/>
              <a:t>The ministry of</a:t>
            </a:r>
          </a:p>
          <a:p>
            <a:r>
              <a:rPr lang="en-US" sz="2800" dirty="0"/>
              <a:t>Jesus – Part 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Global University of Theological Studies</a:t>
            </a:r>
            <a:br>
              <a:rPr lang="en-US" dirty="0"/>
            </a:br>
            <a:r>
              <a:rPr lang="en-US" b="1" dirty="0"/>
              <a:t>{</a:t>
            </a:r>
            <a:r>
              <a:rPr lang="en-US" b="1" i="1" dirty="0"/>
              <a:t>Life of Christ}</a:t>
            </a:r>
            <a:br>
              <a:rPr lang="en-US" b="1" i="1" dirty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>
                <a:solidFill>
                  <a:schemeClr val="accent3"/>
                </a:solidFill>
              </a:rPr>
              <a:t>The 3rd Temptation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313014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b="1" i="1" dirty="0"/>
              <a:t>lust of the eyes</a:t>
            </a:r>
          </a:p>
          <a:p>
            <a:pPr marL="1005840" lvl="1" indent="-457200">
              <a:buFont typeface="Arial"/>
              <a:buChar char="•"/>
            </a:pPr>
            <a:r>
              <a:rPr lang="en-US" sz="2400" dirty="0"/>
              <a:t>Shortcut to world domination</a:t>
            </a:r>
          </a:p>
          <a:p>
            <a:pPr marL="1005840" lvl="1" indent="-457200">
              <a:buFont typeface="Arial"/>
              <a:buChar char="•"/>
            </a:pPr>
            <a:r>
              <a:rPr lang="en-US" sz="2400" dirty="0"/>
              <a:t>Jesus could have bypassed Calvary</a:t>
            </a:r>
          </a:p>
          <a:p>
            <a:pPr marL="1005840" lvl="1" indent="-457200">
              <a:buFont typeface="Arial"/>
              <a:buChar char="•"/>
            </a:pPr>
            <a:r>
              <a:rPr lang="en-US" sz="2400" dirty="0"/>
              <a:t>Jesus’ answer: Matthew 4:10</a:t>
            </a:r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45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>
                <a:solidFill>
                  <a:schemeClr val="accent3"/>
                </a:solidFill>
              </a:rPr>
              <a:t>The 3rd Temptation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508847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Christ was victorious!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God cannot be tempted to sin</a:t>
            </a:r>
          </a:p>
          <a:p>
            <a:pPr lvl="1"/>
            <a:r>
              <a:rPr lang="en-US" dirty="0"/>
              <a:t>Was Jesus really tempted?</a:t>
            </a:r>
          </a:p>
          <a:p>
            <a:pPr lvl="1"/>
            <a:r>
              <a:rPr lang="en-US" dirty="0"/>
              <a:t>Could the man Jesus have sinned as any mortal?</a:t>
            </a:r>
          </a:p>
        </p:txBody>
      </p:sp>
    </p:spTree>
    <p:extLst>
      <p:ext uri="{BB962C8B-B14F-4D97-AF65-F5344CB8AC3E}">
        <p14:creationId xmlns:p14="http://schemas.microsoft.com/office/powerpoint/2010/main" val="287518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>
                <a:solidFill>
                  <a:schemeClr val="accent3"/>
                </a:solidFill>
              </a:rPr>
              <a:t>The 3rd Temptation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508847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Sources of temptation:</a:t>
            </a:r>
          </a:p>
          <a:p>
            <a:pPr marL="1062990" lvl="1" indent="-514350">
              <a:buFont typeface="Courier New"/>
              <a:buChar char="o"/>
            </a:pPr>
            <a:r>
              <a:rPr lang="en-US" dirty="0"/>
              <a:t>Lust of the flesh</a:t>
            </a:r>
          </a:p>
          <a:p>
            <a:pPr marL="1062990" lvl="1" indent="-514350">
              <a:buFont typeface="Courier New"/>
              <a:buChar char="o"/>
            </a:pPr>
            <a:r>
              <a:rPr lang="en-US" dirty="0"/>
              <a:t>Lust of the eyes</a:t>
            </a:r>
          </a:p>
          <a:p>
            <a:pPr marL="1062990" lvl="1" indent="-514350">
              <a:buFont typeface="Courier New"/>
              <a:buChar char="o"/>
            </a:pPr>
            <a:r>
              <a:rPr lang="en-US" dirty="0"/>
              <a:t>Pride of life</a:t>
            </a:r>
          </a:p>
          <a:p>
            <a:pPr marL="514350" indent="-514350">
              <a:buFont typeface="Arial"/>
              <a:buChar char="•"/>
            </a:pPr>
            <a:r>
              <a:rPr lang="en-US" dirty="0"/>
              <a:t>Each one had a role in His temptation</a:t>
            </a:r>
          </a:p>
        </p:txBody>
      </p:sp>
    </p:spTree>
    <p:extLst>
      <p:ext uri="{BB962C8B-B14F-4D97-AF65-F5344CB8AC3E}">
        <p14:creationId xmlns:p14="http://schemas.microsoft.com/office/powerpoint/2010/main" val="393634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Manifestation of the Messiah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Through:</a:t>
            </a:r>
          </a:p>
          <a:p>
            <a:pPr lvl="1"/>
            <a:r>
              <a:rPr lang="en-US" dirty="0"/>
              <a:t>Twofold testimony of John the Baptist</a:t>
            </a:r>
          </a:p>
          <a:p>
            <a:pPr lvl="1"/>
            <a:r>
              <a:rPr lang="en-US" dirty="0"/>
              <a:t>Testimony of 1</a:t>
            </a:r>
            <a:r>
              <a:rPr lang="en-US" baseline="30000" dirty="0"/>
              <a:t>st</a:t>
            </a:r>
            <a:r>
              <a:rPr lang="en-US" dirty="0"/>
              <a:t> disciples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miracle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cleansing of the temple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ohn-the-baptis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5248" y="2435895"/>
            <a:ext cx="3139674" cy="368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chemeClr val="accent1"/>
                </a:solidFill>
              </a:rPr>
              <a:t>John’s Twofold Testimony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John’s response to the </a:t>
            </a:r>
            <a:r>
              <a:rPr lang="en-US" dirty="0" err="1"/>
              <a:t>pharisees</a:t>
            </a:r>
            <a:endParaRPr lang="en-US" dirty="0"/>
          </a:p>
          <a:p>
            <a:pPr lvl="1"/>
            <a:r>
              <a:rPr lang="en-US" dirty="0"/>
              <a:t>Denied being the Christ, Moses, Elijah</a:t>
            </a:r>
          </a:p>
          <a:p>
            <a:pPr lvl="1"/>
            <a:r>
              <a:rPr lang="en-US" dirty="0"/>
              <a:t>John 1:26-27</a:t>
            </a:r>
          </a:p>
          <a:p>
            <a:r>
              <a:rPr lang="en-US" dirty="0"/>
              <a:t>Identified Jesus as Messiah (John 1:29-33)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914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Testimony of the 1</a:t>
            </a:r>
            <a:r>
              <a:rPr lang="en-US" sz="4000" b="1" i="1" baseline="30000" dirty="0"/>
              <a:t>st</a:t>
            </a:r>
            <a:r>
              <a:rPr lang="en-US" sz="4000" b="1" i="1" dirty="0"/>
              <a:t> disciples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849998" cy="4572000"/>
          </a:xfrm>
        </p:spPr>
        <p:txBody>
          <a:bodyPr/>
          <a:lstStyle/>
          <a:p>
            <a:r>
              <a:rPr lang="en-US" dirty="0"/>
              <a:t>Andrew and John</a:t>
            </a:r>
          </a:p>
          <a:p>
            <a:pPr lvl="1"/>
            <a:r>
              <a:rPr lang="en-US" dirty="0"/>
              <a:t>Andrew brought his brother, Simon Bar-</a:t>
            </a:r>
            <a:r>
              <a:rPr lang="en-US" dirty="0" err="1"/>
              <a:t>jona</a:t>
            </a:r>
            <a:endParaRPr lang="en-US" dirty="0"/>
          </a:p>
          <a:p>
            <a:r>
              <a:rPr lang="en-US" dirty="0"/>
              <a:t>Jesus called Simon:</a:t>
            </a:r>
          </a:p>
          <a:p>
            <a:pPr lvl="1"/>
            <a:r>
              <a:rPr lang="en-US" dirty="0" err="1"/>
              <a:t>Cephas</a:t>
            </a:r>
            <a:r>
              <a:rPr lang="en-US" dirty="0"/>
              <a:t> (Peter)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The-First-Five-Disciples.bmp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982" y="2647099"/>
            <a:ext cx="4107103" cy="3451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196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Testimony of the 1</a:t>
            </a:r>
            <a:r>
              <a:rPr lang="en-US" sz="4000" b="1" i="1" baseline="30000" dirty="0"/>
              <a:t>st</a:t>
            </a:r>
            <a:r>
              <a:rPr lang="en-US" sz="4000" b="1" i="1" dirty="0"/>
              <a:t> disciples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849998" cy="4572000"/>
          </a:xfrm>
        </p:spPr>
        <p:txBody>
          <a:bodyPr/>
          <a:lstStyle/>
          <a:p>
            <a:r>
              <a:rPr lang="en-US" dirty="0"/>
              <a:t>Philip</a:t>
            </a:r>
          </a:p>
          <a:p>
            <a:pPr lvl="1"/>
            <a:r>
              <a:rPr lang="en-US" dirty="0"/>
              <a:t>Galilee</a:t>
            </a:r>
          </a:p>
          <a:p>
            <a:r>
              <a:rPr lang="en-US" dirty="0"/>
              <a:t>Nathanael</a:t>
            </a:r>
          </a:p>
          <a:p>
            <a:pPr lvl="1"/>
            <a:r>
              <a:rPr lang="en-US" dirty="0"/>
              <a:t>Called by Philip</a:t>
            </a:r>
          </a:p>
          <a:p>
            <a:pPr lvl="1"/>
            <a:r>
              <a:rPr lang="en-US" dirty="0"/>
              <a:t>John 1:48 </a:t>
            </a:r>
            <a:r>
              <a:rPr lang="en-US" i="1" dirty="0"/>
              <a:t>“I saw thee”</a:t>
            </a:r>
          </a:p>
        </p:txBody>
      </p:sp>
      <p:pic>
        <p:nvPicPr>
          <p:cNvPr id="5" name="Picture 4" descr="3apostles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208" y="1820640"/>
            <a:ext cx="4361216" cy="42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636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The First Miracle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Marriage in Cana</a:t>
            </a:r>
          </a:p>
          <a:p>
            <a:pPr lvl="1"/>
            <a:r>
              <a:rPr lang="en-US" dirty="0"/>
              <a:t>Hometown of Nathanael</a:t>
            </a:r>
          </a:p>
          <a:p>
            <a:pPr lvl="1"/>
            <a:r>
              <a:rPr lang="en-US" dirty="0"/>
              <a:t>Wine was depleted</a:t>
            </a:r>
          </a:p>
          <a:p>
            <a:pPr lvl="1"/>
            <a:r>
              <a:rPr lang="en-US" dirty="0"/>
              <a:t>Mary told servants: “Whatsoever He says unto you, do it”</a:t>
            </a:r>
          </a:p>
        </p:txBody>
      </p:sp>
    </p:spTree>
    <p:extLst>
      <p:ext uri="{BB962C8B-B14F-4D97-AF65-F5344CB8AC3E}">
        <p14:creationId xmlns:p14="http://schemas.microsoft.com/office/powerpoint/2010/main" val="17038248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The First Miracle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299457" y="1588244"/>
            <a:ext cx="4521393" cy="4572000"/>
          </a:xfrm>
        </p:spPr>
        <p:txBody>
          <a:bodyPr/>
          <a:lstStyle/>
          <a:p>
            <a:r>
              <a:rPr lang="en-US" dirty="0"/>
              <a:t>Miracle instructions:</a:t>
            </a:r>
          </a:p>
          <a:p>
            <a:pPr lvl="1"/>
            <a:r>
              <a:rPr lang="en-US" dirty="0"/>
              <a:t>Fill 6 large pots with water (20-30 gallons each)</a:t>
            </a:r>
          </a:p>
          <a:p>
            <a:pPr lvl="1"/>
            <a:r>
              <a:rPr lang="en-US" dirty="0"/>
              <a:t>Draw a cupful for the overseer of the feast</a:t>
            </a:r>
          </a:p>
          <a:p>
            <a:r>
              <a:rPr lang="en-US" dirty="0"/>
              <a:t>Water turned to wine!</a:t>
            </a:r>
          </a:p>
        </p:txBody>
      </p:sp>
      <p:pic>
        <p:nvPicPr>
          <p:cNvPr id="5" name="Picture 4" descr="The_first_miracle_1206-_16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00" y="1494536"/>
            <a:ext cx="3455544" cy="460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501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The First Miracle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972448" cy="4572000"/>
          </a:xfrm>
        </p:spPr>
        <p:txBody>
          <a:bodyPr/>
          <a:lstStyle/>
          <a:p>
            <a:r>
              <a:rPr lang="en-US" dirty="0"/>
              <a:t>Lessons learned:</a:t>
            </a:r>
          </a:p>
          <a:p>
            <a:pPr lvl="1"/>
            <a:r>
              <a:rPr lang="en-US" dirty="0"/>
              <a:t>Jesus’ interest in us, humanity</a:t>
            </a:r>
          </a:p>
          <a:p>
            <a:pPr lvl="1"/>
            <a:r>
              <a:rPr lang="en-US" dirty="0"/>
              <a:t>Jesus’ purpose: transform and transfigure</a:t>
            </a:r>
          </a:p>
        </p:txBody>
      </p:sp>
      <p:pic>
        <p:nvPicPr>
          <p:cNvPr id="5" name="Picture 4" descr="William_Hole_The_Wedding_At_Cana_400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4948" y="1527048"/>
            <a:ext cx="3761204" cy="46987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12611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Jesus’ baptism by John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609729" cy="4572000"/>
          </a:xfrm>
        </p:spPr>
        <p:txBody>
          <a:bodyPr/>
          <a:lstStyle/>
          <a:p>
            <a:r>
              <a:rPr lang="en-US" dirty="0"/>
              <a:t>Jesus was 30 (Luke 3:23)</a:t>
            </a:r>
          </a:p>
          <a:p>
            <a:r>
              <a:rPr lang="en-US" dirty="0"/>
              <a:t>Baptism by John initiated his public ministry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0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1236" y="1988934"/>
            <a:ext cx="2928898" cy="39051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The First Miracle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pPr lvl="1"/>
            <a:r>
              <a:rPr lang="en-US" dirty="0"/>
              <a:t>Jesus’ method of working: </a:t>
            </a:r>
          </a:p>
          <a:p>
            <a:pPr lvl="2"/>
            <a:r>
              <a:rPr lang="en-US" dirty="0"/>
              <a:t>aid of human hands, </a:t>
            </a:r>
          </a:p>
          <a:p>
            <a:pPr lvl="2"/>
            <a:r>
              <a:rPr lang="en-US" dirty="0"/>
              <a:t>divine authority</a:t>
            </a:r>
          </a:p>
          <a:p>
            <a:pPr lvl="1"/>
            <a:r>
              <a:rPr lang="en-US" dirty="0"/>
              <a:t>He supplies in abundance</a:t>
            </a:r>
          </a:p>
          <a:p>
            <a:pPr lvl="1"/>
            <a:r>
              <a:rPr lang="en-US" dirty="0"/>
              <a:t>He saves the best for last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116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 err="1"/>
              <a:t>Capernum</a:t>
            </a:r>
            <a:endParaRPr lang="en-US" sz="4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313014"/>
            <a:ext cx="3958575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Jesus’ headquarters in Galilee</a:t>
            </a:r>
          </a:p>
          <a:p>
            <a:pPr lvl="1"/>
            <a:r>
              <a:rPr lang="en-US" dirty="0"/>
              <a:t>Where Matthew collected taxes</a:t>
            </a:r>
          </a:p>
          <a:p>
            <a:pPr lvl="1"/>
            <a:r>
              <a:rPr lang="en-US" dirty="0"/>
              <a:t>Where Roman centurion lived with attachment of soldiers</a:t>
            </a:r>
          </a:p>
        </p:txBody>
      </p:sp>
      <p:pic>
        <p:nvPicPr>
          <p:cNvPr id="3" name="Picture 2" descr="CNM04-Jesus-Year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0387" y="1582382"/>
            <a:ext cx="3796439" cy="430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899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>
                <a:solidFill>
                  <a:srgbClr val="D16349"/>
                </a:solidFill>
              </a:rPr>
              <a:t>Early ministry in Judea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313014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The 1</a:t>
            </a:r>
            <a:r>
              <a:rPr lang="en-US" baseline="30000" dirty="0"/>
              <a:t>st</a:t>
            </a:r>
            <a:r>
              <a:rPr lang="en-US" dirty="0"/>
              <a:t> Cleansing of the Temple</a:t>
            </a:r>
          </a:p>
          <a:p>
            <a:pPr lvl="1"/>
            <a:r>
              <a:rPr lang="en-US" dirty="0"/>
              <a:t>Passover celebrations</a:t>
            </a:r>
          </a:p>
          <a:p>
            <a:pPr lvl="1"/>
            <a:r>
              <a:rPr lang="en-US" dirty="0"/>
              <a:t>Court of the Gentiles converted to a livestock market!</a:t>
            </a:r>
          </a:p>
          <a:p>
            <a:pPr lvl="1"/>
            <a:r>
              <a:rPr lang="en-US" dirty="0"/>
              <a:t>Money market run by priests</a:t>
            </a:r>
          </a:p>
        </p:txBody>
      </p:sp>
    </p:spTree>
    <p:extLst>
      <p:ext uri="{BB962C8B-B14F-4D97-AF65-F5344CB8AC3E}">
        <p14:creationId xmlns:p14="http://schemas.microsoft.com/office/powerpoint/2010/main" val="2559570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>
                <a:solidFill>
                  <a:srgbClr val="D16349"/>
                </a:solidFill>
              </a:rPr>
              <a:t>Early ministry in Judea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313014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Jesus cleansed the temple with a whip</a:t>
            </a:r>
          </a:p>
          <a:p>
            <a:pPr lvl="1"/>
            <a:r>
              <a:rPr lang="en-US" dirty="0"/>
              <a:t>“destroy this temple, and in three days, I will raise it up” John 2:19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3" name="Picture 2" descr="jesus-filled-with-anger-clears-the-temp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9667" y="2371422"/>
            <a:ext cx="3089357" cy="36910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6746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>
                <a:solidFill>
                  <a:srgbClr val="D16349"/>
                </a:solidFill>
              </a:rPr>
              <a:t>Early ministry in Judea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313014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Used cleansing to initiate His ministry in Judea</a:t>
            </a:r>
          </a:p>
          <a:p>
            <a:pPr lvl="1"/>
            <a:r>
              <a:rPr lang="en-US" dirty="0"/>
              <a:t>Public presentation of Himself as Messiah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Religious leaders demanded sign</a:t>
            </a:r>
          </a:p>
          <a:p>
            <a:pPr lvl="1"/>
            <a:r>
              <a:rPr lang="en-US" dirty="0"/>
              <a:t>Sign of His death and resurrection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23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>
                <a:solidFill>
                  <a:srgbClr val="D16349"/>
                </a:solidFill>
              </a:rPr>
              <a:t>Early ministry in Judea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313014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Hidden in Jesus’ response:</a:t>
            </a:r>
          </a:p>
          <a:p>
            <a:pPr lvl="1"/>
            <a:r>
              <a:rPr lang="en-US" dirty="0"/>
              <a:t>Statement who He is</a:t>
            </a:r>
          </a:p>
          <a:p>
            <a:pPr lvl="1"/>
            <a:r>
              <a:rPr lang="en-US" dirty="0"/>
              <a:t>“Destroy this temple, and in three days, I will raise it up.”</a:t>
            </a:r>
          </a:p>
          <a:p>
            <a:pPr lvl="1"/>
            <a:r>
              <a:rPr lang="en-US" dirty="0"/>
              <a:t>Who raised Jesus up?</a:t>
            </a:r>
          </a:p>
          <a:p>
            <a:pPr lvl="2"/>
            <a:r>
              <a:rPr lang="en-US" dirty="0"/>
              <a:t>God</a:t>
            </a:r>
          </a:p>
          <a:p>
            <a:pPr lvl="2"/>
            <a:r>
              <a:rPr lang="en-US" dirty="0"/>
              <a:t>Acts 2:24, 32; 3:15, 26; etc.</a:t>
            </a:r>
          </a:p>
        </p:txBody>
      </p:sp>
      <p:pic>
        <p:nvPicPr>
          <p:cNvPr id="3" name="Picture 2" descr="484denthieve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198" y="3301461"/>
            <a:ext cx="2976002" cy="21314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0526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Jesus’ baptism by John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Why was Jesus baptized?</a:t>
            </a:r>
          </a:p>
          <a:p>
            <a:pPr lvl="1"/>
            <a:r>
              <a:rPr lang="en-US" dirty="0"/>
              <a:t>Law that those entering office (</a:t>
            </a:r>
            <a:r>
              <a:rPr lang="en-US" dirty="0" err="1"/>
              <a:t>Levitical</a:t>
            </a:r>
            <a:r>
              <a:rPr lang="en-US" dirty="0"/>
              <a:t> priesthood) needed cleansing by water</a:t>
            </a:r>
          </a:p>
          <a:p>
            <a:pPr lvl="1"/>
            <a:r>
              <a:rPr lang="en-US" dirty="0"/>
              <a:t>As a sign to John</a:t>
            </a:r>
          </a:p>
          <a:p>
            <a:pPr lvl="1"/>
            <a:r>
              <a:rPr lang="en-US" dirty="0"/>
              <a:t>Identified him with the believing remnant of Israel</a:t>
            </a:r>
          </a:p>
          <a:p>
            <a:pPr lvl="1"/>
            <a:r>
              <a:rPr lang="en-US" dirty="0"/>
              <a:t>To identify himself with sinners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32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Misconceptions concerning the baptism of Jesus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818768"/>
            <a:ext cx="7758830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Misconceptions concerning Jesus’ baptism: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“A trinity of divine persons is taught here.”</a:t>
            </a:r>
          </a:p>
        </p:txBody>
      </p:sp>
      <p:pic>
        <p:nvPicPr>
          <p:cNvPr id="3" name="Picture 2" descr="baptis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7800" y="3428902"/>
            <a:ext cx="3686943" cy="298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Misconceptions concerning the baptism of Jesus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818768"/>
            <a:ext cx="4566573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“Jesus became the fullness of the Godhead bodily at His baptism”</a:t>
            </a:r>
          </a:p>
          <a:p>
            <a:endParaRPr lang="en-US" dirty="0"/>
          </a:p>
        </p:txBody>
      </p:sp>
      <p:pic>
        <p:nvPicPr>
          <p:cNvPr id="3" name="Picture 2" descr="jesus-baptism(rh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9590" y="1958335"/>
            <a:ext cx="2748208" cy="38749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4374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Misconceptions concerning the baptism of Jesus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818768"/>
            <a:ext cx="7758830" cy="4429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05840" lvl="1" indent="-457200">
              <a:buFont typeface="Arial"/>
              <a:buChar char="•"/>
            </a:pPr>
            <a:r>
              <a:rPr lang="en-US" dirty="0"/>
              <a:t>All the persons of the trinity are, for the first time in the NT, seen together at the baptism.</a:t>
            </a:r>
          </a:p>
          <a:p>
            <a:endParaRPr lang="en-US" dirty="0"/>
          </a:p>
        </p:txBody>
      </p:sp>
      <p:pic>
        <p:nvPicPr>
          <p:cNvPr id="3" name="Picture 2" descr="JesusBaptism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496" y="2706797"/>
            <a:ext cx="4722137" cy="354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6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The Temptation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3552154" cy="4572000"/>
          </a:xfrm>
        </p:spPr>
        <p:txBody>
          <a:bodyPr/>
          <a:lstStyle/>
          <a:p>
            <a:r>
              <a:rPr lang="en-US" dirty="0"/>
              <a:t>40 days</a:t>
            </a:r>
          </a:p>
          <a:p>
            <a:pPr lvl="1"/>
            <a:r>
              <a:rPr lang="en-US" dirty="0"/>
              <a:t>Prayer</a:t>
            </a:r>
          </a:p>
          <a:p>
            <a:pPr lvl="1"/>
            <a:r>
              <a:rPr lang="en-US" dirty="0"/>
              <a:t>Fasting</a:t>
            </a:r>
          </a:p>
          <a:p>
            <a:r>
              <a:rPr lang="en-US" dirty="0"/>
              <a:t>Tempted of the Devil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Simon_Dewey_To_Be_With_Go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6521" y="1835940"/>
            <a:ext cx="5709631" cy="40749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The 1st Temptation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313014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Used Christ’s hunger pains</a:t>
            </a:r>
          </a:p>
          <a:p>
            <a:pPr lvl="1"/>
            <a:r>
              <a:rPr lang="en-US" dirty="0"/>
              <a:t>Tempted Christ to put his own human desire above God</a:t>
            </a:r>
          </a:p>
          <a:p>
            <a:pPr lvl="1"/>
            <a:r>
              <a:rPr lang="en-US" dirty="0"/>
              <a:t>Would have thwarted God’s will</a:t>
            </a:r>
          </a:p>
          <a:p>
            <a:pPr lvl="1"/>
            <a:r>
              <a:rPr lang="en-US" dirty="0"/>
              <a:t>Christ resisted (Matthew 4:4)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219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>
                <a:solidFill>
                  <a:srgbClr val="D16349"/>
                </a:solidFill>
              </a:rPr>
              <a:t>The 2nd Temptation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Beginning of the Ministry of Jesus</a:t>
            </a:r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213016" y="1313014"/>
            <a:ext cx="7758831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Jesus was asked to test His Father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Jesus’ rebuttal: Matthew 4:7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3" name="Picture 2" descr="jesustemptedinthedes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105" y="2432553"/>
            <a:ext cx="27559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774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2659</TotalTime>
  <Words>893</Words>
  <Application>Microsoft Macintosh PowerPoint</Application>
  <PresentationFormat>On-screen Show (4:3)</PresentationFormat>
  <Paragraphs>152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Courier New</vt:lpstr>
      <vt:lpstr>Georgia</vt:lpstr>
      <vt:lpstr>Wingdings</vt:lpstr>
      <vt:lpstr>Wingdings 2</vt:lpstr>
      <vt:lpstr>Civic</vt:lpstr>
      <vt:lpstr>Global University of Theological Studies {Life of Christ} </vt:lpstr>
      <vt:lpstr>Jesus’ baptism by John</vt:lpstr>
      <vt:lpstr>Jesus’ baptism by John</vt:lpstr>
      <vt:lpstr>Misconceptions concerning the baptism of Jesus</vt:lpstr>
      <vt:lpstr>Misconceptions concerning the baptism of Jesus</vt:lpstr>
      <vt:lpstr>Misconceptions concerning the baptism of Jesus</vt:lpstr>
      <vt:lpstr>The Temptation</vt:lpstr>
      <vt:lpstr>The 1st Temptation</vt:lpstr>
      <vt:lpstr>The 2nd Temptation</vt:lpstr>
      <vt:lpstr>The 3rd Temptation</vt:lpstr>
      <vt:lpstr>The 3rd Temptation</vt:lpstr>
      <vt:lpstr>The 3rd Temptation</vt:lpstr>
      <vt:lpstr>Manifestation of the Messiah</vt:lpstr>
      <vt:lpstr>John’s Twofold Testimony</vt:lpstr>
      <vt:lpstr>Testimony of the 1st disciples</vt:lpstr>
      <vt:lpstr>Testimony of the 1st disciples</vt:lpstr>
      <vt:lpstr>The First Miracle</vt:lpstr>
      <vt:lpstr>The First Miracle</vt:lpstr>
      <vt:lpstr>The First Miracle</vt:lpstr>
      <vt:lpstr>The First Miracle</vt:lpstr>
      <vt:lpstr>Capernum</vt:lpstr>
      <vt:lpstr>Early ministry in Judea</vt:lpstr>
      <vt:lpstr>Early ministry in Judea</vt:lpstr>
      <vt:lpstr>Early ministry in Judea</vt:lpstr>
      <vt:lpstr>Early ministry in Judea</vt:lpstr>
    </vt:vector>
  </TitlesOfParts>
  <Company> 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Kaylin Shirley</dc:creator>
  <cp:lastModifiedBy>Angie Clark</cp:lastModifiedBy>
  <cp:revision>69</cp:revision>
  <dcterms:created xsi:type="dcterms:W3CDTF">2011-08-23T00:03:16Z</dcterms:created>
  <dcterms:modified xsi:type="dcterms:W3CDTF">2018-02-09T20:35:35Z</dcterms:modified>
</cp:coreProperties>
</file>