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9" r:id="rId3"/>
    <p:sldId id="260" r:id="rId4"/>
    <p:sldId id="271" r:id="rId5"/>
    <p:sldId id="261" r:id="rId6"/>
    <p:sldId id="262" r:id="rId7"/>
    <p:sldId id="275" r:id="rId8"/>
    <p:sldId id="263" r:id="rId9"/>
    <p:sldId id="264" r:id="rId10"/>
    <p:sldId id="266" r:id="rId11"/>
    <p:sldId id="276" r:id="rId12"/>
    <p:sldId id="267" r:id="rId13"/>
    <p:sldId id="268" r:id="rId14"/>
    <p:sldId id="277" r:id="rId15"/>
    <p:sldId id="269" r:id="rId16"/>
    <p:sldId id="270" r:id="rId17"/>
    <p:sldId id="272" r:id="rId18"/>
    <p:sldId id="273" r:id="rId19"/>
    <p:sldId id="274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724"/>
  </p:normalViewPr>
  <p:slideViewPr>
    <p:cSldViewPr snapToGrid="0" snapToObjects="1">
      <p:cViewPr varScale="1">
        <p:scale>
          <a:sx n="140" d="100"/>
          <a:sy n="140" d="100"/>
        </p:scale>
        <p:origin x="9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dirty="0">
                <a:solidFill>
                  <a:srgbClr val="FFFFFF"/>
                </a:solidFill>
              </a:rPr>
              <a:t>Life of Christ I: The Life And Childhood Of Jesus Christ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1. The Birth and Childhood of Jesus Christ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 dirty="0"/>
              <a:t>Life of Christ I: The Birth And Childhood Of Jesus Christ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534996" cy="4572000"/>
          </a:xfrm>
        </p:spPr>
        <p:txBody>
          <a:bodyPr/>
          <a:lstStyle/>
          <a:p>
            <a:r>
              <a:rPr lang="en-US" dirty="0"/>
              <a:t>Angel Gabriel appeared to Zachariah:</a:t>
            </a:r>
          </a:p>
          <a:p>
            <a:pPr lvl="1"/>
            <a:r>
              <a:rPr lang="en-US" dirty="0"/>
              <a:t>Zacharias would have a son, John</a:t>
            </a:r>
          </a:p>
        </p:txBody>
      </p:sp>
      <p:pic>
        <p:nvPicPr>
          <p:cNvPr id="5" name="Picture 4" descr="zacharias.ange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642" y="1591266"/>
            <a:ext cx="2623226" cy="453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21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1"/>
            <a:r>
              <a:rPr lang="en-US" dirty="0"/>
              <a:t>Child would be great</a:t>
            </a:r>
          </a:p>
          <a:p>
            <a:pPr lvl="2"/>
            <a:r>
              <a:rPr lang="en-US" dirty="0"/>
              <a:t>Life-</a:t>
            </a:r>
            <a:r>
              <a:rPr lang="en-US" dirty="0" err="1"/>
              <a:t>Nazarite</a:t>
            </a:r>
            <a:endParaRPr lang="en-US" dirty="0"/>
          </a:p>
          <a:p>
            <a:pPr lvl="2"/>
            <a:r>
              <a:rPr lang="en-US" dirty="0"/>
              <a:t>Life of temperance</a:t>
            </a:r>
          </a:p>
          <a:p>
            <a:pPr lvl="2"/>
            <a:r>
              <a:rPr lang="en-US" dirty="0"/>
              <a:t>Filled with the Holy Ghost</a:t>
            </a:r>
          </a:p>
          <a:p>
            <a:pPr lvl="2"/>
            <a:r>
              <a:rPr lang="en-US" dirty="0"/>
              <a:t>Forerunner to the Messiah</a:t>
            </a:r>
          </a:p>
          <a:p>
            <a:pPr lvl="1"/>
            <a:r>
              <a:rPr lang="en-US" dirty="0"/>
              <a:t>Zachariah couldn’t speak</a:t>
            </a:r>
          </a:p>
        </p:txBody>
      </p:sp>
      <p:pic>
        <p:nvPicPr>
          <p:cNvPr id="5" name="Picture 4" descr="gods1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536" y="1733030"/>
            <a:ext cx="34925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1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Mary of the Birth of Jesus</a:t>
            </a:r>
          </a:p>
          <a:p>
            <a:pPr marL="0" indent="0">
              <a:buNone/>
            </a:pPr>
            <a:r>
              <a:rPr lang="en-US" b="1" dirty="0"/>
              <a:t>(Luke 1:26-38)</a:t>
            </a:r>
          </a:p>
          <a:p>
            <a:r>
              <a:rPr lang="en-US" dirty="0"/>
              <a:t>Mary: virgin betrothed to Joseph</a:t>
            </a:r>
          </a:p>
          <a:p>
            <a:r>
              <a:rPr lang="en-US" dirty="0"/>
              <a:t>Gabriel appeared to her, told her that:</a:t>
            </a:r>
          </a:p>
          <a:p>
            <a:pPr lvl="1"/>
            <a:r>
              <a:rPr lang="en-US" dirty="0"/>
              <a:t>She would conceive of the Holy Ghost</a:t>
            </a:r>
          </a:p>
          <a:p>
            <a:pPr lvl="1"/>
            <a:r>
              <a:rPr lang="en-US" dirty="0"/>
              <a:t>Must call her son Jesus</a:t>
            </a:r>
          </a:p>
          <a:p>
            <a:pPr lvl="1"/>
            <a:r>
              <a:rPr lang="en-US" dirty="0"/>
              <a:t>Fulfillment of Messianic hope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333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282278" y="1527048"/>
            <a:ext cx="5523393" cy="4572000"/>
          </a:xfrm>
        </p:spPr>
        <p:txBody>
          <a:bodyPr/>
          <a:lstStyle/>
          <a:p>
            <a:r>
              <a:rPr lang="en-US" dirty="0"/>
              <a:t>Gabriel told Mary her cousin Elizabeth was pregnant</a:t>
            </a:r>
          </a:p>
          <a:p>
            <a:pPr lvl="1"/>
            <a:r>
              <a:rPr lang="en-US" dirty="0"/>
              <a:t>Upon Mary’s visit, Elizabeth filled with the Holy Ghost</a:t>
            </a:r>
          </a:p>
        </p:txBody>
      </p:sp>
      <p:pic>
        <p:nvPicPr>
          <p:cNvPr id="5" name="Picture 4" descr="blocmar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75" y="1612662"/>
            <a:ext cx="2703687" cy="435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92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r>
              <a:rPr lang="en-US" dirty="0"/>
              <a:t>Song of Elizabeth: 1</a:t>
            </a:r>
            <a:r>
              <a:rPr lang="en-US" baseline="30000" dirty="0"/>
              <a:t>st</a:t>
            </a:r>
            <a:r>
              <a:rPr lang="en-US" dirty="0"/>
              <a:t> New Testament Hymn</a:t>
            </a:r>
          </a:p>
          <a:p>
            <a:r>
              <a:rPr lang="en-US" dirty="0"/>
              <a:t>Elizabeth delivered a son, Zachariah’s speech restored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 descr="Elizabeth_and_Ma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386" y="2583007"/>
            <a:ext cx="4195014" cy="314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41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Joseph (Matthew 1:18-25)</a:t>
            </a:r>
          </a:p>
          <a:p>
            <a:r>
              <a:rPr lang="en-US" dirty="0"/>
              <a:t>Joseph’s plan: to put Mary away privately</a:t>
            </a:r>
          </a:p>
          <a:p>
            <a:r>
              <a:rPr lang="en-US" dirty="0"/>
              <a:t>Joseph’s dream</a:t>
            </a:r>
          </a:p>
          <a:p>
            <a:pPr lvl="1"/>
            <a:r>
              <a:rPr lang="en-US" dirty="0"/>
              <a:t>“God with us”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01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200" i="1" dirty="0"/>
              <a:t>The Birth and Childhood of Jesus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Matthew: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Links the Messiah to ancient prophecy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Mark: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Personality and works of Jesus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More complete account of His life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31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7"/>
            <a:ext cx="7758831" cy="2557967"/>
          </a:xfrm>
        </p:spPr>
        <p:txBody>
          <a:bodyPr/>
          <a:lstStyle/>
          <a:p>
            <a:r>
              <a:rPr lang="en-US" sz="5400" i="1" dirty="0"/>
              <a:t>The </a:t>
            </a:r>
            <a:br>
              <a:rPr lang="en-US" sz="5400" i="1" dirty="0"/>
            </a:br>
            <a:r>
              <a:rPr lang="en-US" sz="5400" i="1" dirty="0"/>
              <a:t>Virgin Birth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2368641"/>
            <a:ext cx="7654759" cy="40422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Attested through scriptures: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Isaiah 7:14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Matthew 1:20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CUsersCREBADesktopMary-in-the-B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190" y="2982203"/>
            <a:ext cx="1845009" cy="3008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8547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7"/>
            <a:ext cx="7758831" cy="2557967"/>
          </a:xfrm>
        </p:spPr>
        <p:txBody>
          <a:bodyPr/>
          <a:lstStyle/>
          <a:p>
            <a:r>
              <a:rPr lang="en-US" sz="5400" i="1" dirty="0"/>
              <a:t>Time and place of </a:t>
            </a:r>
            <a:br>
              <a:rPr lang="en-US" sz="5400" i="1" dirty="0"/>
            </a:br>
            <a:r>
              <a:rPr lang="en-US" sz="5400" i="1" dirty="0"/>
              <a:t>Birth</a:t>
            </a:r>
            <a:br>
              <a:rPr lang="en-US" sz="5400" i="1" dirty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2368641"/>
            <a:ext cx="7654759" cy="40422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Approximately 5 B.C.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Bethlehem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6 miles from Jerusalem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Crowded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Born in stable</a:t>
            </a:r>
          </a:p>
        </p:txBody>
      </p:sp>
      <p:pic>
        <p:nvPicPr>
          <p:cNvPr id="3" name="Picture 2" descr="kissing_the_face_of_god_morgan weist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800" y="2126878"/>
            <a:ext cx="24003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9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69662"/>
          </a:xfrm>
        </p:spPr>
        <p:txBody>
          <a:bodyPr/>
          <a:lstStyle/>
          <a:p>
            <a:r>
              <a:rPr lang="en-US" sz="5400" i="1" dirty="0"/>
              <a:t>The Shepherds</a:t>
            </a:r>
            <a:br>
              <a:rPr lang="en-US" sz="5400" i="1" dirty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12270"/>
            <a:ext cx="5194563" cy="4698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Plains east of Bethlehem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Luke 2:10-11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(1</a:t>
            </a:r>
            <a:r>
              <a:rPr lang="en-US" baseline="30000" dirty="0"/>
              <a:t>st</a:t>
            </a:r>
            <a:r>
              <a:rPr lang="en-US" dirty="0"/>
              <a:t> divine message to Israel in 400 years)</a:t>
            </a:r>
          </a:p>
        </p:txBody>
      </p:sp>
      <p:pic>
        <p:nvPicPr>
          <p:cNvPr id="3" name="Picture 2" descr="angels-visit-the-shepher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590" y="2334009"/>
            <a:ext cx="2824436" cy="3467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385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Logos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 the Bible: a mystery:</a:t>
            </a:r>
          </a:p>
          <a:p>
            <a:pPr lvl="1"/>
            <a:r>
              <a:rPr lang="en-US" dirty="0"/>
              <a:t>Truth revealed by God</a:t>
            </a:r>
          </a:p>
          <a:p>
            <a:pPr lvl="1"/>
            <a:r>
              <a:rPr lang="en-US" dirty="0"/>
              <a:t>Above human reasoning</a:t>
            </a:r>
          </a:p>
          <a:p>
            <a:pPr lvl="1"/>
            <a:endParaRPr lang="en-US" dirty="0"/>
          </a:p>
          <a:p>
            <a:r>
              <a:rPr lang="en-US" dirty="0"/>
              <a:t>In the NT – a mystery:</a:t>
            </a:r>
          </a:p>
          <a:p>
            <a:pPr lvl="1"/>
            <a:r>
              <a:rPr lang="en-US" dirty="0"/>
              <a:t>Feature secret to the world until appointed time</a:t>
            </a:r>
          </a:p>
          <a:p>
            <a:pPr lvl="1"/>
            <a:endParaRPr lang="en-US" dirty="0"/>
          </a:p>
          <a:p>
            <a:r>
              <a:rPr lang="en-US" dirty="0"/>
              <a:t>John 1:1, 14, </a:t>
            </a:r>
          </a:p>
          <a:p>
            <a:r>
              <a:rPr lang="en-US" dirty="0"/>
              <a:t>1 Timothy 3:16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69662"/>
          </a:xfrm>
        </p:spPr>
        <p:txBody>
          <a:bodyPr/>
          <a:lstStyle/>
          <a:p>
            <a:r>
              <a:rPr lang="en-US" sz="5400" i="1" dirty="0"/>
              <a:t>The Shepherds</a:t>
            </a:r>
            <a:br>
              <a:rPr lang="en-US" sz="5400" i="1" dirty="0"/>
            </a:br>
            <a:endParaRPr lang="en-US" sz="5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12270"/>
            <a:ext cx="7654759" cy="4698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Shepherds despised by Jews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Sheep-tending made them unclean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Found Joseph and Mary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Revealed message of angels</a:t>
            </a:r>
          </a:p>
        </p:txBody>
      </p:sp>
    </p:spTree>
    <p:extLst>
      <p:ext uri="{BB962C8B-B14F-4D97-AF65-F5344CB8AC3E}">
        <p14:creationId xmlns:p14="http://schemas.microsoft.com/office/powerpoint/2010/main" val="240208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Presentation at Temple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572000"/>
          </a:xfrm>
        </p:spPr>
        <p:txBody>
          <a:bodyPr/>
          <a:lstStyle/>
          <a:p>
            <a:r>
              <a:rPr lang="en-US" dirty="0"/>
              <a:t>41</a:t>
            </a:r>
            <a:r>
              <a:rPr lang="en-US" baseline="30000" dirty="0"/>
              <a:t>st</a:t>
            </a:r>
            <a:r>
              <a:rPr lang="en-US" dirty="0"/>
              <a:t> day</a:t>
            </a:r>
          </a:p>
          <a:p>
            <a:r>
              <a:rPr lang="en-US" dirty="0"/>
              <a:t>2 purposes for trip:</a:t>
            </a:r>
          </a:p>
          <a:p>
            <a:pPr lvl="1"/>
            <a:r>
              <a:rPr lang="en-US" dirty="0"/>
              <a:t>To redeem Mary from her “uncleanliness”</a:t>
            </a:r>
          </a:p>
          <a:p>
            <a:pPr lvl="1"/>
            <a:r>
              <a:rPr lang="en-US" dirty="0"/>
              <a:t>To redeem her firstborn from priestly service</a:t>
            </a:r>
          </a:p>
          <a:p>
            <a:pPr lvl="1"/>
            <a:endParaRPr lang="en-US" dirty="0"/>
          </a:p>
        </p:txBody>
      </p:sp>
      <p:pic>
        <p:nvPicPr>
          <p:cNvPr id="5" name="Picture 4" descr="presentationofbabyjesusatthe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265" y="2140338"/>
            <a:ext cx="3701086" cy="358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Presentation at Temple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2 young doves</a:t>
            </a:r>
          </a:p>
          <a:p>
            <a:pPr lvl="1"/>
            <a:r>
              <a:rPr lang="en-US" dirty="0"/>
              <a:t>Indicate humble circumstances</a:t>
            </a:r>
          </a:p>
          <a:p>
            <a:pPr lvl="1"/>
            <a:r>
              <a:rPr lang="en-US" dirty="0"/>
              <a:t>5 shekels (four dollars)</a:t>
            </a:r>
          </a:p>
          <a:p>
            <a:endParaRPr lang="en-US" dirty="0"/>
          </a:p>
          <a:p>
            <a:r>
              <a:rPr lang="en-US" dirty="0"/>
              <a:t>Simeon blessed Jesus, Joseph and Mary</a:t>
            </a:r>
          </a:p>
          <a:p>
            <a:pPr lvl="1"/>
            <a:r>
              <a:rPr lang="en-US" dirty="0"/>
              <a:t>Luke 2:29-32</a:t>
            </a:r>
          </a:p>
          <a:p>
            <a:pPr lvl="1"/>
            <a:r>
              <a:rPr lang="en-US" dirty="0"/>
              <a:t>Luke 2:34-35</a:t>
            </a:r>
          </a:p>
        </p:txBody>
      </p:sp>
    </p:spTree>
    <p:extLst>
      <p:ext uri="{BB962C8B-B14F-4D97-AF65-F5344CB8AC3E}">
        <p14:creationId xmlns:p14="http://schemas.microsoft.com/office/powerpoint/2010/main" val="890014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The Wise Men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3" y="1527048"/>
            <a:ext cx="3962400" cy="4572000"/>
          </a:xfrm>
        </p:spPr>
        <p:txBody>
          <a:bodyPr/>
          <a:lstStyle/>
          <a:p>
            <a:r>
              <a:rPr lang="en-US" dirty="0"/>
              <a:t>Priests from:</a:t>
            </a:r>
          </a:p>
          <a:p>
            <a:pPr lvl="1"/>
            <a:r>
              <a:rPr lang="en-US" dirty="0"/>
              <a:t>Persia</a:t>
            </a:r>
          </a:p>
          <a:p>
            <a:pPr lvl="1"/>
            <a:r>
              <a:rPr lang="en-US" dirty="0"/>
              <a:t>Arabia or</a:t>
            </a:r>
          </a:p>
          <a:p>
            <a:pPr lvl="1"/>
            <a:r>
              <a:rPr lang="en-US" dirty="0"/>
              <a:t>Babylonia</a:t>
            </a:r>
          </a:p>
          <a:p>
            <a:r>
              <a:rPr lang="en-US" dirty="0"/>
              <a:t>Star in the east</a:t>
            </a:r>
          </a:p>
          <a:p>
            <a:r>
              <a:rPr lang="en-US" dirty="0"/>
              <a:t>Magi’s inquiries reached Herod</a:t>
            </a:r>
          </a:p>
          <a:p>
            <a:pPr lvl="1"/>
            <a:r>
              <a:rPr lang="en-US" dirty="0"/>
              <a:t>Matthew 2:7-8</a:t>
            </a:r>
          </a:p>
        </p:txBody>
      </p:sp>
      <p:pic>
        <p:nvPicPr>
          <p:cNvPr id="5" name="Picture 4" descr="3_wisem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152" y="1876462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27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Wise Men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Wise Men found Mary and Jesus in Bethlehem</a:t>
            </a:r>
          </a:p>
          <a:p>
            <a:pPr lvl="1"/>
            <a:r>
              <a:rPr lang="en-US" dirty="0"/>
              <a:t>Worshipped infant</a:t>
            </a:r>
          </a:p>
          <a:p>
            <a:r>
              <a:rPr lang="en-US" dirty="0"/>
              <a:t>Gifts:</a:t>
            </a:r>
          </a:p>
          <a:p>
            <a:pPr lvl="1"/>
            <a:r>
              <a:rPr lang="en-US" dirty="0"/>
              <a:t>Gold (royalty)</a:t>
            </a:r>
          </a:p>
          <a:p>
            <a:pPr lvl="1"/>
            <a:r>
              <a:rPr lang="en-US" dirty="0"/>
              <a:t>Frankincense (divinity)</a:t>
            </a:r>
          </a:p>
          <a:p>
            <a:pPr lvl="1"/>
            <a:r>
              <a:rPr lang="en-US" dirty="0"/>
              <a:t>Myrrh (humanity)</a:t>
            </a:r>
          </a:p>
        </p:txBody>
      </p:sp>
      <p:pic>
        <p:nvPicPr>
          <p:cNvPr id="5" name="Picture 4" descr="w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510" y="2482792"/>
            <a:ext cx="4400679" cy="312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69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The Wise Men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Warning dream</a:t>
            </a:r>
          </a:p>
          <a:p>
            <a:r>
              <a:rPr lang="en-US" dirty="0"/>
              <a:t>Herod ordered death of all children 2 years and under in Bethlehem</a:t>
            </a:r>
          </a:p>
          <a:p>
            <a:pPr lvl="1"/>
            <a:r>
              <a:rPr lang="en-US" dirty="0"/>
              <a:t>Estimated 14,000-20,000 children murdered</a:t>
            </a:r>
          </a:p>
        </p:txBody>
      </p:sp>
    </p:spTree>
    <p:extLst>
      <p:ext uri="{BB962C8B-B14F-4D97-AF65-F5344CB8AC3E}">
        <p14:creationId xmlns:p14="http://schemas.microsoft.com/office/powerpoint/2010/main" val="3624916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Flight to Egypt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Warning dream</a:t>
            </a:r>
          </a:p>
          <a:p>
            <a:r>
              <a:rPr lang="en-US" dirty="0"/>
              <a:t>Joseph to Mary and Child to Egypt</a:t>
            </a:r>
          </a:p>
          <a:p>
            <a:pPr lvl="1"/>
            <a:r>
              <a:rPr lang="en-US" dirty="0"/>
              <a:t>Provided for by </a:t>
            </a:r>
            <a:r>
              <a:rPr lang="en-US" dirty="0" err="1"/>
              <a:t>Magis</a:t>
            </a:r>
            <a:r>
              <a:rPr lang="en-US" dirty="0"/>
              <a:t>’ gifts</a:t>
            </a:r>
          </a:p>
          <a:p>
            <a:r>
              <a:rPr lang="en-US" dirty="0"/>
              <a:t>Herod died,</a:t>
            </a:r>
          </a:p>
          <a:p>
            <a:pPr lvl="1"/>
            <a:r>
              <a:rPr lang="en-US" dirty="0"/>
              <a:t>Angel instructed Joseph to return to Israel</a:t>
            </a:r>
          </a:p>
          <a:p>
            <a:pPr lvl="1"/>
            <a:r>
              <a:rPr lang="en-US" dirty="0"/>
              <a:t>Joseph and Mary settled in Nazareth</a:t>
            </a:r>
          </a:p>
          <a:p>
            <a:r>
              <a:rPr lang="en-US" dirty="0"/>
              <a:t>Luke 2:40</a:t>
            </a:r>
          </a:p>
        </p:txBody>
      </p:sp>
    </p:spTree>
    <p:extLst>
      <p:ext uri="{BB962C8B-B14F-4D97-AF65-F5344CB8AC3E}">
        <p14:creationId xmlns:p14="http://schemas.microsoft.com/office/powerpoint/2010/main" val="1808750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Flight to Egypt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Education:</a:t>
            </a:r>
          </a:p>
          <a:p>
            <a:pPr lvl="1"/>
            <a:r>
              <a:rPr lang="en-US" dirty="0"/>
              <a:t>Mother taught </a:t>
            </a:r>
            <a:r>
              <a:rPr lang="en-US" dirty="0" err="1"/>
              <a:t>Shema</a:t>
            </a:r>
            <a:endParaRPr lang="en-US" dirty="0"/>
          </a:p>
          <a:p>
            <a:pPr lvl="1"/>
            <a:r>
              <a:rPr lang="en-US" dirty="0"/>
              <a:t>Father taught Torah</a:t>
            </a:r>
          </a:p>
          <a:p>
            <a:pPr lvl="1"/>
            <a:r>
              <a:rPr lang="en-US" dirty="0"/>
              <a:t>Formal education in Synagogue at 6 years old</a:t>
            </a:r>
          </a:p>
          <a:p>
            <a:pPr lvl="1"/>
            <a:r>
              <a:rPr lang="en-US" dirty="0"/>
              <a:t>Joseph taught Jesus carpentry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 Growing Up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832" y="2297295"/>
            <a:ext cx="2074840" cy="28777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31231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Flight to Egypt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21875" cy="4572000"/>
          </a:xfrm>
        </p:spPr>
        <p:txBody>
          <a:bodyPr/>
          <a:lstStyle/>
          <a:p>
            <a:r>
              <a:rPr lang="en-US" dirty="0"/>
              <a:t>Jesus’ curriculum included linguistic skills</a:t>
            </a:r>
          </a:p>
          <a:p>
            <a:pPr lvl="1"/>
            <a:r>
              <a:rPr lang="en-US" dirty="0"/>
              <a:t>Aramaic</a:t>
            </a:r>
          </a:p>
          <a:p>
            <a:pPr lvl="1"/>
            <a:r>
              <a:rPr lang="en-US" dirty="0"/>
              <a:t>Hebrew</a:t>
            </a:r>
          </a:p>
          <a:p>
            <a:pPr lvl="1"/>
            <a:r>
              <a:rPr lang="en-US" dirty="0"/>
              <a:t>Greek</a:t>
            </a:r>
          </a:p>
          <a:p>
            <a:r>
              <a:rPr lang="en-US" dirty="0"/>
              <a:t>Mary and Joseph had 4 sons and at least 2 daughters</a:t>
            </a:r>
          </a:p>
          <a:p>
            <a:pPr lvl="1"/>
            <a:endParaRPr lang="en-US" dirty="0"/>
          </a:p>
        </p:txBody>
      </p:sp>
      <p:pic>
        <p:nvPicPr>
          <p:cNvPr id="5" name="Picture 4" descr="Jesus Growing Up-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23418" y="1647737"/>
            <a:ext cx="3302632" cy="4613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96095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In The Temple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When Christ was 12, attended </a:t>
            </a:r>
            <a:r>
              <a:rPr lang="en-US" dirty="0" err="1"/>
              <a:t>passover</a:t>
            </a:r>
            <a:r>
              <a:rPr lang="en-US" dirty="0"/>
              <a:t> feast with parents</a:t>
            </a:r>
          </a:p>
          <a:p>
            <a:pPr lvl="1"/>
            <a:r>
              <a:rPr lang="en-US" dirty="0"/>
              <a:t>Joseph and Mary lost Jesus on the way back</a:t>
            </a:r>
          </a:p>
          <a:p>
            <a:pPr lvl="1"/>
            <a:r>
              <a:rPr lang="en-US" dirty="0"/>
              <a:t>Found Him “sitting in the midst of the doctors”, astounding them.</a:t>
            </a:r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3" name="Picture 2" descr="Jesus Growing Up-0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582" y="3243009"/>
            <a:ext cx="3987152" cy="3005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4664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Logos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Logos: </a:t>
            </a:r>
          </a:p>
          <a:p>
            <a:pPr lvl="1"/>
            <a:r>
              <a:rPr lang="en-US" dirty="0"/>
              <a:t>First principle</a:t>
            </a:r>
          </a:p>
          <a:p>
            <a:pPr lvl="1"/>
            <a:r>
              <a:rPr lang="en-US" dirty="0"/>
              <a:t>Prime cause of everything</a:t>
            </a:r>
          </a:p>
          <a:p>
            <a:pPr lvl="1"/>
            <a:r>
              <a:rPr lang="en-US" dirty="0"/>
              <a:t>John 1:1</a:t>
            </a:r>
          </a:p>
        </p:txBody>
      </p:sp>
      <p:pic>
        <p:nvPicPr>
          <p:cNvPr id="5" name="Picture 4" descr="logo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9565">
            <a:off x="4403597" y="2554137"/>
            <a:ext cx="4072057" cy="1773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bib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0032">
            <a:off x="1055740" y="3439919"/>
            <a:ext cx="3111327" cy="2072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45417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In The Temple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i="1" dirty="0"/>
              <a:t>“And Jesus increased in wisdom [intellectually] and stature [</a:t>
            </a:r>
            <a:r>
              <a:rPr lang="en-US" i="1" dirty="0" err="1"/>
              <a:t>physi</a:t>
            </a:r>
            <a:r>
              <a:rPr lang="en-US" i="1" dirty="0"/>
              <a:t>- </a:t>
            </a:r>
            <a:r>
              <a:rPr lang="en-US" i="1" dirty="0" err="1"/>
              <a:t>cally</a:t>
            </a:r>
            <a:r>
              <a:rPr lang="en-US" i="1" dirty="0"/>
              <a:t>] and in </a:t>
            </a:r>
            <a:r>
              <a:rPr lang="en-US" i="1" dirty="0" err="1"/>
              <a:t>favour</a:t>
            </a:r>
            <a:r>
              <a:rPr lang="en-US" i="1" dirty="0"/>
              <a:t> with God [spiritually] and man [socially].”</a:t>
            </a:r>
          </a:p>
          <a:p>
            <a:pPr marL="1005840" lvl="1" indent="-457200">
              <a:buFont typeface="Arial"/>
              <a:buChar char="•"/>
            </a:pPr>
            <a:r>
              <a:rPr lang="en-US" i="1" dirty="0"/>
              <a:t>-Luke 2:52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1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/>
              <a:t>The Logos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Logos, the thought was made flesh and dwelt among us</a:t>
            </a:r>
          </a:p>
          <a:p>
            <a:r>
              <a:rPr lang="en-US" sz="4000" dirty="0"/>
              <a:t>Substitute PLAN for </a:t>
            </a:r>
            <a:r>
              <a:rPr lang="en-US" sz="4000" i="1" dirty="0"/>
              <a:t>Word, Logos  or thought</a:t>
            </a:r>
          </a:p>
        </p:txBody>
      </p:sp>
    </p:spTree>
    <p:extLst>
      <p:ext uri="{BB962C8B-B14F-4D97-AF65-F5344CB8AC3E}">
        <p14:creationId xmlns:p14="http://schemas.microsoft.com/office/powerpoint/2010/main" val="488501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Genealogies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Genealogies of Jesus show: </a:t>
            </a:r>
          </a:p>
          <a:p>
            <a:pPr lvl="1"/>
            <a:r>
              <a:rPr lang="en-US" dirty="0"/>
              <a:t>His royal descent</a:t>
            </a:r>
          </a:p>
          <a:p>
            <a:pPr lvl="1"/>
            <a:r>
              <a:rPr lang="en-US" dirty="0"/>
              <a:t>His wider human relation</a:t>
            </a:r>
          </a:p>
          <a:p>
            <a:pPr lvl="1"/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Genealogy in Matthew:</a:t>
            </a:r>
          </a:p>
          <a:p>
            <a:pPr lvl="1"/>
            <a:r>
              <a:rPr lang="en-US" dirty="0"/>
              <a:t>Writing for the Jews</a:t>
            </a:r>
          </a:p>
          <a:p>
            <a:pPr lvl="1"/>
            <a:r>
              <a:rPr lang="en-US" dirty="0"/>
              <a:t>From Joseph to David, to Abraham</a:t>
            </a:r>
          </a:p>
          <a:p>
            <a:pPr lvl="1"/>
            <a:endParaRPr lang="en-US" dirty="0"/>
          </a:p>
        </p:txBody>
      </p:sp>
      <p:pic>
        <p:nvPicPr>
          <p:cNvPr id="7" name="Picture 6" descr="JesusPortrai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42663" y="2154606"/>
            <a:ext cx="2500745" cy="3804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Genealogies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Genealogy in 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belonged to human race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Ideal man</a:t>
            </a:r>
          </a:p>
        </p:txBody>
      </p:sp>
      <p:pic>
        <p:nvPicPr>
          <p:cNvPr id="3" name="Picture 2" descr="jesu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538" y="2610304"/>
            <a:ext cx="2868706" cy="3359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396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Genealogies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Matthew: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Defined His place in Human race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Wider messianic hope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Jesus_of_Nazareth_by_shimo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3099" y="2349556"/>
            <a:ext cx="2901299" cy="4032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702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4000" i="1" dirty="0"/>
              <a:t>The Genealogies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341279"/>
            <a:ext cx="7654759" cy="49071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Mark: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Great works of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was mighty God, son of God,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Luke: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Associated Him with whole human race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52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The Annunciations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 I: The Life And Childhood Of Jesus Christ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The Annunciation to Zacharias of the Birth of John (Luke 1:5-25)</a:t>
            </a:r>
          </a:p>
          <a:p>
            <a:r>
              <a:rPr lang="en-US" dirty="0"/>
              <a:t>20,000 priests</a:t>
            </a:r>
          </a:p>
          <a:p>
            <a:pPr lvl="1"/>
            <a:r>
              <a:rPr lang="en-US" dirty="0"/>
              <a:t>24 courses</a:t>
            </a:r>
          </a:p>
          <a:p>
            <a:pPr lvl="1"/>
            <a:r>
              <a:rPr lang="en-US" dirty="0"/>
              <a:t>Each course had 8 day duty</a:t>
            </a:r>
          </a:p>
          <a:p>
            <a:r>
              <a:rPr lang="en-US" dirty="0"/>
              <a:t>Zacharias – course of </a:t>
            </a:r>
            <a:r>
              <a:rPr lang="en-US" dirty="0" err="1"/>
              <a:t>Abijah</a:t>
            </a:r>
            <a:endParaRPr lang="en-US" dirty="0"/>
          </a:p>
          <a:p>
            <a:pPr lvl="1"/>
            <a:r>
              <a:rPr lang="en-US" dirty="0"/>
              <a:t>Once a year, offered incense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8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1800</TotalTime>
  <Words>1075</Words>
  <Application>Microsoft Macintosh PowerPoint</Application>
  <PresentationFormat>On-screen Show (4:3)</PresentationFormat>
  <Paragraphs>202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Logos</vt:lpstr>
      <vt:lpstr>The Logos</vt:lpstr>
      <vt:lpstr>The Logos</vt:lpstr>
      <vt:lpstr>The Genealogies</vt:lpstr>
      <vt:lpstr>The Genealogies</vt:lpstr>
      <vt:lpstr>The Genealogies</vt:lpstr>
      <vt:lpstr>The Genealogies</vt:lpstr>
      <vt:lpstr>The Annunciations</vt:lpstr>
      <vt:lpstr>The Annunciations</vt:lpstr>
      <vt:lpstr>The Annunciations</vt:lpstr>
      <vt:lpstr>The Annunciations</vt:lpstr>
      <vt:lpstr>The Annunciations</vt:lpstr>
      <vt:lpstr>The Annunciations</vt:lpstr>
      <vt:lpstr>The Annunciations</vt:lpstr>
      <vt:lpstr>The Birth and Childhood of Jesus</vt:lpstr>
      <vt:lpstr>The  Virgin Birth</vt:lpstr>
      <vt:lpstr>Time and place of  Birth </vt:lpstr>
      <vt:lpstr>The Shepherds </vt:lpstr>
      <vt:lpstr>The Shepherds </vt:lpstr>
      <vt:lpstr>Presentation at Temple</vt:lpstr>
      <vt:lpstr>Presentation at Temple</vt:lpstr>
      <vt:lpstr>The Wise Men</vt:lpstr>
      <vt:lpstr>The Wise Men</vt:lpstr>
      <vt:lpstr>The Wise Men</vt:lpstr>
      <vt:lpstr>The Flight to Egypt</vt:lpstr>
      <vt:lpstr>The Flight to Egypt</vt:lpstr>
      <vt:lpstr>The Flight to Egypt</vt:lpstr>
      <vt:lpstr>In The Temple</vt:lpstr>
      <vt:lpstr>In The Temple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Kaylin Shirley</dc:creator>
  <cp:lastModifiedBy>Angie Clark</cp:lastModifiedBy>
  <cp:revision>35</cp:revision>
  <dcterms:created xsi:type="dcterms:W3CDTF">2011-08-23T00:03:16Z</dcterms:created>
  <dcterms:modified xsi:type="dcterms:W3CDTF">2018-02-09T20:33:35Z</dcterms:modified>
</cp:coreProperties>
</file>