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9054-B0BB-2F42-91FC-CE9109A0E525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E36E-47D1-4241-AC43-96AF15796BC4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6F01-0878-7A4C-B878-B8B096BCEAF1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CB7D2-D604-BB41-A492-2AFAF41968BD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6562-FCD0-684A-A69A-A3163EC4BF5C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42539-1EF7-E84E-A287-FA6BBE61234C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3843-D05C-C042-8E1A-D7B5A3E89949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6A08-0F32-6E4C-AA79-3218CD2829F6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7E9D-9674-BD45-85C5-01DE68CA7AA8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D271-CE1B-3E4C-B8CB-FBFD7C0877C2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4E1C-A97E-FB4D-8765-663F4D0646F8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3F22EB3-A432-044E-934B-4F4A8DE62E72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Four Gospels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663204"/>
            <a:ext cx="6858000" cy="1484376"/>
          </a:xfrm>
        </p:spPr>
        <p:txBody>
          <a:bodyPr>
            <a:normAutofit/>
          </a:bodyPr>
          <a:lstStyle/>
          <a:p>
            <a:r>
              <a:rPr lang="en-US" sz="4400" dirty="0"/>
              <a:t>1. The Four Gospels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Gospel of Mark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7833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4. Theme</a:t>
            </a:r>
          </a:p>
          <a:p>
            <a:r>
              <a:rPr lang="en-US" dirty="0"/>
              <a:t>Jesus being Christ, servant</a:t>
            </a:r>
          </a:p>
          <a:p>
            <a:pPr marL="0" indent="0">
              <a:buNone/>
            </a:pPr>
            <a:r>
              <a:rPr lang="en-US" b="1" dirty="0"/>
              <a:t>5. Key Word</a:t>
            </a:r>
          </a:p>
          <a:p>
            <a:r>
              <a:rPr lang="en-US" dirty="0"/>
              <a:t>Straightway</a:t>
            </a:r>
          </a:p>
          <a:p>
            <a:pPr marL="0" indent="0">
              <a:buNone/>
            </a:pPr>
            <a:r>
              <a:rPr lang="en-US" b="1" dirty="0"/>
              <a:t>6. Style</a:t>
            </a:r>
          </a:p>
          <a:p>
            <a:r>
              <a:rPr lang="en-US" dirty="0"/>
              <a:t>Action</a:t>
            </a:r>
          </a:p>
          <a:p>
            <a:pPr lvl="1"/>
            <a:r>
              <a:rPr lang="en-US" dirty="0"/>
              <a:t>19 miracles recorded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</p:spTree>
    <p:extLst>
      <p:ext uri="{BB962C8B-B14F-4D97-AF65-F5344CB8AC3E}">
        <p14:creationId xmlns:p14="http://schemas.microsoft.com/office/powerpoint/2010/main" val="138211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The Gospel of Luke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753902"/>
            <a:ext cx="7657759" cy="34548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dirty="0"/>
              <a:t>1. Author</a:t>
            </a:r>
          </a:p>
          <a:p>
            <a:r>
              <a:rPr lang="en-US" sz="3600" b="1" dirty="0"/>
              <a:t> </a:t>
            </a:r>
            <a:r>
              <a:rPr lang="en-US" sz="3600" dirty="0"/>
              <a:t>Luke</a:t>
            </a:r>
          </a:p>
          <a:p>
            <a:pPr marL="0" indent="0">
              <a:buNone/>
            </a:pPr>
            <a:r>
              <a:rPr lang="en-US" sz="3600" b="1" dirty="0"/>
              <a:t>2. To Whom Addressed</a:t>
            </a:r>
          </a:p>
          <a:p>
            <a:r>
              <a:rPr lang="en-US" sz="3600" b="1" dirty="0"/>
              <a:t> </a:t>
            </a:r>
            <a:r>
              <a:rPr lang="en-US" sz="3600" dirty="0" err="1"/>
              <a:t>Theophilus</a:t>
            </a:r>
            <a:endParaRPr lang="en-US" sz="3600" dirty="0"/>
          </a:p>
          <a:p>
            <a:pPr marL="0" indent="0">
              <a:buNone/>
            </a:pPr>
            <a:r>
              <a:rPr lang="en-US" sz="3600" b="1" dirty="0"/>
              <a:t>3. Date</a:t>
            </a:r>
          </a:p>
          <a:p>
            <a:r>
              <a:rPr lang="en-US" sz="3600" dirty="0"/>
              <a:t>AD 60-AD 70</a:t>
            </a:r>
          </a:p>
          <a:p>
            <a:endParaRPr lang="en-US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6" name="Picture 5" descr="luke-stud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125" y="3075362"/>
            <a:ext cx="3632705" cy="188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54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D. The Gospel of Luke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753902"/>
            <a:ext cx="7657759" cy="3454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4. Purpose</a:t>
            </a:r>
          </a:p>
          <a:p>
            <a:r>
              <a:rPr lang="en-US" sz="3600" b="1" dirty="0"/>
              <a:t> </a:t>
            </a:r>
            <a:r>
              <a:rPr lang="en-US" sz="3600" dirty="0"/>
              <a:t>Son of Man</a:t>
            </a:r>
          </a:p>
          <a:p>
            <a:pPr marL="0" indent="0">
              <a:buNone/>
            </a:pPr>
            <a:r>
              <a:rPr lang="en-US" sz="3600" b="1" dirty="0"/>
              <a:t>5. Key Verse</a:t>
            </a:r>
          </a:p>
          <a:p>
            <a:r>
              <a:rPr lang="en-US" sz="3600" b="1" dirty="0"/>
              <a:t> </a:t>
            </a:r>
            <a:r>
              <a:rPr lang="en-US" sz="3600" dirty="0"/>
              <a:t>Luke 1:4</a:t>
            </a:r>
            <a:endParaRPr lang="en-US" sz="3600" b="1" dirty="0"/>
          </a:p>
          <a:p>
            <a:pPr marL="0" indent="0">
              <a:buNone/>
            </a:pPr>
            <a:endParaRPr lang="en-US" sz="3600" dirty="0"/>
          </a:p>
          <a:p>
            <a:endParaRPr lang="en-US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</p:spTree>
    <p:extLst>
      <p:ext uri="{BB962C8B-B14F-4D97-AF65-F5344CB8AC3E}">
        <p14:creationId xmlns:p14="http://schemas.microsoft.com/office/powerpoint/2010/main" val="197735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Gospel of John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7833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b="1" dirty="0"/>
              <a:t>Author</a:t>
            </a:r>
          </a:p>
          <a:p>
            <a:r>
              <a:rPr lang="en-US" dirty="0"/>
              <a:t>John</a:t>
            </a:r>
          </a:p>
          <a:p>
            <a:pPr lvl="1"/>
            <a:r>
              <a:rPr lang="en-US" dirty="0"/>
              <a:t>The beloved disciple</a:t>
            </a:r>
          </a:p>
          <a:p>
            <a:pPr marL="0" indent="0">
              <a:buNone/>
            </a:pPr>
            <a:r>
              <a:rPr lang="en-US" b="1" dirty="0"/>
              <a:t>2. To Whom Addressed</a:t>
            </a:r>
          </a:p>
          <a:p>
            <a:r>
              <a:rPr lang="en-US" dirty="0"/>
              <a:t>To the church</a:t>
            </a:r>
          </a:p>
          <a:p>
            <a:pPr marL="0" indent="0">
              <a:buNone/>
            </a:pPr>
            <a:r>
              <a:rPr lang="en-US" b="1" dirty="0"/>
              <a:t>3. Date</a:t>
            </a:r>
          </a:p>
          <a:p>
            <a:r>
              <a:rPr lang="en-US" dirty="0"/>
              <a:t>AD 97</a:t>
            </a:r>
          </a:p>
          <a:p>
            <a:pPr lvl="1"/>
            <a:r>
              <a:rPr lang="en-US" dirty="0"/>
              <a:t>19 miracles recorded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 descr="John-Bi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396" y="584652"/>
            <a:ext cx="3273062" cy="464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32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 The Gospel of John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7833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4. Purpose</a:t>
            </a:r>
          </a:p>
          <a:p>
            <a:r>
              <a:rPr lang="en-US" dirty="0"/>
              <a:t> deity of Jesus Christ</a:t>
            </a:r>
          </a:p>
          <a:p>
            <a:pPr marL="0" indent="0">
              <a:buNone/>
            </a:pPr>
            <a:r>
              <a:rPr lang="en-US" b="1" dirty="0"/>
              <a:t>5. Key Verse</a:t>
            </a:r>
          </a:p>
          <a:p>
            <a:r>
              <a:rPr lang="en-US" dirty="0"/>
              <a:t>John 20:31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 descr="joh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85800"/>
            <a:ext cx="33782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93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The Four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84324"/>
          </a:xfrm>
        </p:spPr>
        <p:txBody>
          <a:bodyPr>
            <a:normAutofit/>
          </a:bodyPr>
          <a:lstStyle/>
          <a:p>
            <a:r>
              <a:rPr lang="en-US" dirty="0"/>
              <a:t>Four books</a:t>
            </a:r>
          </a:p>
          <a:p>
            <a:pPr lvl="1"/>
            <a:r>
              <a:rPr lang="en-US" dirty="0"/>
              <a:t>Written in Greek</a:t>
            </a:r>
          </a:p>
          <a:p>
            <a:pPr lvl="1"/>
            <a:r>
              <a:rPr lang="en-US" dirty="0"/>
              <a:t>Biographies of Jesus Christ</a:t>
            </a:r>
          </a:p>
          <a:p>
            <a:pPr lvl="1"/>
            <a:r>
              <a:rPr lang="en-US" dirty="0"/>
              <a:t>After AD 60 or 65</a:t>
            </a:r>
          </a:p>
          <a:p>
            <a:pPr marL="320040" lvl="1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Gospel</a:t>
            </a:r>
            <a:r>
              <a:rPr lang="en-US" dirty="0"/>
              <a:t>: God-story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Synoptic Gospels: emphasize works of Jesus </a:t>
            </a:r>
            <a:endParaRPr lang="en-US" dirty="0"/>
          </a:p>
          <a:p>
            <a:pPr lvl="1"/>
            <a:r>
              <a:rPr lang="en-US" dirty="0"/>
              <a:t>Matthew </a:t>
            </a:r>
          </a:p>
          <a:p>
            <a:pPr lvl="1"/>
            <a:r>
              <a:rPr lang="en-US" dirty="0"/>
              <a:t>Mark</a:t>
            </a:r>
          </a:p>
          <a:p>
            <a:pPr lvl="1"/>
            <a:r>
              <a:rPr lang="en-US" dirty="0"/>
              <a:t>Luke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 descr="photo_8777_200812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434" y="799059"/>
            <a:ext cx="3723630" cy="2473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The Four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286716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b="1" dirty="0"/>
              <a:t>Four different aspects:</a:t>
            </a:r>
          </a:p>
          <a:p>
            <a:pPr lvl="1"/>
            <a:r>
              <a:rPr lang="en-US" b="1" dirty="0"/>
              <a:t>Matthew: </a:t>
            </a:r>
            <a:r>
              <a:rPr lang="en-US" dirty="0"/>
              <a:t>Christ the King</a:t>
            </a:r>
          </a:p>
          <a:p>
            <a:pPr lvl="2"/>
            <a:r>
              <a:rPr lang="en-US" dirty="0"/>
              <a:t>“Behold the King” (Zechariah 9:9)</a:t>
            </a:r>
          </a:p>
          <a:p>
            <a:pPr lvl="1"/>
            <a:r>
              <a:rPr lang="en-US" b="1" dirty="0"/>
              <a:t>Mark: </a:t>
            </a:r>
            <a:r>
              <a:rPr lang="en-US" dirty="0"/>
              <a:t>Christ the Servant</a:t>
            </a:r>
          </a:p>
          <a:p>
            <a:pPr lvl="2"/>
            <a:r>
              <a:rPr lang="en-US" dirty="0"/>
              <a:t>“Behold my Servant” (Isaiah 42:1)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115" y="971773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thegospelofmark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868" y="3552961"/>
            <a:ext cx="4572000" cy="1555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6470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A. The Four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04" y="386153"/>
            <a:ext cx="5316263" cy="4750658"/>
          </a:xfrm>
        </p:spPr>
        <p:txBody>
          <a:bodyPr>
            <a:normAutofit/>
          </a:bodyPr>
          <a:lstStyle/>
          <a:p>
            <a:pPr lvl="1"/>
            <a:r>
              <a:rPr lang="en-US" b="1" dirty="0"/>
              <a:t>Luke: </a:t>
            </a:r>
            <a:r>
              <a:rPr lang="en-US" dirty="0"/>
              <a:t>Christ the Man </a:t>
            </a:r>
          </a:p>
          <a:p>
            <a:pPr lvl="2"/>
            <a:r>
              <a:rPr lang="en-US" dirty="0"/>
              <a:t>“Behold the man” (Zechariah 6:12)</a:t>
            </a:r>
          </a:p>
          <a:p>
            <a:pPr lvl="1"/>
            <a:r>
              <a:rPr lang="en-US" b="1" dirty="0"/>
              <a:t>John: </a:t>
            </a:r>
            <a:r>
              <a:rPr lang="en-US" dirty="0"/>
              <a:t>Christ the Son of God</a:t>
            </a:r>
          </a:p>
          <a:p>
            <a:pPr lvl="2"/>
            <a:r>
              <a:rPr lang="en-US" dirty="0"/>
              <a:t>“Behold your God” (Isaiah 40:9)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 descr="Luk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800" y="685800"/>
            <a:ext cx="2540000" cy="25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john bible study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7121" y="3410272"/>
            <a:ext cx="2912126" cy="1997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6212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Gospel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According to Matthew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b="1" dirty="0"/>
              <a:t>Author</a:t>
            </a:r>
          </a:p>
          <a:p>
            <a:r>
              <a:rPr lang="en-US" dirty="0"/>
              <a:t>Matthew</a:t>
            </a:r>
          </a:p>
          <a:p>
            <a:pPr lvl="1"/>
            <a:r>
              <a:rPr lang="en-US" dirty="0"/>
              <a:t>Disciple</a:t>
            </a:r>
          </a:p>
          <a:p>
            <a:pPr lvl="1"/>
            <a:r>
              <a:rPr lang="en-US" dirty="0"/>
              <a:t>Publican</a:t>
            </a:r>
          </a:p>
          <a:p>
            <a:r>
              <a:rPr lang="en-US" dirty="0"/>
              <a:t>Plain and direct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7" name="Picture 6" descr="Matthew15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13" y="2758294"/>
            <a:ext cx="3956087" cy="28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Gospel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According to Matthew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US" sz="3600" b="1" dirty="0"/>
              <a:t>To  Whom Addressed</a:t>
            </a:r>
          </a:p>
          <a:p>
            <a:r>
              <a:rPr lang="en-US" dirty="0"/>
              <a:t>Jews</a:t>
            </a:r>
          </a:p>
          <a:p>
            <a:pPr lvl="1"/>
            <a:r>
              <a:rPr lang="en-US" dirty="0"/>
              <a:t>60 references to Jewish prophecies</a:t>
            </a:r>
          </a:p>
          <a:p>
            <a:pPr lvl="1"/>
            <a:r>
              <a:rPr lang="en-US" dirty="0"/>
              <a:t>40 OT quotations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</p:spTree>
    <p:extLst>
      <p:ext uri="{BB962C8B-B14F-4D97-AF65-F5344CB8AC3E}">
        <p14:creationId xmlns:p14="http://schemas.microsoft.com/office/powerpoint/2010/main" val="3189069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Gospel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According to Matthew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3600" b="1" dirty="0"/>
              <a:t>Date</a:t>
            </a:r>
          </a:p>
          <a:p>
            <a:r>
              <a:rPr lang="en-US" dirty="0"/>
              <a:t>AD 60 – AD 70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3200" b="1" dirty="0"/>
              <a:t>Purpose</a:t>
            </a:r>
          </a:p>
          <a:p>
            <a:r>
              <a:rPr lang="en-US" sz="3200" dirty="0"/>
              <a:t>Show that Jesus was Messiah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</p:spTree>
    <p:extLst>
      <p:ext uri="{BB962C8B-B14F-4D97-AF65-F5344CB8AC3E}">
        <p14:creationId xmlns:p14="http://schemas.microsoft.com/office/powerpoint/2010/main" val="1287227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Gospel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According to Matthew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5"/>
            </a:pPr>
            <a:r>
              <a:rPr lang="en-US" sz="3600" b="1" dirty="0"/>
              <a:t>Key Words</a:t>
            </a:r>
            <a:endParaRPr lang="en-US" dirty="0"/>
          </a:p>
          <a:p>
            <a:r>
              <a:rPr lang="en-US" sz="3600" b="1" dirty="0"/>
              <a:t> </a:t>
            </a:r>
            <a:r>
              <a:rPr lang="en-US" sz="3600" dirty="0"/>
              <a:t>Fulfilled</a:t>
            </a:r>
          </a:p>
          <a:p>
            <a:r>
              <a:rPr lang="en-US" sz="3600" b="1" dirty="0"/>
              <a:t> </a:t>
            </a:r>
            <a:r>
              <a:rPr lang="en-US" sz="3600" dirty="0"/>
              <a:t>Kingdom</a:t>
            </a:r>
            <a:endParaRPr lang="en-US" sz="36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7" name="Picture 6" descr="nativ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939" y="2868052"/>
            <a:ext cx="2882860" cy="230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23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C. Gospel of Mark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7833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2800" b="1" dirty="0"/>
              <a:t>Author</a:t>
            </a:r>
          </a:p>
          <a:p>
            <a:r>
              <a:rPr lang="en-US" b="1" dirty="0"/>
              <a:t> </a:t>
            </a:r>
            <a:r>
              <a:rPr lang="en-US" dirty="0"/>
              <a:t>John Mark</a:t>
            </a:r>
          </a:p>
          <a:p>
            <a:pPr lvl="1"/>
            <a:r>
              <a:rPr lang="en-US" dirty="0"/>
              <a:t>Relative of </a:t>
            </a:r>
            <a:r>
              <a:rPr lang="en-US" dirty="0" err="1"/>
              <a:t>Barnabus</a:t>
            </a:r>
            <a:endParaRPr lang="en-US" dirty="0"/>
          </a:p>
          <a:p>
            <a:pPr lvl="1"/>
            <a:r>
              <a:rPr lang="en-US" sz="2200" dirty="0"/>
              <a:t>Convert of Peter</a:t>
            </a:r>
          </a:p>
          <a:p>
            <a:pPr marL="0" indent="0">
              <a:buNone/>
            </a:pPr>
            <a:r>
              <a:rPr lang="en-US" b="1" dirty="0"/>
              <a:t>2. To Whom Addressed</a:t>
            </a:r>
          </a:p>
          <a:p>
            <a:r>
              <a:rPr lang="en-US" sz="2800" dirty="0"/>
              <a:t> Roman Christians</a:t>
            </a:r>
          </a:p>
          <a:p>
            <a:pPr marL="0" indent="0">
              <a:buNone/>
            </a:pPr>
            <a:r>
              <a:rPr lang="en-US" b="1" dirty="0"/>
              <a:t>3. Date</a:t>
            </a:r>
          </a:p>
          <a:p>
            <a:r>
              <a:rPr lang="en-US" sz="2800" dirty="0"/>
              <a:t> AD 50-AD 60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Four Gospels</a:t>
            </a:r>
          </a:p>
        </p:txBody>
      </p:sp>
      <p:pic>
        <p:nvPicPr>
          <p:cNvPr id="5" name="Picture 4" descr="jesus-knocking-on-do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943" y="1070169"/>
            <a:ext cx="2853857" cy="383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36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99</TotalTime>
  <Words>429</Words>
  <Application>Microsoft Macintosh PowerPoint</Application>
  <PresentationFormat>On-screen Show (4:3)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The Four Gospels</vt:lpstr>
      <vt:lpstr>A. The Four Gospels</vt:lpstr>
      <vt:lpstr>A. The Four Gospels</vt:lpstr>
      <vt:lpstr>B. The Gospel According to Matthew</vt:lpstr>
      <vt:lpstr>B. The Gospel According to Matthew</vt:lpstr>
      <vt:lpstr>B. The Gospel According to Matthew</vt:lpstr>
      <vt:lpstr>B. The Gospel According to Matthew</vt:lpstr>
      <vt:lpstr>C. Gospel of Mark</vt:lpstr>
      <vt:lpstr>C. Gospel of Mark</vt:lpstr>
      <vt:lpstr>D. The Gospel of Luke</vt:lpstr>
      <vt:lpstr>D. The Gospel of Luke</vt:lpstr>
      <vt:lpstr>E. The Gospel of John</vt:lpstr>
      <vt:lpstr>E. The Gospel of John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12</cp:revision>
  <dcterms:created xsi:type="dcterms:W3CDTF">2011-09-13T17:55:03Z</dcterms:created>
  <dcterms:modified xsi:type="dcterms:W3CDTF">2018-02-09T20:43:03Z</dcterms:modified>
</cp:coreProperties>
</file>