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9" r:id="rId3"/>
    <p:sldId id="270" r:id="rId4"/>
    <p:sldId id="262" r:id="rId5"/>
    <p:sldId id="271" r:id="rId6"/>
    <p:sldId id="264" r:id="rId7"/>
    <p:sldId id="272" r:id="rId8"/>
    <p:sldId id="273" r:id="rId9"/>
    <p:sldId id="274" r:id="rId10"/>
    <p:sldId id="267" r:id="rId11"/>
    <p:sldId id="275" r:id="rId12"/>
    <p:sldId id="276" r:id="rId13"/>
    <p:sldId id="277" r:id="rId14"/>
    <p:sldId id="278" r:id="rId15"/>
    <p:sldId id="27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553" autoAdjust="0"/>
  </p:normalViewPr>
  <p:slideViewPr>
    <p:cSldViewPr snapToGrid="0" snapToObjects="1">
      <p:cViewPr varScale="1">
        <p:scale>
          <a:sx n="127" d="100"/>
          <a:sy n="127" d="100"/>
        </p:scale>
        <p:origin x="129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3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7B90E8-F0B8-9E45-AA2F-ACCDB9FABA17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ECD3E-2893-A04E-B771-A21724D06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8965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D9DE6-61E5-8646-AD4C-DEC77A362640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06CC67-E019-0342-BD3C-6F9194A93C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0210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08EC7-83E9-DD45-A3C8-0138C7538A00}" type="datetime1">
              <a:rPr lang="en-US" smtClean="0"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Times of Jesus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D84AB-EAF3-3A42-B349-75F347B0D3BA}" type="datetime1">
              <a:rPr lang="en-US" smtClean="0"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Times of Jesus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BFD2D-2D85-5340-B333-25D91856210C}" type="datetime1">
              <a:rPr lang="en-US" smtClean="0"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Times of Jesus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1612E-1A68-CC4B-BADC-F70A091F38E4}" type="datetime1">
              <a:rPr lang="en-US" smtClean="0"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Times of Jesus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F729A-D8C0-3E4F-A9F9-6D440981BE85}" type="datetime1">
              <a:rPr lang="en-US" smtClean="0"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Times of Jesus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33405-97B1-AE43-95F9-58C7227E1F19}" type="datetime1">
              <a:rPr lang="en-US" smtClean="0"/>
              <a:t>2/9/18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Times of Jesus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2F7F7-3D20-BA4D-B55A-8A109015063E}" type="datetime1">
              <a:rPr lang="en-US" smtClean="0"/>
              <a:t>2/9/18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Times of Jesus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99066-D780-0241-87A4-F6B079D40D5D}" type="datetime1">
              <a:rPr lang="en-US" smtClean="0"/>
              <a:t>2/9/18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Times of Jesus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E4FB3-831C-544F-8988-A8020C3B9881}" type="datetime1">
              <a:rPr lang="en-US" smtClean="0"/>
              <a:t>2/9/18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Times of Jesus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D726E-68A1-6E4D-9E02-F8E4AFC4B14A}" type="datetime1">
              <a:rPr lang="en-US" smtClean="0"/>
              <a:t>2/9/18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Times of Jesus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5078B-FA8D-2649-BBD6-E6EFA9442B13}" type="datetime1">
              <a:rPr lang="en-US" smtClean="0"/>
              <a:t>2/9/18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Times of Jesus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8861EE2D-1DAD-814C-A3E9-C051F0835B75}" type="datetime1">
              <a:rPr lang="en-US" smtClean="0"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/>
              <a:t>Life of Christ 1: The Times of Jesus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Courier New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v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Life of Christ I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1999" y="4663204"/>
            <a:ext cx="7415155" cy="1484376"/>
          </a:xfrm>
        </p:spPr>
        <p:txBody>
          <a:bodyPr>
            <a:normAutofit/>
          </a:bodyPr>
          <a:lstStyle/>
          <a:p>
            <a:r>
              <a:rPr lang="en-US" sz="4400" dirty="0"/>
              <a:t>4. The Times of Jesus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1532160"/>
            <a:ext cx="8005224" cy="1524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8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>
                <a:solidFill>
                  <a:schemeClr val="bg2"/>
                </a:solidFill>
              </a:rPr>
              <a:t>Global University </a:t>
            </a:r>
          </a:p>
          <a:p>
            <a:r>
              <a:rPr lang="en-US" sz="3600" dirty="0">
                <a:solidFill>
                  <a:schemeClr val="bg2"/>
                </a:solidFill>
              </a:rPr>
              <a:t>of Theological Studies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Times of Jesus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4295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6781800" cy="16002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D. The Messianic Hope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310389"/>
          </a:xfrm>
        </p:spPr>
        <p:txBody>
          <a:bodyPr>
            <a:normAutofit/>
          </a:bodyPr>
          <a:lstStyle/>
          <a:p>
            <a:r>
              <a:rPr lang="en-US" dirty="0"/>
              <a:t>Nationalistic in spirit</a:t>
            </a:r>
          </a:p>
          <a:p>
            <a:r>
              <a:rPr lang="en-US" dirty="0"/>
              <a:t>Messianic hope:</a:t>
            </a:r>
          </a:p>
          <a:p>
            <a:pPr lvl="1"/>
            <a:r>
              <a:rPr lang="en-US" dirty="0"/>
              <a:t>Kingdom of God</a:t>
            </a:r>
          </a:p>
          <a:p>
            <a:pPr lvl="1"/>
            <a:r>
              <a:rPr lang="en-US" dirty="0"/>
              <a:t>Messiah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Times of Jesus</a:t>
            </a:r>
          </a:p>
        </p:txBody>
      </p:sp>
      <p:pic>
        <p:nvPicPr>
          <p:cNvPr id="6" name="Picture 5" descr="jesus_messia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1136" y="3748583"/>
            <a:ext cx="4697266" cy="18935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987590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6781800" cy="16002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D. The Messianic Hope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310389"/>
          </a:xfrm>
        </p:spPr>
        <p:txBody>
          <a:bodyPr>
            <a:normAutofit/>
          </a:bodyPr>
          <a:lstStyle/>
          <a:p>
            <a:r>
              <a:rPr lang="en-US" dirty="0"/>
              <a:t>For them: Kingdom meant His reign, not realm</a:t>
            </a:r>
          </a:p>
          <a:p>
            <a:r>
              <a:rPr lang="en-US" dirty="0"/>
              <a:t>Concrete kingdom</a:t>
            </a:r>
          </a:p>
          <a:p>
            <a:pPr lvl="1"/>
            <a:r>
              <a:rPr lang="en-US" dirty="0"/>
              <a:t>King, Davidic line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Times of Jesus</a:t>
            </a:r>
          </a:p>
        </p:txBody>
      </p:sp>
    </p:spTree>
    <p:extLst>
      <p:ext uri="{BB962C8B-B14F-4D97-AF65-F5344CB8AC3E}">
        <p14:creationId xmlns:p14="http://schemas.microsoft.com/office/powerpoint/2010/main" val="18490034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E. The Synagogue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99" y="527951"/>
            <a:ext cx="7557863" cy="3210506"/>
          </a:xfrm>
        </p:spPr>
        <p:txBody>
          <a:bodyPr>
            <a:normAutofit/>
          </a:bodyPr>
          <a:lstStyle/>
          <a:p>
            <a:r>
              <a:rPr lang="en-US" dirty="0"/>
              <a:t>Assembly or congregation</a:t>
            </a:r>
          </a:p>
          <a:p>
            <a:r>
              <a:rPr lang="en-US" dirty="0"/>
              <a:t>Originated:</a:t>
            </a:r>
          </a:p>
          <a:p>
            <a:pPr lvl="1"/>
            <a:r>
              <a:rPr lang="en-US" dirty="0"/>
              <a:t>Exile in Babylon</a:t>
            </a:r>
          </a:p>
          <a:p>
            <a:pPr lvl="1"/>
            <a:r>
              <a:rPr lang="en-US" dirty="0"/>
              <a:t>Jews prayed and read Law on banks of streams</a:t>
            </a:r>
          </a:p>
          <a:p>
            <a:pPr lvl="1"/>
            <a:r>
              <a:rPr lang="en-US" dirty="0"/>
              <a:t>Prayed facing Jerusalem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Times of Jesus</a:t>
            </a:r>
          </a:p>
        </p:txBody>
      </p:sp>
      <p:pic>
        <p:nvPicPr>
          <p:cNvPr id="5" name="Picture 4" descr="gamla-synagogu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6762" y="2881580"/>
            <a:ext cx="5080397" cy="22802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258945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E. The Synagogue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71228"/>
            <a:ext cx="7557863" cy="3210506"/>
          </a:xfrm>
        </p:spPr>
        <p:txBody>
          <a:bodyPr>
            <a:normAutofit/>
          </a:bodyPr>
          <a:lstStyle/>
          <a:p>
            <a:r>
              <a:rPr lang="en-US" dirty="0"/>
              <a:t>Officers of Synagogue</a:t>
            </a:r>
          </a:p>
          <a:p>
            <a:pPr lvl="1"/>
            <a:r>
              <a:rPr lang="en-US" dirty="0"/>
              <a:t>Elders</a:t>
            </a:r>
          </a:p>
          <a:p>
            <a:pPr lvl="1"/>
            <a:r>
              <a:rPr lang="en-US" dirty="0"/>
              <a:t>Ruler of Synagogue</a:t>
            </a:r>
          </a:p>
          <a:p>
            <a:pPr lvl="1"/>
            <a:r>
              <a:rPr lang="en-US" dirty="0"/>
              <a:t>Reader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Times of Jesus</a:t>
            </a:r>
          </a:p>
        </p:txBody>
      </p:sp>
      <p:pic>
        <p:nvPicPr>
          <p:cNvPr id="5" name="Picture 4" descr="capernaum synagogue frontal view_resized_300x13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4276" y="2297297"/>
            <a:ext cx="5835587" cy="26260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557231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E. The Synagogue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99" y="2211684"/>
            <a:ext cx="7557863" cy="3210506"/>
          </a:xfrm>
        </p:spPr>
        <p:txBody>
          <a:bodyPr>
            <a:normAutofit/>
          </a:bodyPr>
          <a:lstStyle/>
          <a:p>
            <a:pPr marL="502920" lvl="1" indent="-457200">
              <a:buFont typeface="Courier New"/>
              <a:buChar char="o"/>
            </a:pPr>
            <a:r>
              <a:rPr lang="en-US" sz="2800" dirty="0"/>
              <a:t>Officers of Synagogue:</a:t>
            </a:r>
          </a:p>
          <a:p>
            <a:pPr lvl="1"/>
            <a:r>
              <a:rPr lang="en-US" dirty="0"/>
              <a:t>Minister</a:t>
            </a:r>
          </a:p>
          <a:p>
            <a:pPr lvl="1"/>
            <a:r>
              <a:rPr lang="en-US" dirty="0"/>
              <a:t>Men of leisure</a:t>
            </a:r>
          </a:p>
          <a:p>
            <a:pPr lvl="1"/>
            <a:r>
              <a:rPr lang="en-US" dirty="0"/>
              <a:t>Receivers and distributors of alms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Times of Jesus</a:t>
            </a:r>
          </a:p>
        </p:txBody>
      </p:sp>
      <p:pic>
        <p:nvPicPr>
          <p:cNvPr id="5" name="Picture 4" descr="synagogue_header_stor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939" y="807482"/>
            <a:ext cx="7563104" cy="15896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927829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E. The Synagogue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99" y="1155784"/>
            <a:ext cx="7557863" cy="3210506"/>
          </a:xfrm>
        </p:spPr>
        <p:txBody>
          <a:bodyPr>
            <a:normAutofit/>
          </a:bodyPr>
          <a:lstStyle/>
          <a:p>
            <a:pPr marL="502920" lvl="1" indent="-457200">
              <a:buFont typeface="Courier New"/>
              <a:buChar char="o"/>
            </a:pPr>
            <a:r>
              <a:rPr lang="en-US" sz="2800" dirty="0"/>
              <a:t>Order of Service</a:t>
            </a:r>
          </a:p>
          <a:p>
            <a:pPr lvl="1"/>
            <a:r>
              <a:rPr lang="en-US" dirty="0"/>
              <a:t>Began when 10 were present</a:t>
            </a:r>
          </a:p>
          <a:p>
            <a:pPr lvl="1"/>
            <a:r>
              <a:rPr lang="en-US" dirty="0"/>
              <a:t>Recitation of </a:t>
            </a:r>
            <a:r>
              <a:rPr lang="en-US" dirty="0" err="1"/>
              <a:t>Shema</a:t>
            </a:r>
            <a:endParaRPr lang="en-US" dirty="0"/>
          </a:p>
          <a:p>
            <a:pPr lvl="1"/>
            <a:r>
              <a:rPr lang="en-US" dirty="0"/>
              <a:t>Responsive prayer</a:t>
            </a:r>
          </a:p>
          <a:p>
            <a:pPr lvl="1"/>
            <a:r>
              <a:rPr lang="en-US" dirty="0"/>
              <a:t>Reading of scriptures</a:t>
            </a:r>
          </a:p>
          <a:p>
            <a:pPr lvl="1"/>
            <a:r>
              <a:rPr lang="en-US" dirty="0"/>
              <a:t>Sermon by member of congregation</a:t>
            </a:r>
          </a:p>
          <a:p>
            <a:pPr lvl="1"/>
            <a:r>
              <a:rPr lang="en-US" dirty="0"/>
              <a:t>Blessing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Times of Jesus</a:t>
            </a:r>
          </a:p>
        </p:txBody>
      </p:sp>
    </p:spTree>
    <p:extLst>
      <p:ext uri="{BB962C8B-B14F-4D97-AF65-F5344CB8AC3E}">
        <p14:creationId xmlns:p14="http://schemas.microsoft.com/office/powerpoint/2010/main" val="4224150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A. Herod the Great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385261"/>
            <a:ext cx="7543800" cy="4984863"/>
          </a:xfrm>
        </p:spPr>
        <p:txBody>
          <a:bodyPr>
            <a:normAutofit/>
          </a:bodyPr>
          <a:lstStyle/>
          <a:p>
            <a:r>
              <a:rPr lang="en-US" dirty="0"/>
              <a:t>Became king of the Jews in 37 BC</a:t>
            </a:r>
          </a:p>
          <a:p>
            <a:r>
              <a:rPr lang="en-US" dirty="0"/>
              <a:t>Heartless towards opposition</a:t>
            </a:r>
          </a:p>
          <a:p>
            <a:pPr lvl="1"/>
            <a:r>
              <a:rPr lang="en-US" dirty="0"/>
              <a:t>Loved </a:t>
            </a:r>
            <a:r>
              <a:rPr lang="en-US" dirty="0" err="1"/>
              <a:t>Mariamne</a:t>
            </a:r>
            <a:r>
              <a:rPr lang="en-US" dirty="0"/>
              <a:t>; had her murdered</a:t>
            </a:r>
          </a:p>
          <a:p>
            <a:pPr lvl="1"/>
            <a:r>
              <a:rPr lang="en-US" dirty="0"/>
              <a:t>Murdered his own sons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Times of Jesus</a:t>
            </a:r>
          </a:p>
        </p:txBody>
      </p:sp>
      <p:pic>
        <p:nvPicPr>
          <p:cNvPr id="5" name="Picture 4" descr="kingherod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5868" y="1769345"/>
            <a:ext cx="2777742" cy="29444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40713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A. Herod the Great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013093"/>
            <a:ext cx="7543800" cy="4357031"/>
          </a:xfrm>
        </p:spPr>
        <p:txBody>
          <a:bodyPr>
            <a:normAutofit/>
          </a:bodyPr>
          <a:lstStyle/>
          <a:p>
            <a:r>
              <a:rPr lang="en-US" dirty="0"/>
              <a:t>Great builder / administrator</a:t>
            </a:r>
          </a:p>
          <a:p>
            <a:r>
              <a:rPr lang="en-US" dirty="0"/>
              <a:t>Hated Jews</a:t>
            </a:r>
          </a:p>
          <a:p>
            <a:pPr lvl="1"/>
            <a:r>
              <a:rPr lang="en-US" dirty="0"/>
              <a:t>Respected their religion</a:t>
            </a:r>
          </a:p>
          <a:p>
            <a:r>
              <a:rPr lang="en-US" dirty="0"/>
              <a:t>Built their temple</a:t>
            </a:r>
          </a:p>
          <a:p>
            <a:r>
              <a:rPr lang="en-US" dirty="0"/>
              <a:t>Herod died</a:t>
            </a:r>
          </a:p>
          <a:p>
            <a:pPr lvl="1"/>
            <a:r>
              <a:rPr lang="en-US" dirty="0"/>
              <a:t>4 BC</a:t>
            </a:r>
          </a:p>
          <a:p>
            <a:pPr lvl="1"/>
            <a:r>
              <a:rPr lang="en-US" dirty="0"/>
              <a:t>Ordered death of Jewish</a:t>
            </a:r>
            <a:br>
              <a:rPr lang="en-US" dirty="0"/>
            </a:br>
            <a:r>
              <a:rPr lang="en-US" dirty="0"/>
              <a:t>leaders – not heeded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Times of Jesus</a:t>
            </a:r>
          </a:p>
        </p:txBody>
      </p:sp>
      <p:pic>
        <p:nvPicPr>
          <p:cNvPr id="5" name="Picture 4" descr="4.The_8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2272" y="1217708"/>
            <a:ext cx="4210489" cy="28157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65777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6781800" cy="16002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B. Successors of Herod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310389"/>
          </a:xfrm>
        </p:spPr>
        <p:txBody>
          <a:bodyPr>
            <a:normAutofit/>
          </a:bodyPr>
          <a:lstStyle/>
          <a:p>
            <a:r>
              <a:rPr lang="en-US" sz="3600" dirty="0"/>
              <a:t> 3 sons:</a:t>
            </a:r>
          </a:p>
          <a:p>
            <a:pPr marL="777240" lvl="1" indent="-457200">
              <a:buFont typeface="+mj-lt"/>
              <a:buAutoNum type="arabicPeriod"/>
            </a:pPr>
            <a:r>
              <a:rPr lang="en-US" dirty="0" err="1"/>
              <a:t>Archelus</a:t>
            </a:r>
            <a:r>
              <a:rPr lang="en-US" dirty="0"/>
              <a:t> – Judea, Samaria, </a:t>
            </a:r>
            <a:r>
              <a:rPr lang="en-US" dirty="0" err="1"/>
              <a:t>Idumaea</a:t>
            </a:r>
            <a:endParaRPr lang="en-US" dirty="0"/>
          </a:p>
          <a:p>
            <a:pPr marL="777240" lvl="1" indent="-457200">
              <a:buFont typeface="+mj-lt"/>
              <a:buAutoNum type="arabicPeriod"/>
            </a:pPr>
            <a:r>
              <a:rPr lang="en-US" dirty="0"/>
              <a:t>Herod Antipas – Galilee, </a:t>
            </a:r>
            <a:r>
              <a:rPr lang="en-US" dirty="0" err="1"/>
              <a:t>Perea</a:t>
            </a:r>
            <a:endParaRPr lang="en-US" dirty="0"/>
          </a:p>
          <a:p>
            <a:pPr marL="777240" lvl="1" indent="-457200">
              <a:buFont typeface="+mj-lt"/>
              <a:buAutoNum type="arabicPeriod"/>
            </a:pPr>
            <a:r>
              <a:rPr lang="en-US" dirty="0"/>
              <a:t>Philip – Northeast Territory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Times of Jesus</a:t>
            </a:r>
          </a:p>
        </p:txBody>
      </p:sp>
    </p:spTree>
    <p:extLst>
      <p:ext uri="{BB962C8B-B14F-4D97-AF65-F5344CB8AC3E}">
        <p14:creationId xmlns:p14="http://schemas.microsoft.com/office/powerpoint/2010/main" val="2794128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6781800" cy="16002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B. Successors of Herod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310389"/>
          </a:xfrm>
        </p:spPr>
        <p:txBody>
          <a:bodyPr>
            <a:normAutofit/>
          </a:bodyPr>
          <a:lstStyle/>
          <a:p>
            <a:r>
              <a:rPr lang="en-US" sz="3600" dirty="0"/>
              <a:t> </a:t>
            </a:r>
            <a:r>
              <a:rPr lang="en-US" sz="3600" dirty="0" err="1"/>
              <a:t>Archelus</a:t>
            </a:r>
            <a:r>
              <a:rPr lang="en-US" sz="3600" dirty="0"/>
              <a:t> banished to Gaul</a:t>
            </a:r>
          </a:p>
          <a:p>
            <a:pPr lvl="1"/>
            <a:r>
              <a:rPr lang="en-US" dirty="0"/>
              <a:t>Bad leader</a:t>
            </a:r>
          </a:p>
          <a:p>
            <a:pPr lvl="1"/>
            <a:r>
              <a:rPr lang="en-US" dirty="0"/>
              <a:t>Properties put under procurator</a:t>
            </a:r>
          </a:p>
          <a:p>
            <a:r>
              <a:rPr lang="en-US" dirty="0"/>
              <a:t>Procurator: Pontius Pilate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Times of Jesus</a:t>
            </a:r>
          </a:p>
        </p:txBody>
      </p:sp>
    </p:spTree>
    <p:extLst>
      <p:ext uri="{BB962C8B-B14F-4D97-AF65-F5344CB8AC3E}">
        <p14:creationId xmlns:p14="http://schemas.microsoft.com/office/powerpoint/2010/main" val="333775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C. Religious Parties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99" y="699177"/>
            <a:ext cx="7557863" cy="4670947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b="1" dirty="0"/>
              <a:t>Sadducees</a:t>
            </a:r>
          </a:p>
          <a:p>
            <a:r>
              <a:rPr lang="en-US" dirty="0"/>
              <a:t>Ancient aristocracy</a:t>
            </a:r>
          </a:p>
          <a:p>
            <a:r>
              <a:rPr lang="en-US" dirty="0"/>
              <a:t>Political</a:t>
            </a:r>
          </a:p>
          <a:p>
            <a:r>
              <a:rPr lang="en-US" dirty="0"/>
              <a:t>Denied:</a:t>
            </a:r>
          </a:p>
          <a:p>
            <a:pPr lvl="1"/>
            <a:r>
              <a:rPr lang="en-US" dirty="0"/>
              <a:t> resurrection</a:t>
            </a:r>
          </a:p>
          <a:p>
            <a:pPr lvl="1"/>
            <a:r>
              <a:rPr lang="en-US" dirty="0"/>
              <a:t>Future rewards</a:t>
            </a:r>
          </a:p>
          <a:p>
            <a:pPr lvl="1"/>
            <a:r>
              <a:rPr lang="en-US" dirty="0"/>
              <a:t>Angels</a:t>
            </a:r>
          </a:p>
          <a:p>
            <a:pPr lvl="1"/>
            <a:r>
              <a:rPr lang="en-US" dirty="0"/>
              <a:t>Spirits</a:t>
            </a:r>
          </a:p>
          <a:p>
            <a:r>
              <a:rPr lang="en-US" dirty="0"/>
              <a:t>Opposition to Jesus: Political</a:t>
            </a:r>
          </a:p>
          <a:p>
            <a:endParaRPr lang="en-US" dirty="0"/>
          </a:p>
          <a:p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Times of Jesus</a:t>
            </a:r>
          </a:p>
        </p:txBody>
      </p:sp>
      <p:pic>
        <p:nvPicPr>
          <p:cNvPr id="5" name="Picture 4" descr="sadduce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7636" y="933958"/>
            <a:ext cx="2802226" cy="31805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237854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C. Religious Parties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99" y="642103"/>
            <a:ext cx="7557863" cy="459459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/>
              <a:t>2. Pharisees</a:t>
            </a:r>
          </a:p>
          <a:p>
            <a:r>
              <a:rPr lang="en-US" dirty="0"/>
              <a:t>Religious party</a:t>
            </a:r>
          </a:p>
          <a:p>
            <a:pPr lvl="1"/>
            <a:r>
              <a:rPr lang="en-US" dirty="0"/>
              <a:t>Complete separation</a:t>
            </a:r>
          </a:p>
          <a:p>
            <a:r>
              <a:rPr lang="en-US" dirty="0"/>
              <a:t>Believed in:</a:t>
            </a:r>
          </a:p>
          <a:p>
            <a:pPr lvl="1"/>
            <a:r>
              <a:rPr lang="en-US" dirty="0"/>
              <a:t>Observance of Law</a:t>
            </a:r>
          </a:p>
          <a:p>
            <a:pPr lvl="1"/>
            <a:r>
              <a:rPr lang="en-US" dirty="0"/>
              <a:t>Immortality of soul</a:t>
            </a:r>
          </a:p>
          <a:p>
            <a:pPr lvl="1"/>
            <a:r>
              <a:rPr lang="en-US" dirty="0"/>
              <a:t>Resurrection of body</a:t>
            </a:r>
          </a:p>
          <a:p>
            <a:pPr lvl="1"/>
            <a:r>
              <a:rPr lang="en-US" dirty="0"/>
              <a:t>Future rewards</a:t>
            </a:r>
          </a:p>
          <a:p>
            <a:pPr lvl="1"/>
            <a:r>
              <a:rPr lang="en-US" dirty="0"/>
              <a:t>Messiah</a:t>
            </a:r>
          </a:p>
          <a:p>
            <a:pPr lvl="1"/>
            <a:r>
              <a:rPr lang="en-US" dirty="0"/>
              <a:t>separation </a:t>
            </a:r>
          </a:p>
          <a:p>
            <a:r>
              <a:rPr lang="en-US" dirty="0"/>
              <a:t>Opposition to Jesus: Religious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Life of Christ 1: The Times of Jesus</a:t>
            </a:r>
          </a:p>
        </p:txBody>
      </p:sp>
      <p:pic>
        <p:nvPicPr>
          <p:cNvPr id="5" name="Picture 4" descr="pharisees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9862" y="1040723"/>
            <a:ext cx="3810000" cy="3378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509766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C. Religious Parties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99" y="3253314"/>
            <a:ext cx="7557863" cy="24970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3. </a:t>
            </a:r>
            <a:r>
              <a:rPr lang="en-US" b="1" dirty="0" err="1"/>
              <a:t>Herodians</a:t>
            </a:r>
            <a:endParaRPr lang="en-US" b="1" dirty="0"/>
          </a:p>
          <a:p>
            <a:r>
              <a:rPr lang="en-US" dirty="0"/>
              <a:t>Supporters of Herod</a:t>
            </a:r>
          </a:p>
          <a:p>
            <a:r>
              <a:rPr lang="en-US" dirty="0"/>
              <a:t>Like Pharisees in belief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Times of Jesus</a:t>
            </a:r>
          </a:p>
        </p:txBody>
      </p:sp>
      <p:pic>
        <p:nvPicPr>
          <p:cNvPr id="5" name="Picture 4" descr="tissot-the-pharisees-and-the-herodians-conspire-against-jesus-719x54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1134" y="509916"/>
            <a:ext cx="4900426" cy="36940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730489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C. Religious Parties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99" y="1155784"/>
            <a:ext cx="7557863" cy="32105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4. Zealots</a:t>
            </a:r>
          </a:p>
          <a:p>
            <a:r>
              <a:rPr lang="en-US" dirty="0"/>
              <a:t>Like Pharisees in belief</a:t>
            </a:r>
          </a:p>
          <a:p>
            <a:r>
              <a:rPr lang="en-US" dirty="0"/>
              <a:t>Insisted on war against Rome</a:t>
            </a:r>
          </a:p>
          <a:p>
            <a:r>
              <a:rPr lang="en-US" dirty="0"/>
              <a:t>Promoted revolts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Times of Jesus</a:t>
            </a:r>
          </a:p>
        </p:txBody>
      </p:sp>
    </p:spTree>
    <p:extLst>
      <p:ext uri="{BB962C8B-B14F-4D97-AF65-F5344CB8AC3E}">
        <p14:creationId xmlns:p14="http://schemas.microsoft.com/office/powerpoint/2010/main" val="3209659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Newsprint.thmx</Template>
  <TotalTime>197</TotalTime>
  <Words>447</Words>
  <Application>Microsoft Macintosh PowerPoint</Application>
  <PresentationFormat>On-screen Show (4:3)</PresentationFormat>
  <Paragraphs>110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Courier New</vt:lpstr>
      <vt:lpstr>Impact</vt:lpstr>
      <vt:lpstr>Times New Roman</vt:lpstr>
      <vt:lpstr>Wingdings</vt:lpstr>
      <vt:lpstr>Newsprint</vt:lpstr>
      <vt:lpstr>Life of Christ I</vt:lpstr>
      <vt:lpstr>A. Herod the Great</vt:lpstr>
      <vt:lpstr>A. Herod the Great</vt:lpstr>
      <vt:lpstr>B. Successors of Herod</vt:lpstr>
      <vt:lpstr>B. Successors of Herod</vt:lpstr>
      <vt:lpstr>C. Religious Parties</vt:lpstr>
      <vt:lpstr>C. Religious Parties</vt:lpstr>
      <vt:lpstr>C. Religious Parties</vt:lpstr>
      <vt:lpstr>C. Religious Parties</vt:lpstr>
      <vt:lpstr>D. The Messianic Hope</vt:lpstr>
      <vt:lpstr>D. The Messianic Hope</vt:lpstr>
      <vt:lpstr>E. The Synagogue</vt:lpstr>
      <vt:lpstr>E. The Synagogue</vt:lpstr>
      <vt:lpstr>E. The Synagogue</vt:lpstr>
      <vt:lpstr>E. The Synagogue</vt:lpstr>
    </vt:vector>
  </TitlesOfParts>
  <Company> 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of Christ I</dc:title>
  <dc:creator>Kaylin Shirley</dc:creator>
  <cp:lastModifiedBy>Angie Clark</cp:lastModifiedBy>
  <cp:revision>25</cp:revision>
  <dcterms:created xsi:type="dcterms:W3CDTF">2011-09-13T17:55:03Z</dcterms:created>
  <dcterms:modified xsi:type="dcterms:W3CDTF">2018-02-09T20:43:39Z</dcterms:modified>
</cp:coreProperties>
</file>