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2" r:id="rId4"/>
    <p:sldId id="263" r:id="rId5"/>
    <p:sldId id="265" r:id="rId6"/>
    <p:sldId id="264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4B4F-FCC3-A345-A313-37BB9622D7B0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EB061-6AB8-3C47-9B55-66918FF03063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A893-6CF9-4A4D-89E9-3C5B458A5A27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CE15-85CD-2C4D-AC97-AB95DC95CE3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8111-9DFC-0F46-9596-01FC6C55F774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7D3A-E38D-9D44-9D71-86257C51A956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4B1D-BF9E-F043-9429-6FA1DBD65D75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6F518-2B88-854E-A037-FDDA80DCFD92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6618-8D2A-8349-BE77-1A9A65F7B688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D837C-E55D-D340-BD39-73EF12435A89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5CFAF-BE83-9A49-9923-3DDBDAC14239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C7A1694-0C88-814C-86C1-1FF6AE35DF51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The Geography of Palestine / Four Hundred Silent Years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b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2. The Geography of Palestine</a:t>
            </a:r>
          </a:p>
          <a:p>
            <a:r>
              <a:rPr lang="en-US" sz="4400" dirty="0"/>
              <a:t>3. Four Hundred Silent Years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Conquered by 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Pompey</a:t>
            </a:r>
          </a:p>
          <a:p>
            <a:pPr lvl="1"/>
            <a:r>
              <a:rPr lang="en-US" dirty="0"/>
              <a:t>Jews divided into 3 parties</a:t>
            </a:r>
          </a:p>
          <a:p>
            <a:pPr lvl="1"/>
            <a:r>
              <a:rPr lang="en-US" dirty="0"/>
              <a:t>Pompey invaded Palestine</a:t>
            </a:r>
          </a:p>
          <a:p>
            <a:r>
              <a:rPr lang="en-US" dirty="0"/>
              <a:t>Massacred 12,000 Jews</a:t>
            </a:r>
          </a:p>
          <a:p>
            <a:pPr lvl="1"/>
            <a:r>
              <a:rPr lang="en-US" dirty="0"/>
              <a:t>Trampled the Holy Place</a:t>
            </a:r>
          </a:p>
          <a:p>
            <a:r>
              <a:rPr lang="en-US" dirty="0"/>
              <a:t>Succeeded by Julius Caesar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</p:spTree>
    <p:extLst>
      <p:ext uri="{BB962C8B-B14F-4D97-AF65-F5344CB8AC3E}">
        <p14:creationId xmlns:p14="http://schemas.microsoft.com/office/powerpoint/2010/main" val="2178590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Palestine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7543800" cy="4984863"/>
          </a:xfrm>
        </p:spPr>
        <p:txBody>
          <a:bodyPr>
            <a:normAutofit/>
          </a:bodyPr>
          <a:lstStyle/>
          <a:p>
            <a:r>
              <a:rPr lang="en-US" dirty="0"/>
              <a:t>Bridge connecting three continents</a:t>
            </a:r>
          </a:p>
          <a:p>
            <a:r>
              <a:rPr lang="en-US" dirty="0"/>
              <a:t>140 miles long</a:t>
            </a:r>
          </a:p>
          <a:p>
            <a:pPr lvl="1"/>
            <a:r>
              <a:rPr lang="en-US" dirty="0"/>
              <a:t>40 miles wide</a:t>
            </a:r>
          </a:p>
          <a:p>
            <a:r>
              <a:rPr lang="en-US" dirty="0"/>
              <a:t>3 chief districts: </a:t>
            </a:r>
          </a:p>
          <a:p>
            <a:pPr lvl="1"/>
            <a:r>
              <a:rPr lang="en-US" dirty="0"/>
              <a:t>Galilee</a:t>
            </a:r>
          </a:p>
          <a:p>
            <a:pPr lvl="1"/>
            <a:r>
              <a:rPr lang="en-US" dirty="0"/>
              <a:t>Samaria</a:t>
            </a:r>
          </a:p>
          <a:p>
            <a:pPr lvl="1"/>
            <a:r>
              <a:rPr lang="en-US" dirty="0"/>
              <a:t>Judea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pic>
        <p:nvPicPr>
          <p:cNvPr id="6" name="Picture 5" descr="Screen shot 2011-09-13 at 3.46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356" y="1541044"/>
            <a:ext cx="3649444" cy="4346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3. Four Hundred Silent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sz="3600" dirty="0"/>
              <a:t> time between the Old Testament and New Testament</a:t>
            </a:r>
          </a:p>
          <a:p>
            <a:r>
              <a:rPr lang="en-US" sz="3600" dirty="0"/>
              <a:t>Wars, uprisings, bloodshed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3. Four Hundred Silent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4" y="2331779"/>
            <a:ext cx="3861733" cy="3646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A. Alexander the Great</a:t>
            </a:r>
          </a:p>
          <a:p>
            <a:r>
              <a:rPr lang="en-US" dirty="0"/>
              <a:t>Master of Persian Empire</a:t>
            </a:r>
          </a:p>
          <a:p>
            <a:r>
              <a:rPr lang="en-US" dirty="0"/>
              <a:t>Took possession of Palestine</a:t>
            </a:r>
          </a:p>
          <a:p>
            <a:r>
              <a:rPr lang="en-US" dirty="0"/>
              <a:t>Hellenism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pic>
        <p:nvPicPr>
          <p:cNvPr id="6" name="Picture 5" descr="Alexander_the_Grea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796" y="2949822"/>
            <a:ext cx="4349019" cy="2899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22123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3. Four Hundred Silent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B. Antiochus </a:t>
            </a:r>
            <a:r>
              <a:rPr lang="en-US" b="1" dirty="0" err="1"/>
              <a:t>Epiphanes</a:t>
            </a:r>
            <a:endParaRPr lang="en-US" b="1" dirty="0"/>
          </a:p>
          <a:p>
            <a:r>
              <a:rPr lang="en-US" dirty="0"/>
              <a:t> known as Theo </a:t>
            </a:r>
            <a:r>
              <a:rPr lang="en-US" dirty="0" err="1"/>
              <a:t>Ephiphanes</a:t>
            </a:r>
            <a:endParaRPr lang="en-US" dirty="0"/>
          </a:p>
          <a:p>
            <a:r>
              <a:rPr lang="en-US" dirty="0"/>
              <a:t>Slaughtered 40,000 inhabitants of Jerusalem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</p:spTree>
    <p:extLst>
      <p:ext uri="{BB962C8B-B14F-4D97-AF65-F5344CB8AC3E}">
        <p14:creationId xmlns:p14="http://schemas.microsoft.com/office/powerpoint/2010/main" val="1544971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	JUDAS MACCABAEUS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84556"/>
            <a:ext cx="4161418" cy="4385568"/>
          </a:xfrm>
        </p:spPr>
        <p:txBody>
          <a:bodyPr>
            <a:normAutofit/>
          </a:bodyPr>
          <a:lstStyle/>
          <a:p>
            <a:r>
              <a:rPr lang="en-US" dirty="0" err="1"/>
              <a:t>Mattathias</a:t>
            </a:r>
            <a:endParaRPr lang="en-US" dirty="0"/>
          </a:p>
          <a:p>
            <a:pPr lvl="1"/>
            <a:r>
              <a:rPr lang="en-US" dirty="0"/>
              <a:t>Priest</a:t>
            </a:r>
          </a:p>
          <a:p>
            <a:pPr lvl="1"/>
            <a:r>
              <a:rPr lang="en-US" dirty="0"/>
              <a:t>Fled to wilderness</a:t>
            </a:r>
          </a:p>
          <a:p>
            <a:pPr lvl="1"/>
            <a:r>
              <a:rPr lang="en-US" dirty="0"/>
              <a:t>Destroyed hated altars and Jews who had sacrificed on them</a:t>
            </a:r>
          </a:p>
          <a:p>
            <a:r>
              <a:rPr lang="en-US" dirty="0" err="1"/>
              <a:t>Mattathias</a:t>
            </a:r>
            <a:r>
              <a:rPr lang="en-US" dirty="0"/>
              <a:t>’ son Judas succeeded him</a:t>
            </a:r>
          </a:p>
          <a:p>
            <a:pPr lvl="1"/>
            <a:r>
              <a:rPr lang="en-US" dirty="0"/>
              <a:t>“The Hammerer”</a:t>
            </a:r>
          </a:p>
          <a:p>
            <a:pPr lvl="1"/>
            <a:r>
              <a:rPr lang="en-US" dirty="0"/>
              <a:t>Genius in warfare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pic>
        <p:nvPicPr>
          <p:cNvPr id="7" name="Picture 6" descr="486px-141.Mattathias_and_the_Apostat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601" y="642101"/>
            <a:ext cx="3567864" cy="439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85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	JUDAS MACCABAEUS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261"/>
            <a:ext cx="4575270" cy="4984863"/>
          </a:xfrm>
        </p:spPr>
        <p:txBody>
          <a:bodyPr>
            <a:normAutofit/>
          </a:bodyPr>
          <a:lstStyle/>
          <a:p>
            <a:r>
              <a:rPr lang="en-US" dirty="0"/>
              <a:t>Won four decisive victories</a:t>
            </a:r>
          </a:p>
          <a:p>
            <a:r>
              <a:rPr lang="en-US" dirty="0"/>
              <a:t>Syrians driven from land 143 BC</a:t>
            </a:r>
          </a:p>
          <a:p>
            <a:pPr lvl="1"/>
            <a:r>
              <a:rPr lang="en-US" dirty="0"/>
              <a:t>Palestine free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pic>
        <p:nvPicPr>
          <p:cNvPr id="5" name="Picture 4" descr="judas-maccabe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270" y="535439"/>
            <a:ext cx="3484448" cy="47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51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Conquered by 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John </a:t>
            </a:r>
            <a:r>
              <a:rPr lang="en-US" dirty="0" err="1"/>
              <a:t>Hyrcanus</a:t>
            </a:r>
            <a:endParaRPr lang="en-US" dirty="0"/>
          </a:p>
          <a:p>
            <a:pPr lvl="1"/>
            <a:r>
              <a:rPr lang="en-US" dirty="0"/>
              <a:t>Grandson of </a:t>
            </a:r>
            <a:r>
              <a:rPr lang="en-US" dirty="0" err="1"/>
              <a:t>Mattathias</a:t>
            </a:r>
            <a:endParaRPr lang="en-US" dirty="0"/>
          </a:p>
          <a:p>
            <a:r>
              <a:rPr lang="en-US" dirty="0"/>
              <a:t>Invaded Samaria</a:t>
            </a:r>
          </a:p>
          <a:p>
            <a:pPr lvl="1"/>
            <a:r>
              <a:rPr lang="en-US" dirty="0"/>
              <a:t>Forcibly converted them to his own form of Judaism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</p:spTree>
    <p:extLst>
      <p:ext uri="{BB962C8B-B14F-4D97-AF65-F5344CB8AC3E}">
        <p14:creationId xmlns:p14="http://schemas.microsoft.com/office/powerpoint/2010/main" val="2998759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Conquered by 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Succession :</a:t>
            </a:r>
          </a:p>
          <a:p>
            <a:pPr lvl="1"/>
            <a:r>
              <a:rPr lang="en-US" dirty="0"/>
              <a:t>John </a:t>
            </a:r>
            <a:r>
              <a:rPr lang="en-US" dirty="0" err="1"/>
              <a:t>Hyrcanus</a:t>
            </a:r>
            <a:endParaRPr lang="en-US" dirty="0"/>
          </a:p>
          <a:p>
            <a:pPr lvl="1"/>
            <a:r>
              <a:rPr lang="en-US" dirty="0" err="1"/>
              <a:t>Aristobulus</a:t>
            </a:r>
            <a:endParaRPr lang="en-US" dirty="0"/>
          </a:p>
          <a:p>
            <a:pPr lvl="1"/>
            <a:r>
              <a:rPr lang="en-US" dirty="0"/>
              <a:t>Alexander</a:t>
            </a:r>
          </a:p>
          <a:p>
            <a:pPr lvl="1"/>
            <a:r>
              <a:rPr lang="en-US" dirty="0"/>
              <a:t>Alexandra (</a:t>
            </a:r>
            <a:r>
              <a:rPr lang="en-US"/>
              <a:t>his widow)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Geography of Palestine / Four Hundred Silent Years</a:t>
            </a:r>
          </a:p>
        </p:txBody>
      </p:sp>
      <p:pic>
        <p:nvPicPr>
          <p:cNvPr id="6" name="Picture 5" descr="evt110307154700361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033" y="2825246"/>
            <a:ext cx="4392567" cy="2949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51071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142</TotalTime>
  <Words>347</Words>
  <Application>Microsoft Macintosh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Palestine</vt:lpstr>
      <vt:lpstr>3. Four Hundred Silent Years</vt:lpstr>
      <vt:lpstr>3. Four Hundred Silent Years</vt:lpstr>
      <vt:lpstr>3. Four Hundred Silent Years</vt:lpstr>
      <vt:lpstr>C. JUDAS MACCABAEUS</vt:lpstr>
      <vt:lpstr>C. JUDAS MACCABAEUS</vt:lpstr>
      <vt:lpstr>D. Conquered by Rome</vt:lpstr>
      <vt:lpstr>D. Conquered by Rome</vt:lpstr>
      <vt:lpstr>D. Conquered by Rome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18</cp:revision>
  <dcterms:created xsi:type="dcterms:W3CDTF">2011-09-13T17:55:03Z</dcterms:created>
  <dcterms:modified xsi:type="dcterms:W3CDTF">2018-02-09T20:43:18Z</dcterms:modified>
</cp:coreProperties>
</file>