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9" r:id="rId3"/>
    <p:sldId id="262" r:id="rId4"/>
    <p:sldId id="280" r:id="rId5"/>
    <p:sldId id="264" r:id="rId6"/>
    <p:sldId id="292" r:id="rId7"/>
    <p:sldId id="293" r:id="rId8"/>
    <p:sldId id="283" r:id="rId9"/>
    <p:sldId id="284" r:id="rId10"/>
    <p:sldId id="285" r:id="rId11"/>
    <p:sldId id="286" r:id="rId12"/>
    <p:sldId id="294" r:id="rId13"/>
    <p:sldId id="287" r:id="rId14"/>
    <p:sldId id="28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553" autoAdjust="0"/>
  </p:normalViewPr>
  <p:slideViewPr>
    <p:cSldViewPr snapToGrid="0" snapToObjects="1">
      <p:cViewPr varScale="1">
        <p:scale>
          <a:sx n="127" d="100"/>
          <a:sy n="127" d="100"/>
        </p:scale>
        <p:origin x="129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135B-2848-CD4B-9C81-93FE43D15E0E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1CBD6-B718-E242-B65A-04FC7926C15C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4BC32-13A7-8841-B380-97C5C6A21C5F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20F76-05C4-8545-86FC-CD41AB6DC349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74785-DA01-864E-9915-7851FF49939B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8D27-CE46-C742-8F34-6067CE2D3D6D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3443E-6548-B141-872F-9AFE7D457F95}" type="datetime1">
              <a:rPr lang="en-US" smtClean="0"/>
              <a:t>2/9/18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CC23E-1EF8-AC42-90DF-B69B07329AC6}" type="datetime1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4B77-5D3C-CE4F-9D1D-4E84476C2C95}" type="datetime1">
              <a:rPr lang="en-US" smtClean="0"/>
              <a:t>2/9/18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FACD-B236-1147-AC42-548D62285F35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5C2F-5D50-DB4A-B930-B6A0145660E4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62923A3-DCA2-8C4D-A0A0-62F8C300467F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/>
              <a:t>Life of Christ 1: The Baptism of Jesus / The Temptation of Jesus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Life of Christ 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/>
              <a:t>7. The Baptism of Jesus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>
                <a:solidFill>
                  <a:schemeClr val="bg2"/>
                </a:solidFill>
              </a:rPr>
              <a:t>Global University </a:t>
            </a:r>
          </a:p>
          <a:p>
            <a:r>
              <a:rPr lang="en-US" sz="3600" dirty="0">
                <a:solidFill>
                  <a:schemeClr val="bg2"/>
                </a:solidFill>
              </a:rPr>
              <a:t>of Theological Studies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B. The Temptation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in the Wilderness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Scripture: </a:t>
            </a:r>
            <a:r>
              <a:rPr lang="en-US" sz="2000" dirty="0"/>
              <a:t>Matthew 4:1-11; Mark 1:12-13; Luke 4:1-13.</a:t>
            </a:r>
          </a:p>
          <a:p>
            <a:r>
              <a:rPr lang="en-US" sz="2600" dirty="0"/>
              <a:t>Mountain</a:t>
            </a:r>
          </a:p>
          <a:p>
            <a:pPr lvl="1"/>
            <a:r>
              <a:rPr lang="en-US" sz="2000" dirty="0"/>
              <a:t>6-8 miles above Jordan valley</a:t>
            </a:r>
          </a:p>
          <a:p>
            <a:r>
              <a:rPr lang="en-US" sz="2600" dirty="0"/>
              <a:t>Divine Purpose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pic>
        <p:nvPicPr>
          <p:cNvPr id="6" name="Picture 5" descr="temptation-of-jes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8386" y="3082488"/>
            <a:ext cx="3510016" cy="2632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90559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C. Threefold Temptation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7039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Scripture: </a:t>
            </a:r>
            <a:r>
              <a:rPr lang="en-US" dirty="0"/>
              <a:t>I John 2:16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1.	Lust of the flesh </a:t>
            </a:r>
          </a:p>
          <a:p>
            <a:pPr marL="0" indent="0">
              <a:buNone/>
            </a:pPr>
            <a:r>
              <a:rPr lang="en-US" dirty="0"/>
              <a:t>2.	Lust of the eyes </a:t>
            </a:r>
          </a:p>
          <a:p>
            <a:pPr marL="0" indent="0">
              <a:buNone/>
            </a:pPr>
            <a:r>
              <a:rPr lang="en-US" dirty="0"/>
              <a:t>3.	Pride of life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pic>
        <p:nvPicPr>
          <p:cNvPr id="6" name="Picture 5" descr="jesus-in-wilderness-300x2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117" y="2539867"/>
            <a:ext cx="4223556" cy="3167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403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76585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C. Threefold Temptation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439984"/>
            <a:ext cx="3657600" cy="3768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Eve’s temptation</a:t>
            </a:r>
          </a:p>
          <a:p>
            <a:r>
              <a:rPr lang="en-US" dirty="0"/>
              <a:t>The tree (food) (</a:t>
            </a:r>
            <a:r>
              <a:rPr lang="en-US" b="1" dirty="0"/>
              <a:t>flesh)</a:t>
            </a:r>
            <a:endParaRPr lang="en-US" dirty="0"/>
          </a:p>
          <a:p>
            <a:r>
              <a:rPr lang="en-US" dirty="0"/>
              <a:t>The tree (pleasant to eyes) (</a:t>
            </a:r>
            <a:r>
              <a:rPr lang="en-US" b="1" dirty="0"/>
              <a:t>eyes)</a:t>
            </a:r>
            <a:endParaRPr lang="en-US" dirty="0"/>
          </a:p>
          <a:p>
            <a:r>
              <a:rPr lang="en-US" dirty="0"/>
              <a:t>The tree (makes one wise) (</a:t>
            </a:r>
            <a:r>
              <a:rPr lang="en-US" b="1" dirty="0"/>
              <a:t>pride of life)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2439985"/>
            <a:ext cx="3657600" cy="37687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Christ’s temptation</a:t>
            </a:r>
          </a:p>
          <a:p>
            <a:r>
              <a:rPr lang="en-US" dirty="0"/>
              <a:t>Stone to bread (</a:t>
            </a:r>
            <a:r>
              <a:rPr lang="en-US" b="1" dirty="0"/>
              <a:t>flesh)</a:t>
            </a:r>
            <a:endParaRPr lang="en-US" dirty="0"/>
          </a:p>
          <a:p>
            <a:r>
              <a:rPr lang="en-US" dirty="0"/>
              <a:t>“Kingdoms of the world” </a:t>
            </a:r>
            <a:r>
              <a:rPr lang="en-US" b="1" dirty="0"/>
              <a:t>(eyes)</a:t>
            </a:r>
            <a:endParaRPr lang="en-US" dirty="0"/>
          </a:p>
          <a:p>
            <a:r>
              <a:rPr lang="en-US" dirty="0"/>
              <a:t>“Cast thyself down” </a:t>
            </a:r>
            <a:r>
              <a:rPr lang="en-US" b="1" dirty="0"/>
              <a:t>(pride of life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</p:spTree>
    <p:extLst>
      <p:ext uri="{BB962C8B-B14F-4D97-AF65-F5344CB8AC3E}">
        <p14:creationId xmlns:p14="http://schemas.microsoft.com/office/powerpoint/2010/main" val="1831878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D. A Deeper Interpretation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of Temptation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703974"/>
          </a:xfrm>
        </p:spPr>
        <p:txBody>
          <a:bodyPr>
            <a:normAutofit/>
          </a:bodyPr>
          <a:lstStyle/>
          <a:p>
            <a:r>
              <a:rPr lang="en-US" dirty="0"/>
              <a:t>Jesus was tempted to use:</a:t>
            </a:r>
          </a:p>
          <a:p>
            <a:pPr lvl="1"/>
            <a:r>
              <a:rPr lang="en-US" dirty="0"/>
              <a:t>His power to satisfy self</a:t>
            </a:r>
          </a:p>
          <a:p>
            <a:pPr lvl="1"/>
            <a:r>
              <a:rPr lang="en-US" dirty="0"/>
              <a:t>Power for show only</a:t>
            </a:r>
          </a:p>
          <a:p>
            <a:pPr lvl="1"/>
            <a:r>
              <a:rPr lang="en-US" dirty="0"/>
              <a:t>Worldly means to gain power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pic>
        <p:nvPicPr>
          <p:cNvPr id="7" name="Picture 6" descr="jesustemptedinthedes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4974" y="2611212"/>
            <a:ext cx="2446121" cy="338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574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79618"/>
            <a:ext cx="7500780" cy="992582"/>
          </a:xfrm>
        </p:spPr>
        <p:txBody>
          <a:bodyPr>
            <a:normAutofit fontScale="90000"/>
          </a:bodyPr>
          <a:lstStyle/>
          <a:p>
            <a:r>
              <a:rPr lang="en-US" dirty="0"/>
              <a:t>E. Freedom from Temptation for a Season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1999" y="562433"/>
            <a:ext cx="7657759" cy="461718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Baptism—blessing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Temptation—testing and suffering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Strength—ministered unto by angels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Later the battle is renewed</a:t>
            </a:r>
          </a:p>
        </p:txBody>
      </p:sp>
    </p:spTree>
    <p:extLst>
      <p:ext uri="{BB962C8B-B14F-4D97-AF65-F5344CB8AC3E}">
        <p14:creationId xmlns:p14="http://schemas.microsoft.com/office/powerpoint/2010/main" val="2873659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A. Before His Baptism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85261"/>
            <a:ext cx="7543800" cy="4984863"/>
          </a:xfrm>
        </p:spPr>
        <p:txBody>
          <a:bodyPr>
            <a:normAutofit/>
          </a:bodyPr>
          <a:lstStyle/>
          <a:p>
            <a:r>
              <a:rPr lang="en-US" dirty="0"/>
              <a:t>Jesus’ youth</a:t>
            </a:r>
          </a:p>
          <a:p>
            <a:pPr lvl="1"/>
            <a:r>
              <a:rPr lang="en-US" dirty="0"/>
              <a:t>Local synagogue</a:t>
            </a:r>
          </a:p>
          <a:p>
            <a:pPr lvl="1"/>
            <a:r>
              <a:rPr lang="en-US" dirty="0"/>
              <a:t>At 12, astonished Temple leaders</a:t>
            </a:r>
          </a:p>
          <a:p>
            <a:r>
              <a:rPr lang="en-US" dirty="0"/>
              <a:t>Carpenter</a:t>
            </a:r>
          </a:p>
          <a:p>
            <a:r>
              <a:rPr lang="en-US" dirty="0"/>
              <a:t>30 years old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pic>
        <p:nvPicPr>
          <p:cNvPr id="7" name="Picture 6" descr="Jesus Growing Up-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3384" y="599295"/>
            <a:ext cx="3302995" cy="46138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B. Purpose of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the Baptism of Jesus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5817" y="2331779"/>
            <a:ext cx="4352585" cy="3775913"/>
          </a:xfrm>
        </p:spPr>
        <p:txBody>
          <a:bodyPr>
            <a:normAutofit/>
          </a:bodyPr>
          <a:lstStyle/>
          <a:p>
            <a:r>
              <a:rPr lang="en-US" dirty="0"/>
              <a:t>Fulfillment of Aramaic Covenant</a:t>
            </a:r>
          </a:p>
          <a:p>
            <a:r>
              <a:rPr lang="en-US" dirty="0"/>
              <a:t>Did not come to destroy law, but give it deeper meaning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pic>
        <p:nvPicPr>
          <p:cNvPr id="6" name="Picture 5" descr="John The Baptist Painting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694" y="2331779"/>
            <a:ext cx="2909754" cy="3775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C. John’s Recognition of the Messiah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/>
              <a:t>Manifestation of the spirit</a:t>
            </a:r>
          </a:p>
          <a:p>
            <a:pPr lvl="1"/>
            <a:r>
              <a:rPr lang="en-US" dirty="0"/>
              <a:t>Visible</a:t>
            </a:r>
          </a:p>
          <a:p>
            <a:pPr lvl="1"/>
            <a:r>
              <a:rPr lang="en-US" dirty="0"/>
              <a:t>Audible</a:t>
            </a:r>
          </a:p>
          <a:p>
            <a:r>
              <a:rPr lang="en-US" dirty="0"/>
              <a:t>2 common errors: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/>
              <a:t>Trinity is seen here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/>
              <a:t>Jesus only human until then; became divine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</p:spTree>
    <p:extLst>
      <p:ext uri="{BB962C8B-B14F-4D97-AF65-F5344CB8AC3E}">
        <p14:creationId xmlns:p14="http://schemas.microsoft.com/office/powerpoint/2010/main" val="1693014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D. The Order of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99177"/>
            <a:ext cx="3248089" cy="467094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Jesus is baptized; led to wilderness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Tempted for 40 days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pic>
        <p:nvPicPr>
          <p:cNvPr id="6" name="Picture 5" descr="jesu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9878" y="528123"/>
            <a:ext cx="4121863" cy="482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785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D. The Order of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99177"/>
            <a:ext cx="4361210" cy="467094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/>
              <a:t>Returned to Jordan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/>
              <a:t>“Behold the lamb of God” -John</a:t>
            </a:r>
          </a:p>
          <a:p>
            <a:pPr marL="514350" indent="-514350">
              <a:buFont typeface="+mj-lt"/>
              <a:buAutoNum type="arabicPeriod" startAt="3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pic>
        <p:nvPicPr>
          <p:cNvPr id="5" name="Picture 4" descr="3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812" y="699177"/>
            <a:ext cx="3734158" cy="4543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9664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D. The Order of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99177"/>
            <a:ext cx="7557863" cy="467094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dirty="0"/>
              <a:t>“Behold the Lamb of God” – John; to of his disciples followed Him</a:t>
            </a:r>
          </a:p>
          <a:p>
            <a:pPr lvl="1"/>
            <a:r>
              <a:rPr lang="en-US" dirty="0"/>
              <a:t>Andrew</a:t>
            </a:r>
          </a:p>
          <a:p>
            <a:pPr lvl="1"/>
            <a:r>
              <a:rPr lang="en-US" dirty="0"/>
              <a:t>John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/>
              <a:t>Jesus went to Galilee; called:</a:t>
            </a:r>
          </a:p>
          <a:p>
            <a:pPr lvl="1"/>
            <a:r>
              <a:rPr lang="en-US" dirty="0"/>
              <a:t>Philip</a:t>
            </a:r>
          </a:p>
          <a:p>
            <a:pPr lvl="1"/>
            <a:r>
              <a:rPr lang="en-US" dirty="0"/>
              <a:t>Nathanael</a:t>
            </a:r>
          </a:p>
          <a:p>
            <a:pPr marL="514350" indent="-514350">
              <a:buFont typeface="+mj-lt"/>
              <a:buAutoNum type="arabicPeriod" startAt="6"/>
            </a:pPr>
            <a:endParaRPr lang="en-US" dirty="0"/>
          </a:p>
          <a:p>
            <a:pPr marL="514350" indent="-514350">
              <a:buFont typeface="+mj-lt"/>
              <a:buAutoNum type="arabicPeriod" startAt="6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</p:spTree>
    <p:extLst>
      <p:ext uri="{BB962C8B-B14F-4D97-AF65-F5344CB8AC3E}">
        <p14:creationId xmlns:p14="http://schemas.microsoft.com/office/powerpoint/2010/main" val="776059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Life of Christ 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/>
              <a:t>8. The Temptation of Jesus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>
                <a:solidFill>
                  <a:schemeClr val="bg2"/>
                </a:solidFill>
              </a:rPr>
              <a:t>Global University </a:t>
            </a:r>
          </a:p>
          <a:p>
            <a:r>
              <a:rPr lang="en-US" sz="3600" dirty="0">
                <a:solidFill>
                  <a:schemeClr val="bg2"/>
                </a:solidFill>
              </a:rPr>
              <a:t>of Theological Studies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682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A. Jesus was </a:t>
            </a:r>
            <a:br>
              <a:rPr lang="en-US" dirty="0"/>
            </a:br>
            <a:r>
              <a:rPr lang="en-US" dirty="0"/>
              <a:t>Tempted in Every Point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Baptism of Jesus / The Temptation of Jesus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4507444" cy="3703974"/>
          </a:xfrm>
        </p:spPr>
        <p:txBody>
          <a:bodyPr>
            <a:normAutofit/>
          </a:bodyPr>
          <a:lstStyle/>
          <a:p>
            <a:r>
              <a:rPr lang="en-US" dirty="0"/>
              <a:t>Hebrews 2:18, 4:15</a:t>
            </a:r>
          </a:p>
          <a:p>
            <a:r>
              <a:rPr lang="en-US" dirty="0"/>
              <a:t>Two times Jesus was tried the greatest:</a:t>
            </a:r>
          </a:p>
          <a:p>
            <a:pPr lvl="1"/>
            <a:r>
              <a:rPr lang="en-US" dirty="0"/>
              <a:t>Wilderness</a:t>
            </a:r>
          </a:p>
          <a:p>
            <a:pPr lvl="1"/>
            <a:r>
              <a:rPr lang="en-US" dirty="0"/>
              <a:t>Gethsemane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7" name="Picture 6" descr="jesus_pray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9443" y="562434"/>
            <a:ext cx="3050419" cy="3952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485638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530</TotalTime>
  <Words>529</Words>
  <Application>Microsoft Macintosh PowerPoint</Application>
  <PresentationFormat>On-screen Show (4:3)</PresentationFormat>
  <Paragraphs>87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Courier New</vt:lpstr>
      <vt:lpstr>Impact</vt:lpstr>
      <vt:lpstr>Times New Roman</vt:lpstr>
      <vt:lpstr>Wingdings</vt:lpstr>
      <vt:lpstr>Newsprint</vt:lpstr>
      <vt:lpstr>Life of Christ I</vt:lpstr>
      <vt:lpstr>A. Before His Baptism</vt:lpstr>
      <vt:lpstr>B. Purpose of  the Baptism of Jesus</vt:lpstr>
      <vt:lpstr>C. John’s Recognition of the Messiah</vt:lpstr>
      <vt:lpstr>D. The Order of Events</vt:lpstr>
      <vt:lpstr>D. The Order of Events</vt:lpstr>
      <vt:lpstr>D. The Order of Events</vt:lpstr>
      <vt:lpstr>Life of Christ I</vt:lpstr>
      <vt:lpstr>A. Jesus was  Tempted in Every Point</vt:lpstr>
      <vt:lpstr>B. The Temptation  in the Wilderness</vt:lpstr>
      <vt:lpstr>C. Threefold Temptation</vt:lpstr>
      <vt:lpstr>C. Threefold Temptation</vt:lpstr>
      <vt:lpstr>D. A Deeper Interpretation of Temptation</vt:lpstr>
      <vt:lpstr>E. Freedom from Temptation for a Season</vt:lpstr>
    </vt:vector>
  </TitlesOfParts>
  <Company> 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Angie Clark</cp:lastModifiedBy>
  <cp:revision>40</cp:revision>
  <dcterms:created xsi:type="dcterms:W3CDTF">2011-09-13T17:55:03Z</dcterms:created>
  <dcterms:modified xsi:type="dcterms:W3CDTF">2018-02-09T20:44:05Z</dcterms:modified>
</cp:coreProperties>
</file>