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2" r:id="rId3"/>
    <p:sldId id="259" r:id="rId4"/>
    <p:sldId id="295" r:id="rId5"/>
    <p:sldId id="296" r:id="rId6"/>
    <p:sldId id="297" r:id="rId7"/>
    <p:sldId id="280" r:id="rId8"/>
    <p:sldId id="264" r:id="rId9"/>
    <p:sldId id="298" r:id="rId10"/>
    <p:sldId id="283" r:id="rId11"/>
    <p:sldId id="284" r:id="rId12"/>
    <p:sldId id="299" r:id="rId13"/>
    <p:sldId id="300" r:id="rId14"/>
    <p:sldId id="301" r:id="rId15"/>
    <p:sldId id="302" r:id="rId16"/>
    <p:sldId id="303" r:id="rId17"/>
    <p:sldId id="30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53" autoAdjust="0"/>
  </p:normalViewPr>
  <p:slideViewPr>
    <p:cSldViewPr snapToGrid="0" snapToObjects="1">
      <p:cViewPr varScale="1">
        <p:scale>
          <a:sx n="127" d="100"/>
          <a:sy n="127" d="100"/>
        </p:scale>
        <p:origin x="12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135B-2848-CD4B-9C81-93FE43D15E0E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1CBD6-B718-E242-B65A-04FC7926C15C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C32-13A7-8841-B380-97C5C6A21C5F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20F76-05C4-8545-86FC-CD41AB6DC349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74785-DA01-864E-9915-7851FF49939B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8D27-CE46-C742-8F34-6067CE2D3D6D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3443E-6548-B141-872F-9AFE7D457F95}" type="datetime1">
              <a:rPr lang="en-US" smtClean="0"/>
              <a:t>2/9/18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C23E-1EF8-AC42-90DF-B69B07329AC6}" type="datetime1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4B77-5D3C-CE4F-9D1D-4E84476C2C95}" type="datetime1">
              <a:rPr lang="en-US" smtClean="0"/>
              <a:t>2/9/18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FACD-B236-1147-AC42-548D62285F35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5C2F-5D50-DB4A-B930-B6A0145660E4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62923A3-DCA2-8C4D-A0A0-62F8C300467F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Life of Christ 1: The Baptism of Jesus / The Temptation of Jesus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/>
              <a:t>9. The Twelve Disciples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/>
              <a:t>10. The First Year of Ministry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A. Important Events in Christ’s First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baptism of Jesus at </a:t>
            </a:r>
            <a:r>
              <a:rPr lang="en-US" dirty="0" err="1"/>
              <a:t>Bethabarba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temptation of Jesus in the wilderness.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testimony of John the Baptist.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marriage feast at Cana in Galilee.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Jesus visited Capernaum.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8" name="Picture 7" descr="The_first_miracle_1206-_16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9737" y="2070100"/>
            <a:ext cx="2032000" cy="270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A. Important Events in Christ’s First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/>
              <a:t>Jesus went to Jerusalem for the Passover.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Jesus cleansed the Temple.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Jesus ministered to Nicodemus.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Jesus ministered to the woman at the well.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At Cana, Jesus healed the nobleman’s son in Capernaum.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61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A. Important Events in Christ’s First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5160372" cy="3703974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en-US" dirty="0"/>
              <a:t>Jesus went to Nazareth where He preserved His life by a miracle. 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en-US" dirty="0"/>
              <a:t>The call of four disciples: Simon and Andrew, James and John. 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en-US" dirty="0"/>
              <a:t>He healed a demoniac in the synagogue at Capernaum. 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en-US" dirty="0"/>
              <a:t>Jesus healed Peter’s wife’s mother.</a:t>
            </a:r>
          </a:p>
        </p:txBody>
      </p:sp>
      <p:pic>
        <p:nvPicPr>
          <p:cNvPr id="3" name="Picture 2" descr="Jesus-calls-discipl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473" y="2381295"/>
            <a:ext cx="2611599" cy="173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62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A. Important Events in Christ’s First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5"/>
            </a:pPr>
            <a:r>
              <a:rPr lang="en-US" dirty="0"/>
              <a:t>Jesus stilled the storm.</a:t>
            </a:r>
          </a:p>
          <a:p>
            <a:pPr marL="514350" indent="-514350">
              <a:buFont typeface="+mj-lt"/>
              <a:buAutoNum type="arabicPeriod" startAt="15"/>
            </a:pPr>
            <a:r>
              <a:rPr lang="en-US" dirty="0"/>
              <a:t>Jesus healed the demoniac in Gadara.</a:t>
            </a:r>
          </a:p>
          <a:p>
            <a:pPr marL="514350" indent="-514350">
              <a:buFont typeface="+mj-lt"/>
              <a:buAutoNum type="arabicPeriod" startAt="15"/>
            </a:pPr>
            <a:r>
              <a:rPr lang="en-US" dirty="0"/>
              <a:t>Jesus healed the daughter of </a:t>
            </a:r>
            <a:r>
              <a:rPr lang="en-US" dirty="0" err="1"/>
              <a:t>Jarius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 startAt="15"/>
            </a:pPr>
            <a:r>
              <a:rPr lang="en-US" dirty="0"/>
              <a:t>He healed the paralytic at Capernaum.</a:t>
            </a:r>
          </a:p>
          <a:p>
            <a:pPr marL="514350" indent="-514350">
              <a:buFont typeface="+mj-lt"/>
              <a:buAutoNum type="arabicPeriod" startAt="15"/>
            </a:pPr>
            <a:r>
              <a:rPr lang="en-US" dirty="0"/>
              <a:t>He called Matthew to be a disciple.</a:t>
            </a:r>
          </a:p>
        </p:txBody>
      </p:sp>
    </p:spTree>
    <p:extLst>
      <p:ext uri="{BB962C8B-B14F-4D97-AF65-F5344CB8AC3E}">
        <p14:creationId xmlns:p14="http://schemas.microsoft.com/office/powerpoint/2010/main" val="1616929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99882"/>
            <a:ext cx="6781800" cy="221762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B. The Itinerary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of the First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Year of Ministry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8" name="Picture 7" descr="Screen shot 2011-09-14 at 4.01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6251">
            <a:off x="4951360" y="642102"/>
            <a:ext cx="3482286" cy="52313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4778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/>
              <a:t>C. Cleansing of the Temple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cleansing: </a:t>
            </a:r>
          </a:p>
          <a:p>
            <a:pPr lvl="1"/>
            <a:r>
              <a:rPr lang="en-US" dirty="0"/>
              <a:t>John 2:13-22</a:t>
            </a:r>
          </a:p>
          <a:p>
            <a:pPr lvl="1"/>
            <a:r>
              <a:rPr lang="en-US" dirty="0"/>
              <a:t>Beginning of His ministry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cleansing: </a:t>
            </a:r>
          </a:p>
          <a:p>
            <a:pPr lvl="1"/>
            <a:r>
              <a:rPr lang="en-US" dirty="0"/>
              <a:t>Matthew 21:12-13; Mark 11:15-18; Luke 19:44-46</a:t>
            </a:r>
          </a:p>
          <a:p>
            <a:pPr lvl="1"/>
            <a:r>
              <a:rPr lang="en-US" dirty="0"/>
              <a:t>End of His ministry</a:t>
            </a:r>
          </a:p>
        </p:txBody>
      </p:sp>
      <p:pic>
        <p:nvPicPr>
          <p:cNvPr id="3" name="Picture 2" descr="484denthiev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9147" y="2996591"/>
            <a:ext cx="3008200" cy="2154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973320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/>
              <a:t>C. Cleansing of the Temple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3918815" cy="3703974"/>
          </a:xfrm>
        </p:spPr>
        <p:txBody>
          <a:bodyPr>
            <a:normAutofit/>
          </a:bodyPr>
          <a:lstStyle/>
          <a:p>
            <a:r>
              <a:rPr lang="en-US" dirty="0"/>
              <a:t>Lessons:</a:t>
            </a:r>
          </a:p>
          <a:p>
            <a:pPr lvl="1"/>
            <a:r>
              <a:rPr lang="en-US" dirty="0"/>
              <a:t>Bodies are temples of the Lord</a:t>
            </a:r>
          </a:p>
          <a:p>
            <a:pPr lvl="1"/>
            <a:r>
              <a:rPr lang="en-US" dirty="0"/>
              <a:t>A stand must be taken against sin</a:t>
            </a:r>
          </a:p>
          <a:p>
            <a:pPr lvl="1"/>
            <a:r>
              <a:rPr lang="en-US" dirty="0"/>
              <a:t>Our reaction to sin must the same as Christ</a:t>
            </a:r>
          </a:p>
        </p:txBody>
      </p:sp>
      <p:pic>
        <p:nvPicPr>
          <p:cNvPr id="3" name="Picture 2" descr="jesus-filled-with-anger-clears-the-tem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997" y="740908"/>
            <a:ext cx="3639047" cy="4347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60064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A. Calling the Apostles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3776109" cy="3886200"/>
          </a:xfrm>
        </p:spPr>
        <p:txBody>
          <a:bodyPr/>
          <a:lstStyle/>
          <a:p>
            <a:r>
              <a:rPr lang="en-US" dirty="0"/>
              <a:t>Disciple: learner</a:t>
            </a:r>
          </a:p>
          <a:p>
            <a:r>
              <a:rPr lang="en-US" dirty="0"/>
              <a:t>Apostle: missionary</a:t>
            </a:r>
          </a:p>
          <a:p>
            <a:r>
              <a:rPr lang="en-US" dirty="0"/>
              <a:t>12: God’s governmental number</a:t>
            </a:r>
          </a:p>
        </p:txBody>
      </p:sp>
      <p:pic>
        <p:nvPicPr>
          <p:cNvPr id="8" name="Picture 7" descr="di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0810" y="2596945"/>
            <a:ext cx="4107593" cy="317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43800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B. The Names of the Apostles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261"/>
            <a:ext cx="7543800" cy="49848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Matthew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Simon Peter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Andrew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James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John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Philip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Bartholomew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Thomas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Matthew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James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Thaddaeus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Simon,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Judas Iscariot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8" name="Picture 7" descr="9jesus%20and%20his%20disciples[1]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285" y="1027362"/>
            <a:ext cx="4946515" cy="370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43800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B. The Names of the Apostles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261"/>
            <a:ext cx="7543800" cy="49848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Mark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Simon Peter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James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John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Andrew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Philip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Bartholomew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Matthew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Thomas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James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Thaddaeus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Simon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Judas Iscariot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6" name="Picture 5" descr="jesus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8620" y="1583849"/>
            <a:ext cx="5006008" cy="282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184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43800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B. The Names of the Apostles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6126" y="385261"/>
            <a:ext cx="3239674" cy="49848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Luke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Simon Peter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Andrew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James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John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Philip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Bartholomew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Matthew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Thomas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James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Simon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Judas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Judas Iscariot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5" name="Picture 4" descr="jesus and discipl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675" y="1233106"/>
            <a:ext cx="4451859" cy="333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324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43800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B. The Names of the Apostles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261"/>
            <a:ext cx="7543800" cy="49848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Acts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Peter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James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John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Andrew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Philip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Thomas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Bartholomew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Matthew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James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Simon </a:t>
            </a:r>
            <a:r>
              <a:rPr lang="en-US" dirty="0" err="1"/>
              <a:t>Zelotes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Judas, brother of James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(to this list was added Matthias)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5" name="Picture 4" descr="jesus-sends-discipl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26" y="956018"/>
            <a:ext cx="4835174" cy="299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298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C. Called to be Disciples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3 definite calls:</a:t>
            </a:r>
          </a:p>
          <a:p>
            <a:pPr lvl="1"/>
            <a:r>
              <a:rPr lang="en-US" dirty="0"/>
              <a:t>Disciples</a:t>
            </a:r>
          </a:p>
          <a:p>
            <a:pPr lvl="1"/>
            <a:r>
              <a:rPr lang="en-US" dirty="0"/>
              <a:t>Ministers</a:t>
            </a:r>
          </a:p>
          <a:p>
            <a:pPr lvl="1"/>
            <a:r>
              <a:rPr lang="en-US" dirty="0"/>
              <a:t>Apostles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7" name="Picture 6" descr="2008_Passion_discipl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7129" y="2832347"/>
            <a:ext cx="5137477" cy="310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014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D. Called to </a:t>
            </a:r>
            <a:br>
              <a:rPr lang="en-US" dirty="0"/>
            </a:br>
            <a:r>
              <a:rPr lang="en-US" dirty="0"/>
              <a:t>be Full Time Ministers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99177"/>
            <a:ext cx="7557864" cy="4670947"/>
          </a:xfrm>
        </p:spPr>
        <p:txBody>
          <a:bodyPr>
            <a:norm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stage in call of disciple</a:t>
            </a:r>
          </a:p>
          <a:p>
            <a:pPr lvl="1"/>
            <a:r>
              <a:rPr lang="en-US" dirty="0"/>
              <a:t>Give up all</a:t>
            </a:r>
          </a:p>
          <a:p>
            <a:r>
              <a:rPr lang="en-US" dirty="0"/>
              <a:t>God called Peter and Andrew fishing</a:t>
            </a:r>
          </a:p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</p:spTree>
    <p:extLst>
      <p:ext uri="{BB962C8B-B14F-4D97-AF65-F5344CB8AC3E}">
        <p14:creationId xmlns:p14="http://schemas.microsoft.com/office/powerpoint/2010/main" val="4123785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E. Called to be Apostles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John 21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6" name="Picture 5" descr="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5403" y="2303242"/>
            <a:ext cx="4953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066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587</TotalTime>
  <Words>668</Words>
  <Application>Microsoft Macintosh PowerPoint</Application>
  <PresentationFormat>On-screen Show (4:3)</PresentationFormat>
  <Paragraphs>133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Courier New</vt:lpstr>
      <vt:lpstr>Impact</vt:lpstr>
      <vt:lpstr>Times New Roman</vt:lpstr>
      <vt:lpstr>Wingdings</vt:lpstr>
      <vt:lpstr>Newsprint</vt:lpstr>
      <vt:lpstr>Life of Christ I</vt:lpstr>
      <vt:lpstr>A. Calling the Apostles</vt:lpstr>
      <vt:lpstr>B. The Names of the Apostles</vt:lpstr>
      <vt:lpstr>B. The Names of the Apostles</vt:lpstr>
      <vt:lpstr>B. The Names of the Apostles</vt:lpstr>
      <vt:lpstr>B. The Names of the Apostles</vt:lpstr>
      <vt:lpstr>C. Called to be Disciples</vt:lpstr>
      <vt:lpstr>D. Called to  be Full Time Ministers</vt:lpstr>
      <vt:lpstr>E. Called to be Apostles</vt:lpstr>
      <vt:lpstr>Life of Christ I</vt:lpstr>
      <vt:lpstr>A. Important Events in Christ’s First Year</vt:lpstr>
      <vt:lpstr>A. Important Events in Christ’s First Year</vt:lpstr>
      <vt:lpstr>A. Important Events in Christ’s First Year</vt:lpstr>
      <vt:lpstr>A. Important Events in Christ’s First Year</vt:lpstr>
      <vt:lpstr>B. The Itinerary  of the First  Year of Ministry</vt:lpstr>
      <vt:lpstr>C. Cleansing of the Temple</vt:lpstr>
      <vt:lpstr>C. Cleansing of the Temple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Angie Clark</cp:lastModifiedBy>
  <cp:revision>45</cp:revision>
  <dcterms:created xsi:type="dcterms:W3CDTF">2011-09-13T17:55:03Z</dcterms:created>
  <dcterms:modified xsi:type="dcterms:W3CDTF">2018-02-09T20:44:25Z</dcterms:modified>
</cp:coreProperties>
</file>