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305" r:id="rId4"/>
    <p:sldId id="306" r:id="rId5"/>
    <p:sldId id="259" r:id="rId6"/>
    <p:sldId id="307" r:id="rId7"/>
    <p:sldId id="280" r:id="rId8"/>
    <p:sldId id="283" r:id="rId9"/>
    <p:sldId id="284" r:id="rId10"/>
    <p:sldId id="308" r:id="rId11"/>
    <p:sldId id="309" r:id="rId12"/>
    <p:sldId id="302" r:id="rId13"/>
    <p:sldId id="30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53" autoAdjust="0"/>
  </p:normalViewPr>
  <p:slideViewPr>
    <p:cSldViewPr snapToGrid="0" snapToObjects="1">
      <p:cViewPr varScale="1">
        <p:scale>
          <a:sx n="127" d="100"/>
          <a:sy n="127" d="100"/>
        </p:scale>
        <p:origin x="12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90E8-F0B8-9E45-AA2F-ACCDB9FABA17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ECD3E-2893-A04E-B771-A21724D06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6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D9DE6-61E5-8646-AD4C-DEC77A362640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6CC67-E019-0342-BD3C-6F9194A93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21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AC5C-19CF-6342-BAC3-9D167551B98D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83B37-2DC7-E847-B7F3-73DE2BE5A8F1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3A97E-412A-DF45-987D-9A0CD32BAC1E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17906-D76B-AE4B-8046-ED500C9A58CA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F7D3-58D0-574A-9529-647AC5DD0E9D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EE761-BF62-8449-AAD2-0B5F3CBD1562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6D7B-6D77-0B4A-8E3D-CBD0FB1FE6C6}" type="datetime1">
              <a:rPr lang="en-US" smtClean="0"/>
              <a:t>2/9/18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E053-11D0-DF4A-839E-7E46B955447A}" type="datetime1">
              <a:rPr lang="en-US" smtClean="0"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4A34-F033-7743-BBBE-FE4E4C477B56}" type="datetime1">
              <a:rPr lang="en-US" smtClean="0"/>
              <a:t>2/9/18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582F6-57E8-4342-99CE-E14A44F74E29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00C2-4FEA-5C48-82A7-0BC44C51A37B}" type="datetime1">
              <a:rPr lang="en-US" smtClean="0"/>
              <a:t>2/9/18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C21B738-6F07-CC42-96EB-C8476250DC74}" type="datetime1">
              <a:rPr lang="en-US" smtClean="0"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/>
              <a:t>Life of Christ 1: The Second and Third Year of Ministry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Courier New"/>
        <a:buChar char="o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v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11. Second Year of Ministry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Third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dirty="0"/>
              <a:t>Caesarea Philippi</a:t>
            </a:r>
          </a:p>
          <a:p>
            <a:r>
              <a:rPr lang="en-US" dirty="0"/>
              <a:t>Mount of Transfiguration</a:t>
            </a:r>
          </a:p>
          <a:p>
            <a:r>
              <a:rPr lang="en-US" dirty="0"/>
              <a:t>Healed demoniac son</a:t>
            </a:r>
          </a:p>
          <a:p>
            <a:r>
              <a:rPr lang="en-US" dirty="0"/>
              <a:t>Sent out 70 disciples</a:t>
            </a:r>
          </a:p>
        </p:txBody>
      </p:sp>
      <p:pic>
        <p:nvPicPr>
          <p:cNvPr id="8" name="Picture 7" descr="The_first_miracle_1206-_16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737" y="2070100"/>
            <a:ext cx="2032000" cy="270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8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Third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dirty="0"/>
              <a:t>10 lepers healed in Samaria</a:t>
            </a:r>
          </a:p>
          <a:p>
            <a:r>
              <a:rPr lang="en-US" dirty="0"/>
              <a:t>Woman taken in adultery</a:t>
            </a:r>
          </a:p>
          <a:p>
            <a:r>
              <a:rPr lang="en-US" dirty="0"/>
              <a:t>Feast of Dedication</a:t>
            </a:r>
          </a:p>
          <a:p>
            <a:r>
              <a:rPr lang="en-US" dirty="0"/>
              <a:t>Lazarus raised from dead</a:t>
            </a:r>
          </a:p>
          <a:p>
            <a:r>
              <a:rPr lang="en-US" dirty="0" err="1"/>
              <a:t>Zaccheus</a:t>
            </a:r>
            <a:endParaRPr lang="en-US" dirty="0"/>
          </a:p>
          <a:p>
            <a:r>
              <a:rPr lang="en-US" dirty="0"/>
              <a:t>Blind </a:t>
            </a:r>
            <a:r>
              <a:rPr lang="en-US" dirty="0" err="1"/>
              <a:t>Bartimaeus</a:t>
            </a:r>
            <a:endParaRPr lang="en-US" dirty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3581" y="605241"/>
            <a:ext cx="3410132" cy="409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32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99882"/>
            <a:ext cx="6781800" cy="221762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B. The Itinerary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of the Third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Year of Ministry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pic>
        <p:nvPicPr>
          <p:cNvPr id="3" name="Picture 2" descr="Screen shot 2011-09-20 at 3.26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3884" y="699177"/>
            <a:ext cx="3426145" cy="4931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4778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/>
          </a:bodyPr>
          <a:lstStyle/>
          <a:p>
            <a:r>
              <a:rPr lang="en-US" dirty="0"/>
              <a:t>C. The Transfiguration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4360344"/>
          </a:xfrm>
        </p:spPr>
        <p:txBody>
          <a:bodyPr>
            <a:normAutofit/>
          </a:bodyPr>
          <a:lstStyle/>
          <a:p>
            <a:r>
              <a:rPr lang="en-US" dirty="0"/>
              <a:t>Jesus desired to encourage disciples</a:t>
            </a:r>
          </a:p>
          <a:p>
            <a:pPr lvl="1"/>
            <a:r>
              <a:rPr lang="en-US" dirty="0"/>
              <a:t>Peter</a:t>
            </a:r>
          </a:p>
          <a:p>
            <a:pPr lvl="1"/>
            <a:r>
              <a:rPr lang="en-US" dirty="0"/>
              <a:t>James </a:t>
            </a:r>
          </a:p>
          <a:p>
            <a:pPr lvl="1"/>
            <a:r>
              <a:rPr lang="en-US" dirty="0"/>
              <a:t>John</a:t>
            </a:r>
          </a:p>
          <a:p>
            <a:r>
              <a:rPr lang="en-US" dirty="0"/>
              <a:t>Took these </a:t>
            </a:r>
            <a:br>
              <a:rPr lang="en-US" dirty="0"/>
            </a:br>
            <a:r>
              <a:rPr lang="en-US" dirty="0"/>
              <a:t>disciples farther </a:t>
            </a:r>
            <a:br>
              <a:rPr lang="en-US" dirty="0"/>
            </a:br>
            <a:r>
              <a:rPr lang="en-US" dirty="0"/>
              <a:t>than others</a:t>
            </a:r>
          </a:p>
          <a:p>
            <a:endParaRPr lang="en-US" dirty="0"/>
          </a:p>
        </p:txBody>
      </p:sp>
      <p:pic>
        <p:nvPicPr>
          <p:cNvPr id="6" name="Picture 5" descr="transfiguration06032011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356" y="1170051"/>
            <a:ext cx="4752634" cy="3524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7332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A. Important Events in Christ’s Second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4088431" cy="3886200"/>
          </a:xfrm>
        </p:spPr>
        <p:txBody>
          <a:bodyPr/>
          <a:lstStyle/>
          <a:p>
            <a:r>
              <a:rPr lang="en-US" dirty="0"/>
              <a:t>Went from Capernaum to Jerusalem for Passover.</a:t>
            </a:r>
          </a:p>
          <a:p>
            <a:r>
              <a:rPr lang="en-US" dirty="0"/>
              <a:t>Healed the cripple at Pool of Bethesda</a:t>
            </a:r>
          </a:p>
          <a:p>
            <a:r>
              <a:rPr lang="en-US" dirty="0"/>
              <a:t>Returned from Jerusalem to Capernaum</a:t>
            </a:r>
          </a:p>
        </p:txBody>
      </p:sp>
      <p:pic>
        <p:nvPicPr>
          <p:cNvPr id="3" name="Picture 2" descr="at_the_pool_of_bethesda_l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075" y="2813504"/>
            <a:ext cx="38100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A. Important Events in Christ’s Second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/>
          <a:lstStyle/>
          <a:p>
            <a:r>
              <a:rPr lang="en-US" dirty="0"/>
              <a:t>Healed man with withered hand on Sabbath</a:t>
            </a:r>
          </a:p>
          <a:p>
            <a:r>
              <a:rPr lang="en-US" dirty="0"/>
              <a:t>Went from Capernaum to Mount of Beatitudes</a:t>
            </a:r>
          </a:p>
          <a:p>
            <a:r>
              <a:rPr lang="en-US" dirty="0"/>
              <a:t>Ordained 12 apostles</a:t>
            </a:r>
          </a:p>
          <a:p>
            <a:r>
              <a:rPr lang="en-US" dirty="0"/>
              <a:t>Sermon on the Mount</a:t>
            </a:r>
          </a:p>
          <a:p>
            <a:endParaRPr lang="en-US" dirty="0"/>
          </a:p>
        </p:txBody>
      </p:sp>
      <p:pic>
        <p:nvPicPr>
          <p:cNvPr id="3" name="Picture 2" descr="Christ-ordains-the-Twel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610" y="3778418"/>
            <a:ext cx="3660108" cy="179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7586404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A. Important Events in Christ’s Second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90644" y="2337737"/>
            <a:ext cx="7657759" cy="3886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Returned to Capernaum</a:t>
            </a:r>
          </a:p>
          <a:p>
            <a:r>
              <a:rPr lang="en-US" dirty="0"/>
              <a:t>Raised widow’s son at Nain</a:t>
            </a:r>
          </a:p>
          <a:p>
            <a:r>
              <a:rPr lang="en-US" dirty="0"/>
              <a:t>Sinful woman washed Jesus’ feet</a:t>
            </a:r>
          </a:p>
          <a:p>
            <a:r>
              <a:rPr lang="en-US" dirty="0"/>
              <a:t>Toured Galilee</a:t>
            </a:r>
          </a:p>
          <a:p>
            <a:r>
              <a:rPr lang="en-US" dirty="0"/>
              <a:t>Revisited Nazareth; rejected</a:t>
            </a:r>
          </a:p>
          <a:p>
            <a:r>
              <a:rPr lang="en-US" dirty="0"/>
              <a:t>Sent forth the Twelve</a:t>
            </a:r>
          </a:p>
          <a:p>
            <a:r>
              <a:rPr lang="en-US" dirty="0"/>
              <a:t>Fed 5,000 people</a:t>
            </a:r>
          </a:p>
          <a:p>
            <a:r>
              <a:rPr lang="en-US" dirty="0"/>
              <a:t>Walked on the sea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1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25246"/>
            <a:ext cx="3290901" cy="3346954"/>
          </a:xfrm>
        </p:spPr>
        <p:txBody>
          <a:bodyPr>
            <a:normAutofit fontScale="90000"/>
          </a:bodyPr>
          <a:lstStyle/>
          <a:p>
            <a:r>
              <a:rPr lang="en-US" dirty="0"/>
              <a:t>B. The Itinerary of the Second Year of Ministry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pic>
        <p:nvPicPr>
          <p:cNvPr id="5" name="Picture 4" descr="Screen shot 2011-09-20 at 3.12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01" y="313983"/>
            <a:ext cx="3700597" cy="5639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4071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The Ministry of Jesus Reveals His Deity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r>
              <a:rPr lang="en-US" dirty="0"/>
              <a:t>3 Prerogatives Jesus possessed: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Accepted Worship</a:t>
            </a:r>
          </a:p>
          <a:p>
            <a:pPr marL="1051560" lvl="2" indent="-457200"/>
            <a:r>
              <a:rPr lang="en-US" dirty="0"/>
              <a:t>Matthew 14:33, 15:25, Luke 24:52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Forgave Sin</a:t>
            </a:r>
          </a:p>
          <a:p>
            <a:pPr marL="1051560" lvl="2" indent="-457200"/>
            <a:r>
              <a:rPr lang="en-US" dirty="0"/>
              <a:t>Luke 7:48, Mark 2:5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pic>
        <p:nvPicPr>
          <p:cNvPr id="6" name="Picture 5" descr="slide0001_image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057" y="3779741"/>
            <a:ext cx="3561908" cy="2304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011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90644" y="-14270"/>
            <a:ext cx="7657759" cy="231751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717311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C. The Ministry of Jesus Reveals His Deity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43" y="2331779"/>
            <a:ext cx="7657759" cy="3310389"/>
          </a:xfrm>
        </p:spPr>
        <p:txBody>
          <a:bodyPr>
            <a:normAutofit/>
          </a:bodyPr>
          <a:lstStyle/>
          <a:p>
            <a:pPr marL="777240" lvl="1" indent="-457200">
              <a:buFont typeface="+mj-lt"/>
              <a:buAutoNum type="arabicPeriod" startAt="3"/>
            </a:pPr>
            <a:r>
              <a:rPr lang="en-US" dirty="0"/>
              <a:t>Creator</a:t>
            </a:r>
          </a:p>
          <a:p>
            <a:pPr marL="1051560" lvl="2" indent="-457200"/>
            <a:r>
              <a:rPr lang="en-US" dirty="0"/>
              <a:t>Water to wine</a:t>
            </a:r>
          </a:p>
          <a:p>
            <a:pPr marL="1051560" lvl="2" indent="-457200"/>
            <a:r>
              <a:rPr lang="en-US" dirty="0"/>
              <a:t>Feeding the 5,000</a:t>
            </a:r>
          </a:p>
          <a:p>
            <a:pPr marL="1051560" lvl="2" indent="-457200"/>
            <a:r>
              <a:rPr lang="en-US" dirty="0"/>
              <a:t>Walking on water</a:t>
            </a:r>
          </a:p>
          <a:p>
            <a:pPr marL="1051560" lvl="2" indent="-457200"/>
            <a:r>
              <a:rPr lang="en-US" dirty="0"/>
              <a:t>Quieting the storm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pic>
        <p:nvPicPr>
          <p:cNvPr id="6" name="Picture 5" descr="The_first_miracle_1206-_1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5868" y="2390415"/>
            <a:ext cx="2712534" cy="361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14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Life of Christ 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663204"/>
            <a:ext cx="7415155" cy="1484376"/>
          </a:xfrm>
        </p:spPr>
        <p:txBody>
          <a:bodyPr>
            <a:normAutofit/>
          </a:bodyPr>
          <a:lstStyle/>
          <a:p>
            <a:r>
              <a:rPr lang="en-US" sz="4400" dirty="0"/>
              <a:t>12. The Third Year of Ministry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532160"/>
            <a:ext cx="8005224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bg2"/>
                </a:solidFill>
              </a:rPr>
              <a:t>Global University </a:t>
            </a:r>
          </a:p>
          <a:p>
            <a:r>
              <a:rPr lang="en-US" sz="3600" dirty="0">
                <a:solidFill>
                  <a:schemeClr val="bg2"/>
                </a:solidFill>
              </a:rPr>
              <a:t>of Theological Studies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682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4572000"/>
            <a:ext cx="7557863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A. Important Events in Christ’s Third Year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Life of Christ 1: The Second and Third Year of Ministry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62000" y="562434"/>
            <a:ext cx="7557862" cy="3703974"/>
          </a:xfrm>
        </p:spPr>
        <p:txBody>
          <a:bodyPr>
            <a:normAutofit/>
          </a:bodyPr>
          <a:lstStyle/>
          <a:p>
            <a:r>
              <a:rPr lang="en-US" b="1" dirty="0"/>
              <a:t>Year of Opposition</a:t>
            </a:r>
          </a:p>
          <a:p>
            <a:r>
              <a:rPr lang="en-US" dirty="0"/>
              <a:t>Jesus went to Phoenicia</a:t>
            </a:r>
          </a:p>
          <a:p>
            <a:r>
              <a:rPr lang="en-US" dirty="0" err="1"/>
              <a:t>Syro-phoenician</a:t>
            </a:r>
            <a:r>
              <a:rPr lang="en-US" dirty="0"/>
              <a:t> woman’s daughter</a:t>
            </a:r>
          </a:p>
          <a:p>
            <a:r>
              <a:rPr lang="en-US" dirty="0"/>
              <a:t>Healed Deaf and dumb man</a:t>
            </a:r>
          </a:p>
          <a:p>
            <a:r>
              <a:rPr lang="en-US" dirty="0"/>
              <a:t>Fed more than 4,000</a:t>
            </a:r>
          </a:p>
          <a:p>
            <a:r>
              <a:rPr lang="en-US" dirty="0"/>
              <a:t>Bethsaida</a:t>
            </a:r>
          </a:p>
          <a:p>
            <a:r>
              <a:rPr lang="en-US" dirty="0"/>
              <a:t>Healed blind man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 descr="Sermon_on_the_Mou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019" y="2282557"/>
            <a:ext cx="2952678" cy="214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6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632</TotalTime>
  <Words>441</Words>
  <Application>Microsoft Macintosh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Courier New</vt:lpstr>
      <vt:lpstr>Impact</vt:lpstr>
      <vt:lpstr>Times New Roman</vt:lpstr>
      <vt:lpstr>Wingdings</vt:lpstr>
      <vt:lpstr>Newsprint</vt:lpstr>
      <vt:lpstr>Life of Christ I</vt:lpstr>
      <vt:lpstr>A. Important Events in Christ’s Second Year</vt:lpstr>
      <vt:lpstr>A. Important Events in Christ’s Second Year</vt:lpstr>
      <vt:lpstr>A. Important Events in Christ’s Second Year</vt:lpstr>
      <vt:lpstr>B. The Itinerary of the Second Year of Ministry</vt:lpstr>
      <vt:lpstr>C. The Ministry of Jesus Reveals His Deity</vt:lpstr>
      <vt:lpstr>C. The Ministry of Jesus Reveals His Deity</vt:lpstr>
      <vt:lpstr>Life of Christ I</vt:lpstr>
      <vt:lpstr>A. Important Events in Christ’s Third Year</vt:lpstr>
      <vt:lpstr>A. Important Events in Christ’s Third Year</vt:lpstr>
      <vt:lpstr>A. Important Events in Christ’s Third Year</vt:lpstr>
      <vt:lpstr>B. The Itinerary  of the Third  Year of Ministry</vt:lpstr>
      <vt:lpstr>C. The Transfiguration</vt:lpstr>
    </vt:vector>
  </TitlesOfParts>
  <Company> 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Christ I</dc:title>
  <dc:creator>Kaylin Shirley</dc:creator>
  <cp:lastModifiedBy>Angie Clark</cp:lastModifiedBy>
  <cp:revision>51</cp:revision>
  <dcterms:created xsi:type="dcterms:W3CDTF">2011-09-13T17:55:03Z</dcterms:created>
  <dcterms:modified xsi:type="dcterms:W3CDTF">2018-02-09T20:44:43Z</dcterms:modified>
</cp:coreProperties>
</file>