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2" r:id="rId3"/>
    <p:sldId id="259" r:id="rId4"/>
    <p:sldId id="307" r:id="rId5"/>
    <p:sldId id="310" r:id="rId6"/>
    <p:sldId id="283" r:id="rId7"/>
    <p:sldId id="284" r:id="rId8"/>
    <p:sldId id="302" r:id="rId9"/>
    <p:sldId id="303" r:id="rId10"/>
    <p:sldId id="311" r:id="rId11"/>
    <p:sldId id="312" r:id="rId12"/>
    <p:sldId id="31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569" autoAdjust="0"/>
  </p:normalViewPr>
  <p:slideViewPr>
    <p:cSldViewPr snapToGrid="0" snapToObjects="1">
      <p:cViewPr varScale="1">
        <p:scale>
          <a:sx n="89" d="100"/>
          <a:sy n="89" d="100"/>
        </p:scale>
        <p:origin x="-14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90E8-F0B8-9E45-AA2F-ACCDB9FABA17}" type="datetimeFigureOut">
              <a:rPr lang="en-US" smtClean="0"/>
              <a:t>9/20/11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ECD3E-2893-A04E-B771-A21724D06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965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D9DE6-61E5-8646-AD4C-DEC77A362640}" type="datetimeFigureOut">
              <a:rPr lang="en-US" smtClean="0"/>
              <a:t>9/20/11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6CC67-E019-0342-BD3C-6F9194A93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21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8ED66-1FBA-3E4A-B2EB-22588ABFE2A6}" type="datetime1">
              <a:rPr lang="en-US" smtClean="0"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Ministry of Miracles / Jesus, the Miracle Worker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3A0F5-D725-7D42-9FCE-7BD909BBD455}" type="datetime1">
              <a:rPr lang="en-US" smtClean="0"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Ministry of Miracles / Jesus, the Miracle Worker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93C4-21E7-C94E-9632-121302A8559D}" type="datetime1">
              <a:rPr lang="en-US" smtClean="0"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Ministry of Miracles / Jesus, the Miracle Worker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D9DD0-F251-FA4F-B75E-A0168C5B416C}" type="datetime1">
              <a:rPr lang="en-US" smtClean="0"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Ministry of Miracles / Jesus, the Miracle Worker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0DCA-837A-7C41-9C6F-9F23AE48DF2C}" type="datetime1">
              <a:rPr lang="en-US" smtClean="0"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Ministry of Miracles / Jesus, the Miracle Worker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12A0-3F88-D844-8919-B05B220859F8}" type="datetime1">
              <a:rPr lang="en-US" smtClean="0"/>
              <a:t>9/20/11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Ministry of Miracles / Jesus, the Miracle Worker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AAC2-556C-3246-B4E8-D9632557E8A3}" type="datetime1">
              <a:rPr lang="en-US" smtClean="0"/>
              <a:t>9/20/11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Ministry of Miracles / Jesus, the Miracle Worker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0FACF-473F-E04D-8AA7-612E435E13AF}" type="datetime1">
              <a:rPr lang="en-US" smtClean="0"/>
              <a:t>9/20/11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Ministry of Miracles / Jesus, the Miracle Worker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03677-4897-234F-8B05-BEB19FDF330D}" type="datetime1">
              <a:rPr lang="en-US" smtClean="0"/>
              <a:t>9/20/11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Ministry of Miracles / Jesus, the Miracle Worker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834C1-ED61-4543-8EDE-15DF592BAB3C}" type="datetime1">
              <a:rPr lang="en-US" smtClean="0"/>
              <a:t>9/20/11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Ministry of Miracles / Jesus, the Miracle Worker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948F-A0A9-CB4B-A599-11F6FBB497D5}" type="datetime1">
              <a:rPr lang="en-US" smtClean="0"/>
              <a:t>9/20/11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Ministry of Miracles / Jesus, the Miracle Worker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F90AD28A-3ADE-C149-A0BE-1469A15F4037}" type="datetime1">
              <a:rPr lang="en-US" smtClean="0"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Life of Christ 1: Ministry of Miracles / Jesus, the Miracle Worker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Courier New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v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Life of Christ </a:t>
            </a:r>
            <a:r>
              <a:rPr lang="en-US" dirty="0" smtClean="0">
                <a:solidFill>
                  <a:schemeClr val="tx1"/>
                </a:solidFill>
              </a:rPr>
              <a:t>II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1. Ministry of Miracles</a:t>
            </a:r>
            <a:endParaRPr lang="en-US" sz="44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chemeClr val="bg2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chemeClr val="bg2"/>
                </a:solidFill>
              </a:rPr>
              <a:t>of Theological Studies</a:t>
            </a:r>
            <a:endParaRPr lang="en-US" sz="3600" dirty="0">
              <a:solidFill>
                <a:schemeClr val="bg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Life of Christ 1: Ministry of Miracles / Jesus, the Miracle Worker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29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C. </a:t>
            </a:r>
            <a:r>
              <a:rPr lang="en-US" dirty="0" smtClean="0">
                <a:solidFill>
                  <a:srgbClr val="820816"/>
                </a:solidFill>
              </a:rPr>
              <a:t>Miracles Proved the True Identity of Jesus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Ministry of Miracles / Jesus, the Miracle Worker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4360344"/>
          </a:xfrm>
        </p:spPr>
        <p:txBody>
          <a:bodyPr>
            <a:normAutofit/>
          </a:bodyPr>
          <a:lstStyle/>
          <a:p>
            <a:r>
              <a:rPr lang="en-US" dirty="0" smtClean="0"/>
              <a:t>Nature of Jesus in His miracles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Feeding of the multitude: </a:t>
            </a:r>
          </a:p>
          <a:p>
            <a:pPr lvl="2"/>
            <a:r>
              <a:rPr lang="en-US" dirty="0" smtClean="0">
                <a:solidFill>
                  <a:schemeClr val="accent1"/>
                </a:solidFill>
              </a:rPr>
              <a:t>Bread of Life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Healing of the blind man: </a:t>
            </a:r>
          </a:p>
          <a:p>
            <a:pPr lvl="2"/>
            <a:r>
              <a:rPr lang="en-US" dirty="0" smtClean="0">
                <a:solidFill>
                  <a:schemeClr val="accent1"/>
                </a:solidFill>
              </a:rPr>
              <a:t>Light of the World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Raising of Lazarus: </a:t>
            </a:r>
          </a:p>
          <a:p>
            <a:pPr lvl="2"/>
            <a:r>
              <a:rPr lang="en-US" dirty="0" smtClean="0">
                <a:solidFill>
                  <a:schemeClr val="accent1"/>
                </a:solidFill>
              </a:rPr>
              <a:t>Resurrection and Life</a:t>
            </a:r>
          </a:p>
          <a:p>
            <a:pPr lvl="2"/>
            <a:endParaRPr lang="en-US" dirty="0" smtClean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pic>
        <p:nvPicPr>
          <p:cNvPr id="3" name="Picture 2" descr="Sermon_on_the_Mou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584" y="1386612"/>
            <a:ext cx="4069080" cy="2953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94003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D. </a:t>
            </a:r>
            <a:r>
              <a:rPr lang="en-US" dirty="0" smtClean="0">
                <a:solidFill>
                  <a:schemeClr val="bg1"/>
                </a:solidFill>
              </a:rPr>
              <a:t>Miracles Proved the True Ministry of Jesus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Ministry of Miracles / Jesus, the Miracle Worker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3890273" cy="3595768"/>
          </a:xfrm>
        </p:spPr>
        <p:txBody>
          <a:bodyPr>
            <a:normAutofit/>
          </a:bodyPr>
          <a:lstStyle/>
          <a:p>
            <a:r>
              <a:rPr lang="en-US" dirty="0" smtClean="0"/>
              <a:t>He came to minister to other’s needs, not His!</a:t>
            </a:r>
          </a:p>
          <a:p>
            <a:pPr lvl="1"/>
            <a:r>
              <a:rPr lang="en-US" dirty="0" smtClean="0"/>
              <a:t>Refused to turn the stones to bread</a:t>
            </a:r>
          </a:p>
          <a:p>
            <a:pPr lvl="1"/>
            <a:r>
              <a:rPr lang="en-US" dirty="0" smtClean="0"/>
              <a:t>Refused to call legions of angels to his rescue at Gethsemane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3" name="Picture 2" descr="jesustemptedinthedese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851" y="2370823"/>
            <a:ext cx="2640645" cy="3650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847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820816"/>
                </a:solidFill>
              </a:rPr>
              <a:t>E. Jesus Gave Power to His Ministers to Perform Miracles</a:t>
            </a:r>
            <a:endParaRPr lang="en-US" sz="4400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Ministry of Miracles / Jesus, the Miracle Worker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3833190" cy="4360344"/>
          </a:xfrm>
        </p:spPr>
        <p:txBody>
          <a:bodyPr>
            <a:normAutofit/>
          </a:bodyPr>
          <a:lstStyle/>
          <a:p>
            <a:r>
              <a:rPr lang="en-US" dirty="0" smtClean="0"/>
              <a:t>Miracles follow preaching of the gospel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Jesus authorized the 12 disciples and the 70 to perform miracles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Glory belongs to Jesus!</a:t>
            </a:r>
            <a:endParaRPr lang="en-US" dirty="0" smtClean="0">
              <a:solidFill>
                <a:schemeClr val="accent1"/>
              </a:solidFill>
            </a:endParaRPr>
          </a:p>
        </p:txBody>
      </p:sp>
      <p:pic>
        <p:nvPicPr>
          <p:cNvPr id="3" name="Picture 2" descr="jesus-preach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222" y="1740809"/>
            <a:ext cx="4040128" cy="22831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18591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7586404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A. </a:t>
            </a:r>
            <a:r>
              <a:rPr lang="en-US" dirty="0" smtClean="0">
                <a:solidFill>
                  <a:schemeClr val="bg1"/>
                </a:solidFill>
              </a:rPr>
              <a:t>What is a Miracle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Ministry of Miracles / Jesus, the Miracle Worker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0644" y="2337737"/>
            <a:ext cx="7657759" cy="3886200"/>
          </a:xfrm>
        </p:spPr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 phenomenon </a:t>
            </a:r>
            <a:r>
              <a:rPr lang="en-US" dirty="0"/>
              <a:t>that is contrary to what we know as nature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Higher level of </a:t>
            </a:r>
            <a:br>
              <a:rPr lang="en-US" dirty="0" smtClean="0"/>
            </a:br>
            <a:r>
              <a:rPr lang="en-US" dirty="0" smtClean="0"/>
              <a:t>natural laws</a:t>
            </a:r>
          </a:p>
          <a:p>
            <a:pPr marL="32004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6" name="Picture 5" descr="portal.previe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283" y="2965881"/>
            <a:ext cx="4426120" cy="29668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94128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B. The God of Creation is the God of Miracles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Ministry of Miracles / Jesus, the Miracle Worker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57759" cy="5738794"/>
          </a:xfrm>
        </p:spPr>
        <p:txBody>
          <a:bodyPr/>
          <a:lstStyle/>
          <a:p>
            <a:r>
              <a:rPr lang="en-US" dirty="0" smtClean="0"/>
              <a:t>Creator: God of miracles</a:t>
            </a:r>
          </a:p>
          <a:p>
            <a:r>
              <a:rPr lang="en-US" dirty="0" smtClean="0"/>
              <a:t>2 greates</a:t>
            </a:r>
            <a:r>
              <a:rPr lang="en-US" dirty="0" smtClean="0"/>
              <a:t>t miracles:</a:t>
            </a:r>
          </a:p>
          <a:p>
            <a:pPr lvl="1"/>
            <a:r>
              <a:rPr lang="en-US" dirty="0" smtClean="0"/>
              <a:t>Creation</a:t>
            </a:r>
          </a:p>
          <a:p>
            <a:pPr lvl="1"/>
            <a:r>
              <a:rPr lang="en-US" dirty="0" smtClean="0"/>
              <a:t>Redemption of Man</a:t>
            </a:r>
          </a:p>
          <a:p>
            <a:r>
              <a:rPr lang="en-US" dirty="0" smtClean="0"/>
              <a:t>Important element: Faith!</a:t>
            </a:r>
          </a:p>
          <a:p>
            <a:pPr marL="32004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7" name="Picture 6" descr="hands-holding-eart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707" y="784791"/>
            <a:ext cx="3495885" cy="34958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40713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smtClean="0">
                <a:solidFill>
                  <a:schemeClr val="bg1"/>
                </a:solidFill>
              </a:rPr>
              <a:t>The Purpose of Miracles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r>
              <a:rPr lang="en-US" dirty="0" smtClean="0"/>
              <a:t>Divine purpose</a:t>
            </a:r>
          </a:p>
          <a:p>
            <a:r>
              <a:rPr lang="en-US" dirty="0" smtClean="0"/>
              <a:t>To minister to needs of man</a:t>
            </a:r>
          </a:p>
          <a:p>
            <a:pPr lvl="1"/>
            <a:r>
              <a:rPr lang="en-US" dirty="0" smtClean="0"/>
              <a:t>Calling man to Himself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Ministry of Miracles / Jesus, the Miracle Worker</a:t>
            </a:r>
            <a:endParaRPr lang="en-US"/>
          </a:p>
        </p:txBody>
      </p:sp>
      <p:pic>
        <p:nvPicPr>
          <p:cNvPr id="7" name="Picture 6" descr="tv_miracl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160" y="3296119"/>
            <a:ext cx="4194241" cy="2840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119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D. Is the Age of Miracles Past?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Ministry of Miracles / Jesus, the Miracle Worker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57759" cy="5738794"/>
          </a:xfrm>
        </p:spPr>
        <p:txBody>
          <a:bodyPr/>
          <a:lstStyle/>
          <a:p>
            <a:r>
              <a:rPr lang="en-US" dirty="0" smtClean="0"/>
              <a:t>Church dispensation</a:t>
            </a:r>
          </a:p>
          <a:p>
            <a:pPr lvl="1"/>
            <a:r>
              <a:rPr lang="en-US" dirty="0" smtClean="0"/>
              <a:t>Began in upper room of Pentecost</a:t>
            </a:r>
          </a:p>
          <a:p>
            <a:pPr lvl="1"/>
            <a:r>
              <a:rPr lang="en-US" dirty="0" smtClean="0"/>
              <a:t>Will not close until 2</a:t>
            </a:r>
            <a:r>
              <a:rPr lang="en-US" baseline="30000" dirty="0" smtClean="0"/>
              <a:t>nd</a:t>
            </a:r>
            <a:r>
              <a:rPr lang="en-US" dirty="0" smtClean="0"/>
              <a:t> coming</a:t>
            </a:r>
          </a:p>
          <a:p>
            <a:r>
              <a:rPr lang="en-US" dirty="0" smtClean="0"/>
              <a:t>One body: </a:t>
            </a:r>
          </a:p>
          <a:p>
            <a:pPr lvl="1"/>
            <a:r>
              <a:rPr lang="en-US" dirty="0" smtClean="0"/>
              <a:t>Jesus placed the “working of miracles”</a:t>
            </a:r>
          </a:p>
          <a:p>
            <a:pPr lvl="2"/>
            <a:r>
              <a:rPr lang="en-US" dirty="0" smtClean="0"/>
              <a:t>1 Cor. 12:10, 12:28, 12:29</a:t>
            </a:r>
          </a:p>
          <a:p>
            <a:r>
              <a:rPr lang="en-US" dirty="0"/>
              <a:t>Great Commission</a:t>
            </a:r>
          </a:p>
          <a:p>
            <a:pPr lvl="1"/>
            <a:r>
              <a:rPr lang="en-US" dirty="0"/>
              <a:t>Miracles fruit of gospel </a:t>
            </a:r>
            <a:r>
              <a:rPr lang="en-US" dirty="0" smtClean="0"/>
              <a:t>ministry</a:t>
            </a:r>
            <a:endParaRPr lang="en-US" dirty="0" smtClean="0"/>
          </a:p>
          <a:p>
            <a:pPr marL="32004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27877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20816"/>
                </a:solidFill>
              </a:rPr>
              <a:t>Life of Christ </a:t>
            </a:r>
            <a:r>
              <a:rPr lang="en-US" dirty="0" smtClean="0">
                <a:solidFill>
                  <a:srgbClr val="820816"/>
                </a:solidFill>
              </a:rPr>
              <a:t>II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2. Jesus, the Miracle Worker</a:t>
            </a:r>
            <a:endParaRPr lang="en-US" sz="44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chemeClr val="bg2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chemeClr val="bg2"/>
                </a:solidFill>
              </a:rPr>
              <a:t>of Theological Studies</a:t>
            </a:r>
            <a:endParaRPr lang="en-US" sz="3600" dirty="0">
              <a:solidFill>
                <a:schemeClr val="bg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Ministry of Miracles / Jesus, the Miracle Worker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682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A. </a:t>
            </a:r>
            <a:r>
              <a:rPr lang="en-US" dirty="0" smtClean="0">
                <a:solidFill>
                  <a:srgbClr val="820816"/>
                </a:solidFill>
              </a:rPr>
              <a:t>Jesu</a:t>
            </a:r>
            <a:r>
              <a:rPr lang="en-US" dirty="0" smtClean="0">
                <a:solidFill>
                  <a:srgbClr val="820816"/>
                </a:solidFill>
              </a:rPr>
              <a:t>s the Miracle Worker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Ministry of Miracles / Jesus, the Miracle Worker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3703974"/>
          </a:xfrm>
        </p:spPr>
        <p:txBody>
          <a:bodyPr>
            <a:normAutofit/>
          </a:bodyPr>
          <a:lstStyle/>
          <a:p>
            <a:r>
              <a:rPr lang="en-US" b="1" dirty="0" smtClean="0"/>
              <a:t>36 miracles</a:t>
            </a:r>
          </a:p>
          <a:p>
            <a:pPr lvl="1"/>
            <a:r>
              <a:rPr lang="en-US" dirty="0" smtClean="0"/>
              <a:t>Four gospels</a:t>
            </a:r>
          </a:p>
          <a:p>
            <a:pPr lvl="1"/>
            <a:r>
              <a:rPr lang="en-US" dirty="0" smtClean="0"/>
              <a:t>Countless miracles not recorded</a:t>
            </a:r>
          </a:p>
        </p:txBody>
      </p:sp>
      <p:pic>
        <p:nvPicPr>
          <p:cNvPr id="6" name="Picture 5" descr="www-St-Takla-org___Miracles-of-Jesus-0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501" y="1469699"/>
            <a:ext cx="3204327" cy="3759266"/>
          </a:xfrm>
          <a:prstGeom prst="rect">
            <a:avLst/>
          </a:prstGeom>
        </p:spPr>
      </p:pic>
      <p:pic>
        <p:nvPicPr>
          <p:cNvPr id="7" name="Picture 6" descr="miracles of jesu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650357"/>
            <a:ext cx="3444240" cy="2578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563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</a:t>
            </a:r>
            <a:r>
              <a:rPr lang="en-US" dirty="0" smtClean="0">
                <a:solidFill>
                  <a:schemeClr val="bg1"/>
                </a:solidFill>
              </a:rPr>
              <a:t>Jesus, a Miraculous Being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Ministry of Miracles / Jesus, the Miracle Worker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r>
              <a:rPr lang="en-US" b="1" dirty="0" smtClean="0"/>
              <a:t>God-man</a:t>
            </a:r>
          </a:p>
          <a:p>
            <a:r>
              <a:rPr lang="en-US" dirty="0" smtClean="0"/>
              <a:t>Miraculous:</a:t>
            </a:r>
          </a:p>
          <a:p>
            <a:pPr lvl="1"/>
            <a:r>
              <a:rPr lang="en-US" dirty="0" smtClean="0"/>
              <a:t>Birth</a:t>
            </a:r>
          </a:p>
          <a:p>
            <a:pPr lvl="1"/>
            <a:r>
              <a:rPr lang="en-US" dirty="0" smtClean="0"/>
              <a:t>Ministry</a:t>
            </a:r>
          </a:p>
          <a:p>
            <a:pPr lvl="1"/>
            <a:r>
              <a:rPr lang="en-US" dirty="0" smtClean="0"/>
              <a:t>Resurrection</a:t>
            </a:r>
          </a:p>
          <a:p>
            <a:pPr lvl="1"/>
            <a:r>
              <a:rPr lang="en-US" dirty="0" smtClean="0"/>
              <a:t>Ascension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10" name="Picture 9" descr="christmas jesus birth pi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238" y="2425717"/>
            <a:ext cx="3045166" cy="3595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14778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C. </a:t>
            </a:r>
            <a:r>
              <a:rPr lang="en-US" dirty="0" smtClean="0">
                <a:solidFill>
                  <a:srgbClr val="820816"/>
                </a:solidFill>
              </a:rPr>
              <a:t>Miracles Proved the True Identity of Jesus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1: Ministry of Miracles / Jesus, the Miracle Worker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4475375" cy="4360344"/>
          </a:xfrm>
        </p:spPr>
        <p:txBody>
          <a:bodyPr>
            <a:normAutofit/>
          </a:bodyPr>
          <a:lstStyle/>
          <a:p>
            <a:r>
              <a:rPr lang="en-US" dirty="0" smtClean="0"/>
              <a:t>John the Baptist sent disciples to Jesus:</a:t>
            </a:r>
          </a:p>
          <a:p>
            <a:pPr lvl="1"/>
            <a:r>
              <a:rPr lang="en-US" i="1" dirty="0">
                <a:solidFill>
                  <a:srgbClr val="820816"/>
                </a:solidFill>
              </a:rPr>
              <a:t>“Art thou he that should come? or look we for another?” (Luke 7:19</a:t>
            </a:r>
            <a:r>
              <a:rPr lang="en-US" i="1" dirty="0" smtClean="0">
                <a:solidFill>
                  <a:srgbClr val="820816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Jesus demonstrated His power:</a:t>
            </a:r>
          </a:p>
          <a:p>
            <a:pPr lvl="2"/>
            <a:r>
              <a:rPr lang="en-US" dirty="0" smtClean="0">
                <a:solidFill>
                  <a:schemeClr val="accent1"/>
                </a:solidFill>
              </a:rPr>
              <a:t>Blind given sight</a:t>
            </a:r>
          </a:p>
          <a:p>
            <a:pPr lvl="2"/>
            <a:r>
              <a:rPr lang="en-US" dirty="0" smtClean="0">
                <a:solidFill>
                  <a:schemeClr val="accent1"/>
                </a:solidFill>
              </a:rPr>
              <a:t>Men delivered from sickness and devils</a:t>
            </a:r>
          </a:p>
          <a:p>
            <a:pPr lvl="2"/>
            <a:endParaRPr lang="en-US" dirty="0" smtClean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pic>
        <p:nvPicPr>
          <p:cNvPr id="7" name="Picture 6" descr="miracles of jesu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375" y="1819684"/>
            <a:ext cx="3444240" cy="2578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332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ustom 4">
      <a:dk1>
        <a:srgbClr val="820816"/>
      </a:dk1>
      <a:lt1>
        <a:sysClr val="window" lastClr="FFFFFF"/>
      </a:lt1>
      <a:dk2>
        <a:srgbClr val="09213B"/>
      </a:dk2>
      <a:lt2>
        <a:srgbClr val="D5EDF4"/>
      </a:lt2>
      <a:accent1>
        <a:srgbClr val="000000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696</TotalTime>
  <Words>514</Words>
  <Application>Microsoft Macintosh PowerPoint</Application>
  <PresentationFormat>On-screen Show (4:3)</PresentationFormat>
  <Paragraphs>82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Newsprint</vt:lpstr>
      <vt:lpstr>Life of Christ II</vt:lpstr>
      <vt:lpstr>A. What is a Miracle</vt:lpstr>
      <vt:lpstr>B. The God of Creation is the God of Miracles</vt:lpstr>
      <vt:lpstr>C. The Purpose of Miracles</vt:lpstr>
      <vt:lpstr>D. Is the Age of Miracles Past?</vt:lpstr>
      <vt:lpstr>Life of Christ II</vt:lpstr>
      <vt:lpstr>A. Jesus the Miracle Worker</vt:lpstr>
      <vt:lpstr>B. Jesus, a Miraculous Being</vt:lpstr>
      <vt:lpstr>C. Miracles Proved the True Identity of Jesus</vt:lpstr>
      <vt:lpstr>C. Miracles Proved the True Identity of Jesus</vt:lpstr>
      <vt:lpstr>D. Miracles Proved the True Ministry of Jesus</vt:lpstr>
      <vt:lpstr>E. Jesus Gave Power to His Ministers to Perform Miracles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of Christ I</dc:title>
  <dc:creator>Kaylin Shirley</dc:creator>
  <cp:lastModifiedBy>Kaylin Shirley</cp:lastModifiedBy>
  <cp:revision>59</cp:revision>
  <dcterms:created xsi:type="dcterms:W3CDTF">2011-09-13T17:55:03Z</dcterms:created>
  <dcterms:modified xsi:type="dcterms:W3CDTF">2011-09-20T20:48:54Z</dcterms:modified>
</cp:coreProperties>
</file>