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2" r:id="rId3"/>
    <p:sldId id="314" r:id="rId4"/>
    <p:sldId id="259" r:id="rId5"/>
    <p:sldId id="315" r:id="rId6"/>
    <p:sldId id="307" r:id="rId7"/>
    <p:sldId id="316" r:id="rId8"/>
    <p:sldId id="323" r:id="rId9"/>
    <p:sldId id="324" r:id="rId10"/>
    <p:sldId id="283" r:id="rId11"/>
    <p:sldId id="284" r:id="rId12"/>
    <p:sldId id="318" r:id="rId13"/>
    <p:sldId id="302" r:id="rId14"/>
    <p:sldId id="325" r:id="rId15"/>
    <p:sldId id="303" r:id="rId16"/>
    <p:sldId id="320" r:id="rId17"/>
    <p:sldId id="321" r:id="rId18"/>
    <p:sldId id="326" r:id="rId19"/>
    <p:sldId id="327" r:id="rId20"/>
    <p:sldId id="328" r:id="rId21"/>
    <p:sldId id="32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69" autoAdjust="0"/>
  </p:normalViewPr>
  <p:slideViewPr>
    <p:cSldViewPr snapToGrid="0" snapToObjects="1">
      <p:cViewPr varScale="1">
        <p:scale>
          <a:sx n="85" d="100"/>
          <a:sy n="85" d="100"/>
        </p:scale>
        <p:origin x="-15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85A0-E337-7E46-ACF6-E4F197FF648B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E83-614E-EE43-9F94-9FA119A60663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49F-8691-E74D-8F85-99AFC2E9C6C4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FCAB-D94D-DC4A-8755-279669A7E253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2C9D-EC47-1D4E-A32D-106B35EE51AF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E5DF2-F0DA-C74D-8281-7F87557F2A2F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68D1-ECB4-DB49-B45C-72F0841D4C47}" type="datetime1">
              <a:rPr lang="en-US" smtClean="0"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AE9A-9A35-F24A-A865-E76E4D15D809}" type="datetime1">
              <a:rPr lang="en-US" smtClean="0"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5248-4B17-5B41-B0C7-67DDEFD5FD49}" type="datetime1">
              <a:rPr lang="en-US" smtClean="0"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EED-CC41-5C43-B05D-741B9D77F318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DEF3-1305-ED4F-868C-A8D89D238AF6}" type="datetime1">
              <a:rPr lang="en-US" smtClean="0"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8BAE953-1819-F249-9588-06B35C7C077D}" type="datetime1">
              <a:rPr lang="en-US" smtClean="0"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5. Miracles of Deliverance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6. Miracles of Healing Part 1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2"/>
                </a:solidFill>
              </a:rPr>
              <a:t>of Theological Studies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Life of Christ 1: Miracles of Deliverance / Miracles of Healing 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The Nobleman’s Son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John 4:46-54</a:t>
            </a:r>
            <a:r>
              <a:rPr lang="en-US" b="1" dirty="0" smtClean="0"/>
              <a:t> 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  <a:endParaRPr lang="en-US" b="1" dirty="0"/>
          </a:p>
          <a:p>
            <a:r>
              <a:rPr lang="en-US" dirty="0" smtClean="0"/>
              <a:t>Nobleman’s son in Capernaum sick</a:t>
            </a:r>
          </a:p>
          <a:p>
            <a:r>
              <a:rPr lang="en-US" dirty="0" smtClean="0"/>
              <a:t>Traveled to Cana to Jesus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Boy at point of death</a:t>
            </a:r>
          </a:p>
        </p:txBody>
      </p:sp>
      <p:pic>
        <p:nvPicPr>
          <p:cNvPr id="3" name="Picture 2" descr="jesus-heals-a-noblemans-son-at-capernau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636" y="1214733"/>
            <a:ext cx="2521681" cy="335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The Nobleman’s Son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Jesus stayed in Cana</a:t>
            </a:r>
          </a:p>
          <a:p>
            <a:r>
              <a:rPr lang="en-US" dirty="0" smtClean="0"/>
              <a:t>“Thy son </a:t>
            </a:r>
            <a:r>
              <a:rPr lang="en-US" dirty="0" err="1" smtClean="0"/>
              <a:t>liveth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b="1" dirty="0" smtClean="0"/>
              <a:t>5. Results </a:t>
            </a:r>
            <a:r>
              <a:rPr lang="en-US" b="1" dirty="0"/>
              <a:t>and Lesson </a:t>
            </a:r>
            <a:r>
              <a:rPr lang="en-US" b="1" dirty="0" smtClean="0"/>
              <a:t>Taught:</a:t>
            </a:r>
          </a:p>
          <a:p>
            <a:r>
              <a:rPr lang="en-US" dirty="0" smtClean="0"/>
              <a:t>Healing isn’t always instantaneous</a:t>
            </a:r>
          </a:p>
          <a:p>
            <a:r>
              <a:rPr lang="en-US" dirty="0" smtClean="0"/>
              <a:t>Faith upon word of Jesus</a:t>
            </a:r>
          </a:p>
          <a:p>
            <a:r>
              <a:rPr lang="en-US" dirty="0" smtClean="0"/>
              <a:t>Prayers </a:t>
            </a:r>
            <a:r>
              <a:rPr lang="en-US" dirty="0" smtClean="0"/>
              <a:t>can be answered from a distance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52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Healing of Peter’s Mother-in-law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Mark 1:29-39; Luke 4:38-44</a:t>
            </a: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b="1" dirty="0" smtClean="0"/>
              <a:t>Circumstances:</a:t>
            </a:r>
          </a:p>
          <a:p>
            <a:r>
              <a:rPr lang="en-US" dirty="0" smtClean="0"/>
              <a:t>Simon Peter’s home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Ill with fever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21345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05" y="2945708"/>
            <a:ext cx="2062495" cy="307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Healing of Peter’s Mother-in-law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Jesus rebuked fever</a:t>
            </a:r>
          </a:p>
          <a:p>
            <a:r>
              <a:rPr lang="en-US" dirty="0" smtClean="0"/>
              <a:t>Personal touch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She was healed, began ministering to others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00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The Leper Cleansed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Mark 1:40-45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 </a:t>
            </a:r>
            <a:endParaRPr lang="en-US" dirty="0" smtClean="0"/>
          </a:p>
          <a:p>
            <a:r>
              <a:rPr lang="en-US" dirty="0" smtClean="0"/>
              <a:t>Complete segregation</a:t>
            </a:r>
          </a:p>
          <a:p>
            <a:r>
              <a:rPr lang="en-US" dirty="0" smtClean="0"/>
              <a:t>“unclean”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Man dying slowly</a:t>
            </a:r>
            <a:endParaRPr lang="en-US" dirty="0"/>
          </a:p>
        </p:txBody>
      </p:sp>
      <p:pic>
        <p:nvPicPr>
          <p:cNvPr id="3" name="Picture 2" descr="jesus-heals-le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166" y="1212858"/>
            <a:ext cx="3391179" cy="39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820816"/>
                </a:solidFill>
              </a:rPr>
              <a:t>C. The Leper Cleansed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4. How was this miracle performed?</a:t>
            </a:r>
          </a:p>
          <a:p>
            <a:r>
              <a:rPr lang="en-US" dirty="0" smtClean="0"/>
              <a:t>Jesus touched the leper</a:t>
            </a:r>
          </a:p>
          <a:p>
            <a:pPr lvl="1"/>
            <a:r>
              <a:rPr lang="en-US" dirty="0" smtClean="0"/>
              <a:t>Willingness to heal</a:t>
            </a:r>
          </a:p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Obey the law</a:t>
            </a:r>
          </a:p>
          <a:p>
            <a:pPr lvl="1"/>
            <a:r>
              <a:rPr lang="en-US" dirty="0" smtClean="0"/>
              <a:t>Show yourself to priest</a:t>
            </a:r>
          </a:p>
          <a:p>
            <a:pPr lvl="1"/>
            <a:r>
              <a:rPr lang="en-US" dirty="0" smtClean="0"/>
              <a:t>Secrecy</a:t>
            </a:r>
          </a:p>
        </p:txBody>
      </p:sp>
      <p:pic>
        <p:nvPicPr>
          <p:cNvPr id="6" name="Picture 5" descr="012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1126544"/>
            <a:ext cx="2608406" cy="379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820816"/>
                </a:solidFill>
              </a:rPr>
              <a:t>C. The Leper Cleansed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5. Results and lesson taught:</a:t>
            </a:r>
          </a:p>
          <a:p>
            <a:r>
              <a:rPr lang="en-US" dirty="0" smtClean="0"/>
              <a:t>Compassion</a:t>
            </a:r>
          </a:p>
          <a:p>
            <a:r>
              <a:rPr lang="en-US" dirty="0" smtClean="0"/>
              <a:t>God ignores tradition and custom to minister to a soul</a:t>
            </a:r>
          </a:p>
          <a:p>
            <a:r>
              <a:rPr lang="en-US" dirty="0" smtClean="0"/>
              <a:t>Willing!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9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. The Woman with the Issue of Blood Healed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Mark 5:25-34</a:t>
            </a: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b="1" dirty="0" smtClean="0"/>
              <a:t>Circumstances:</a:t>
            </a:r>
          </a:p>
          <a:p>
            <a:r>
              <a:rPr lang="en-US" dirty="0" smtClean="0"/>
              <a:t>Sick for 12 years</a:t>
            </a:r>
          </a:p>
          <a:p>
            <a:r>
              <a:rPr lang="en-US" dirty="0" smtClean="0"/>
              <a:t>Hopeless case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Dying, weak and frail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220jesus_wom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62" y="3127602"/>
            <a:ext cx="39243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0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>
                <a:solidFill>
                  <a:schemeClr val="bg1"/>
                </a:solidFill>
              </a:rPr>
              <a:t>The Woman with the Issue of Blood Healed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She believed</a:t>
            </a:r>
          </a:p>
          <a:p>
            <a:r>
              <a:rPr lang="en-US" dirty="0" smtClean="0"/>
              <a:t>Came to Jesus</a:t>
            </a:r>
          </a:p>
          <a:p>
            <a:r>
              <a:rPr lang="en-US" dirty="0" smtClean="0"/>
              <a:t>Touched him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/>
              <a:t>C</a:t>
            </a:r>
            <a:r>
              <a:rPr lang="en-US" dirty="0" smtClean="0"/>
              <a:t>onfession</a:t>
            </a:r>
          </a:p>
          <a:p>
            <a:r>
              <a:rPr lang="en-US" dirty="0" smtClean="0"/>
              <a:t>Acknowledgement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92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The Demoniac in the Synagogue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Scriptural Reference: </a:t>
            </a:r>
            <a:r>
              <a:rPr lang="en-US" dirty="0"/>
              <a:t>Mark 1:21-28; Luke 4:31-</a:t>
            </a:r>
            <a:r>
              <a:rPr lang="en-US" dirty="0" smtClean="0"/>
              <a:t>37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Early in ministry</a:t>
            </a:r>
          </a:p>
          <a:p>
            <a:r>
              <a:rPr lang="en-US" dirty="0" smtClean="0"/>
              <a:t>Teaching in synagogue </a:t>
            </a:r>
            <a:br>
              <a:rPr lang="en-US" dirty="0" smtClean="0"/>
            </a:br>
            <a:r>
              <a:rPr lang="en-US" dirty="0" smtClean="0"/>
              <a:t>in Capernaum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Deliverance</a:t>
            </a:r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RH-DemoniacInSynagogu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349" y="3103319"/>
            <a:ext cx="4007936" cy="2618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E. Two Blind Men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9:27-</a:t>
            </a:r>
            <a:r>
              <a:rPr lang="en-US" dirty="0" smtClean="0"/>
              <a:t>31</a:t>
            </a:r>
          </a:p>
          <a:p>
            <a:pPr marL="514350" indent="-514350">
              <a:buFont typeface="Courier New"/>
              <a:buAutoNum type="arabicPeriod"/>
            </a:pPr>
            <a:r>
              <a:rPr lang="en-US" b="1" dirty="0" smtClean="0"/>
              <a:t>Circumstances: </a:t>
            </a:r>
          </a:p>
          <a:p>
            <a:r>
              <a:rPr lang="en-US" dirty="0" smtClean="0"/>
              <a:t>2 blind men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Need:</a:t>
            </a:r>
          </a:p>
          <a:p>
            <a:r>
              <a:rPr lang="en-US" dirty="0" smtClean="0"/>
              <a:t>Sight</a:t>
            </a:r>
          </a:p>
        </p:txBody>
      </p:sp>
      <p:pic>
        <p:nvPicPr>
          <p:cNvPr id="3" name="Picture 2" descr="00.159.190_P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966" y="1070169"/>
            <a:ext cx="5067242" cy="4189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402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E. Two Blind Men Healed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Asked for belief</a:t>
            </a:r>
          </a:p>
          <a:p>
            <a:r>
              <a:rPr lang="en-US" dirty="0" smtClean="0"/>
              <a:t>Touched their eyes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/>
              <a:t>and Lessons </a:t>
            </a:r>
            <a:r>
              <a:rPr lang="en-US" b="1" dirty="0" smtClean="0"/>
              <a:t>Taught:</a:t>
            </a:r>
          </a:p>
          <a:p>
            <a:r>
              <a:rPr lang="en-US" dirty="0" smtClean="0"/>
              <a:t>Belief is necessary</a:t>
            </a:r>
          </a:p>
          <a:p>
            <a:pPr lvl="1"/>
            <a:r>
              <a:rPr lang="en-US" dirty="0" smtClean="0"/>
              <a:t>faith</a:t>
            </a:r>
          </a:p>
        </p:txBody>
      </p:sp>
      <p:pic>
        <p:nvPicPr>
          <p:cNvPr id="3" name="Picture 2" descr="blind-tou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35" y="1905000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8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>
                <a:solidFill>
                  <a:schemeClr val="bg1"/>
                </a:solidFill>
              </a:rPr>
              <a:t>The Demoniac in the Synagogue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Rebuked the demon</a:t>
            </a:r>
          </a:p>
          <a:p>
            <a:r>
              <a:rPr lang="en-US" dirty="0" smtClean="0"/>
              <a:t>Commanded him to exit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/>
              <a:t>and Lesson </a:t>
            </a:r>
            <a:r>
              <a:rPr lang="en-US" b="1" dirty="0" smtClean="0"/>
              <a:t>Taught</a:t>
            </a:r>
          </a:p>
          <a:p>
            <a:r>
              <a:rPr lang="en-US" dirty="0" smtClean="0"/>
              <a:t>Demons recognize God, fear Him</a:t>
            </a:r>
          </a:p>
          <a:p>
            <a:r>
              <a:rPr lang="en-US" dirty="0" smtClean="0"/>
              <a:t>Must obey</a:t>
            </a:r>
          </a:p>
          <a:p>
            <a:r>
              <a:rPr lang="en-US" dirty="0" smtClean="0"/>
              <a:t>Demons can speak through man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3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A Legion of Demons Cast Out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1379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8:28-34; Mark 5:1-20; Luke 8:26-</a:t>
            </a:r>
            <a:r>
              <a:rPr lang="en-US" dirty="0" smtClean="0"/>
              <a:t>39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err="1" smtClean="0"/>
              <a:t>Gadarenes</a:t>
            </a:r>
            <a:endParaRPr lang="en-US" dirty="0" smtClean="0"/>
          </a:p>
          <a:p>
            <a:r>
              <a:rPr lang="en-US" dirty="0" smtClean="0"/>
              <a:t>2 wild demon-possessed </a:t>
            </a:r>
            <a:br>
              <a:rPr lang="en-US" dirty="0" smtClean="0"/>
            </a:br>
            <a:r>
              <a:rPr lang="en-US" dirty="0" smtClean="0"/>
              <a:t>men</a:t>
            </a:r>
          </a:p>
        </p:txBody>
      </p:sp>
      <p:pic>
        <p:nvPicPr>
          <p:cNvPr id="3" name="Picture 2" descr="G-Come-Here-Bo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518" y="1628992"/>
            <a:ext cx="3768511" cy="2523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>
                <a:solidFill>
                  <a:schemeClr val="tx1"/>
                </a:solidFill>
              </a:rPr>
              <a:t>A Legion of Demons Cast Out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4"/>
            <a:ext cx="7657759" cy="412371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Man could not be bound with chains</a:t>
            </a:r>
          </a:p>
          <a:p>
            <a:r>
              <a:rPr lang="en-US" dirty="0" smtClean="0"/>
              <a:t>Roamed the tombs; cutting himself</a:t>
            </a:r>
          </a:p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Jesus asked their name</a:t>
            </a:r>
          </a:p>
          <a:p>
            <a:r>
              <a:rPr lang="en-US" dirty="0" smtClean="0"/>
              <a:t>Commanded them to exit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 Taught</a:t>
            </a:r>
          </a:p>
          <a:p>
            <a:r>
              <a:rPr lang="en-US" dirty="0" smtClean="0"/>
              <a:t>Demons fear God</a:t>
            </a:r>
          </a:p>
          <a:p>
            <a:r>
              <a:rPr lang="en-US" dirty="0" smtClean="0"/>
              <a:t>Cast out on Jesus’ command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71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Two Demoniacs Delivered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6105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Reference: </a:t>
            </a:r>
          </a:p>
          <a:p>
            <a:pPr lvl="1"/>
            <a:r>
              <a:rPr lang="en-US" dirty="0" smtClean="0"/>
              <a:t>Matt. 9</a:t>
            </a:r>
            <a:r>
              <a:rPr lang="en-US" dirty="0"/>
              <a:t>:27-</a:t>
            </a:r>
            <a:r>
              <a:rPr lang="en-US" dirty="0" smtClean="0"/>
              <a:t>34;12</a:t>
            </a:r>
            <a:r>
              <a:rPr lang="en-US" dirty="0"/>
              <a:t>:22-23</a:t>
            </a:r>
            <a:r>
              <a:rPr lang="en-US" dirty="0" smtClean="0"/>
              <a:t>; Luke 11</a:t>
            </a:r>
            <a:r>
              <a:rPr lang="en-US" dirty="0"/>
              <a:t>:</a:t>
            </a:r>
            <a:r>
              <a:rPr lang="en-US" dirty="0" smtClean="0"/>
              <a:t>14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</a:p>
          <a:p>
            <a:r>
              <a:rPr lang="en-US" dirty="0" smtClean="0"/>
              <a:t>2 miracles </a:t>
            </a:r>
            <a:r>
              <a:rPr lang="en-US" dirty="0"/>
              <a:t>s</a:t>
            </a:r>
            <a:r>
              <a:rPr lang="en-US" dirty="0" smtClean="0"/>
              <a:t>imilar in nature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Both men demon possessed:</a:t>
            </a:r>
          </a:p>
          <a:p>
            <a:pPr lvl="1"/>
            <a:r>
              <a:rPr lang="en-US" dirty="0" smtClean="0"/>
              <a:t>Dumb</a:t>
            </a:r>
          </a:p>
          <a:p>
            <a:pPr lvl="1"/>
            <a:r>
              <a:rPr lang="en-US" dirty="0" smtClean="0"/>
              <a:t>Blind and dumb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pic>
        <p:nvPicPr>
          <p:cNvPr id="6" name="Picture 5" descr="Luke04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139" y="2462492"/>
            <a:ext cx="2576518" cy="3407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Two Demoniacs Delivered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Jesus commanded them to exit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learned:</a:t>
            </a:r>
          </a:p>
          <a:p>
            <a:r>
              <a:rPr lang="en-US" dirty="0" smtClean="0"/>
              <a:t>Miracles in presence of Pharisees</a:t>
            </a:r>
          </a:p>
          <a:p>
            <a:pPr lvl="1"/>
            <a:r>
              <a:rPr lang="en-US" dirty="0" smtClean="0"/>
              <a:t>Accused Jesus of having power from the devil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Demoniac Child Healed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7943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17:14-21; Mark 9:14-29; Luke 9:37-43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Demon possessed boy</a:t>
            </a:r>
          </a:p>
          <a:p>
            <a:pPr lvl="1"/>
            <a:r>
              <a:rPr lang="en-US" dirty="0" smtClean="0"/>
              <a:t>Self harm</a:t>
            </a:r>
          </a:p>
          <a:p>
            <a:r>
              <a:rPr lang="en-US" dirty="0" smtClean="0"/>
              <a:t>Disciples unable to </a:t>
            </a:r>
            <a:br>
              <a:rPr lang="en-US" dirty="0" smtClean="0"/>
            </a:br>
            <a:r>
              <a:rPr lang="en-US" dirty="0" smtClean="0"/>
              <a:t>cast out demon</a:t>
            </a:r>
          </a:p>
        </p:txBody>
      </p:sp>
      <p:pic>
        <p:nvPicPr>
          <p:cNvPr id="3" name="Picture 2" descr="BenotafraidbyOls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041" y="1033456"/>
            <a:ext cx="2628810" cy="4317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7964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79500"/>
            <a:ext cx="7543592" cy="8926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D. Demoniac Child Healed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Deliverance / Miracles of Healing Part 1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794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3. Need</a:t>
            </a:r>
          </a:p>
          <a:p>
            <a:r>
              <a:rPr lang="en-US" dirty="0" smtClean="0"/>
              <a:t>Deliverance</a:t>
            </a:r>
          </a:p>
          <a:p>
            <a:pPr marL="0" indent="0">
              <a:buNone/>
            </a:pPr>
            <a:r>
              <a:rPr lang="en-US" b="1" dirty="0" smtClean="0"/>
              <a:t>4. How was the miracle performed?</a:t>
            </a:r>
          </a:p>
          <a:p>
            <a:r>
              <a:rPr lang="en-US" dirty="0" smtClean="0"/>
              <a:t>Jesus rebuked disciples for unbelief</a:t>
            </a:r>
          </a:p>
          <a:p>
            <a:r>
              <a:rPr lang="en-US" dirty="0" smtClean="0"/>
              <a:t>Rebuked the devil</a:t>
            </a:r>
          </a:p>
          <a:p>
            <a:pPr marL="0" indent="0">
              <a:buNone/>
            </a:pPr>
            <a:r>
              <a:rPr lang="en-US" b="1" dirty="0" smtClean="0"/>
              <a:t>5. Results and lessons taught:</a:t>
            </a:r>
            <a:endParaRPr lang="en-US" b="1" dirty="0"/>
          </a:p>
          <a:p>
            <a:r>
              <a:rPr lang="en-US" dirty="0" smtClean="0"/>
              <a:t>Power of faith</a:t>
            </a:r>
          </a:p>
          <a:p>
            <a:r>
              <a:rPr lang="en-US" dirty="0" smtClean="0"/>
              <a:t>Prayer </a:t>
            </a:r>
          </a:p>
          <a:p>
            <a:r>
              <a:rPr lang="en-US" dirty="0" smtClean="0"/>
              <a:t>fasting</a:t>
            </a:r>
          </a:p>
        </p:txBody>
      </p:sp>
    </p:spTree>
    <p:extLst>
      <p:ext uri="{BB962C8B-B14F-4D97-AF65-F5344CB8AC3E}">
        <p14:creationId xmlns:p14="http://schemas.microsoft.com/office/powerpoint/2010/main" val="421159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1161</TotalTime>
  <Words>966</Words>
  <Application>Microsoft Macintosh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Newsprint</vt:lpstr>
      <vt:lpstr>Life of Christ II</vt:lpstr>
      <vt:lpstr>A. The Demoniac in the Synagogue</vt:lpstr>
      <vt:lpstr>A. The Demoniac in the Synagogue</vt:lpstr>
      <vt:lpstr>B. A Legion of Demons Cast Out</vt:lpstr>
      <vt:lpstr>B. A Legion of Demons Cast Out</vt:lpstr>
      <vt:lpstr>C. Two Demoniacs Delivered</vt:lpstr>
      <vt:lpstr>C. Two Demoniacs Delivered</vt:lpstr>
      <vt:lpstr>D. Demoniac Child Healed</vt:lpstr>
      <vt:lpstr>D. Demoniac Child Healed</vt:lpstr>
      <vt:lpstr>Life of Christ II</vt:lpstr>
      <vt:lpstr>A. The Nobleman’s Son Healed</vt:lpstr>
      <vt:lpstr>A. The Nobleman’s Son Healed</vt:lpstr>
      <vt:lpstr>B. Healing of Peter’s Mother-in-law</vt:lpstr>
      <vt:lpstr>B. Healing of Peter’s Mother-in-law</vt:lpstr>
      <vt:lpstr>C. The Leper Cleansed</vt:lpstr>
      <vt:lpstr>C. The Leper Cleansed</vt:lpstr>
      <vt:lpstr>C. The Leper Cleansed</vt:lpstr>
      <vt:lpstr>D. The Woman with the Issue of Blood Healed</vt:lpstr>
      <vt:lpstr>D. The Woman with the Issue of Blood Healed</vt:lpstr>
      <vt:lpstr>E. Two Blind Men Healed</vt:lpstr>
      <vt:lpstr>E. Two Blind Men Healed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74</cp:revision>
  <dcterms:created xsi:type="dcterms:W3CDTF">2011-09-13T17:55:03Z</dcterms:created>
  <dcterms:modified xsi:type="dcterms:W3CDTF">2011-09-21T21:27:27Z</dcterms:modified>
</cp:coreProperties>
</file>