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2" r:id="rId3"/>
    <p:sldId id="314" r:id="rId4"/>
    <p:sldId id="328" r:id="rId5"/>
    <p:sldId id="259" r:id="rId6"/>
    <p:sldId id="315" r:id="rId7"/>
    <p:sldId id="307" r:id="rId8"/>
    <p:sldId id="316" r:id="rId9"/>
    <p:sldId id="323" r:id="rId10"/>
    <p:sldId id="324" r:id="rId11"/>
    <p:sldId id="330" r:id="rId12"/>
    <p:sldId id="283" r:id="rId13"/>
    <p:sldId id="284" r:id="rId14"/>
    <p:sldId id="302" r:id="rId15"/>
    <p:sldId id="325" r:id="rId16"/>
    <p:sldId id="329" r:id="rId17"/>
    <p:sldId id="303" r:id="rId18"/>
    <p:sldId id="320" r:id="rId19"/>
    <p:sldId id="326" r:id="rId20"/>
    <p:sldId id="32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4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F815A-44DD-A149-8998-D125A5ED2A43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2FB1-3C84-DB44-9A26-B0F9BEC93E08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57D-8848-9841-A5CF-AF4FC92E93CF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71EC5-488C-0746-A808-DED0862A1742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42B0-78B8-404B-A77A-7A353AB9F0BE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08A6-D198-BC46-950E-57866F3DC07D}" type="datetime1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57DE-5E4A-DA43-8FB2-AA725834B6DC}" type="datetime1">
              <a:rPr lang="en-US" smtClean="0"/>
              <a:t>9/22/11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9AACF-9670-4443-B575-5FE1BDB030AF}" type="datetime1">
              <a:rPr lang="en-US" smtClean="0"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DD93-026E-9841-AEC5-078061B9D00A}" type="datetime1">
              <a:rPr lang="en-US" smtClean="0"/>
              <a:t>9/22/11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5BFC-D647-774E-9F69-3D007EE73AA1}" type="datetime1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E5C6-0E19-FC4E-BBCF-AB76B5260C8E}" type="datetime1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B7C75DB-8177-A04A-9DA3-5D5F7FFF08BC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9. Miracles of Healing Part 4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79500"/>
            <a:ext cx="7543592" cy="8926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D. </a:t>
            </a:r>
            <a:r>
              <a:rPr lang="en-US" dirty="0" smtClean="0">
                <a:solidFill>
                  <a:schemeClr val="tx1"/>
                </a:solidFill>
              </a:rPr>
              <a:t>Dropsy Cured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22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</a:t>
            </a:r>
            <a:r>
              <a:rPr lang="en-US" b="1" dirty="0" smtClean="0"/>
              <a:t>. How was the miracle performed?</a:t>
            </a:r>
          </a:p>
          <a:p>
            <a:r>
              <a:rPr lang="en-US" dirty="0" smtClean="0"/>
              <a:t>He took him in</a:t>
            </a:r>
          </a:p>
          <a:p>
            <a:r>
              <a:rPr lang="en-US" dirty="0" smtClean="0"/>
              <a:t>Healed him </a:t>
            </a:r>
          </a:p>
          <a:p>
            <a:r>
              <a:rPr lang="en-US" dirty="0" smtClean="0"/>
              <a:t>Let him go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5. Results and lessons taught:</a:t>
            </a:r>
            <a:endParaRPr lang="en-US" b="1" dirty="0"/>
          </a:p>
          <a:p>
            <a:r>
              <a:rPr lang="en-US" dirty="0" smtClean="0"/>
              <a:t>Healing is a foundation for teaching truths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159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E. Ear of the High Priest’s Servant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4" y="2331779"/>
            <a:ext cx="4689440" cy="376105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References: </a:t>
            </a:r>
          </a:p>
          <a:p>
            <a:pPr lvl="1"/>
            <a:r>
              <a:rPr lang="en-US" dirty="0"/>
              <a:t>Matthew 26:47-56; Mark 14:43-52; Luke 22:47-53; </a:t>
            </a:r>
            <a:r>
              <a:rPr lang="en-US" dirty="0" smtClean="0"/>
              <a:t>John 18</a:t>
            </a:r>
            <a:r>
              <a:rPr lang="en-US" dirty="0"/>
              <a:t>:2-</a:t>
            </a:r>
            <a:r>
              <a:rPr lang="en-US" dirty="0" smtClean="0"/>
              <a:t>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pic>
        <p:nvPicPr>
          <p:cNvPr id="6" name="Picture 5" descr="tissot-the-ear-of-malchus-482x7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35" y="2482793"/>
            <a:ext cx="2782966" cy="426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14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10. Miracles of Resurrection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Jesus is the Resurrection and the Life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dirty="0" smtClean="0"/>
              <a:t>3 miracles</a:t>
            </a:r>
          </a:p>
          <a:p>
            <a:pPr lvl="1"/>
            <a:r>
              <a:rPr lang="en-US" dirty="0" smtClean="0"/>
              <a:t>Prove: Jesus is resurrection and life</a:t>
            </a:r>
          </a:p>
          <a:p>
            <a:r>
              <a:rPr lang="en-US" dirty="0" smtClean="0"/>
              <a:t>He is source of life</a:t>
            </a:r>
          </a:p>
          <a:p>
            <a:r>
              <a:rPr lang="en-US" dirty="0" smtClean="0"/>
              <a:t>Scripture: </a:t>
            </a:r>
          </a:p>
          <a:p>
            <a:pPr lvl="1"/>
            <a:r>
              <a:rPr lang="en-US" dirty="0" smtClean="0"/>
              <a:t>John 1:4</a:t>
            </a:r>
          </a:p>
          <a:p>
            <a:pPr lvl="1"/>
            <a:r>
              <a:rPr lang="en-US" dirty="0" smtClean="0"/>
              <a:t>John 11:25</a:t>
            </a:r>
          </a:p>
          <a:p>
            <a:pPr lvl="1"/>
            <a:r>
              <a:rPr lang="en-US" dirty="0" smtClean="0"/>
              <a:t>Colossians 1:17</a:t>
            </a:r>
            <a:endParaRPr lang="en-US" dirty="0" smtClean="0"/>
          </a:p>
        </p:txBody>
      </p:sp>
      <p:pic>
        <p:nvPicPr>
          <p:cNvPr id="3" name="Picture 2" descr="jesus-resurrec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697" y="1645021"/>
            <a:ext cx="3430165" cy="273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The Raising of the Daughter of </a:t>
            </a:r>
            <a:r>
              <a:rPr lang="en-US" dirty="0" err="1" smtClean="0">
                <a:solidFill>
                  <a:schemeClr val="bg1"/>
                </a:solidFill>
              </a:rPr>
              <a:t>Jairus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9:18-26; Mark 5:21-43; Luke 8:40-</a:t>
            </a:r>
            <a:r>
              <a:rPr lang="en-US" dirty="0" smtClean="0"/>
              <a:t>56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Capernaum</a:t>
            </a:r>
          </a:p>
          <a:p>
            <a:r>
              <a:rPr lang="en-US" dirty="0" smtClean="0"/>
              <a:t>Chief ruler’s daughter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12 year old girl: dead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jairus_daugh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896" y="2979840"/>
            <a:ext cx="2383218" cy="3041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>
                <a:solidFill>
                  <a:schemeClr val="bg1"/>
                </a:solidFill>
              </a:rPr>
              <a:t>The Raising of the Daughter of </a:t>
            </a:r>
            <a:r>
              <a:rPr lang="en-US" dirty="0" err="1">
                <a:solidFill>
                  <a:schemeClr val="bg1"/>
                </a:solidFill>
              </a:rPr>
              <a:t>Jairus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Entered house</a:t>
            </a:r>
          </a:p>
          <a:p>
            <a:pPr lvl="1"/>
            <a:r>
              <a:rPr lang="en-US" dirty="0" smtClean="0"/>
              <a:t>Hired mourners</a:t>
            </a:r>
          </a:p>
          <a:p>
            <a:pPr lvl="1"/>
            <a:r>
              <a:rPr lang="en-US" dirty="0" smtClean="0"/>
              <a:t>Peter, James and John</a:t>
            </a:r>
          </a:p>
          <a:p>
            <a:r>
              <a:rPr lang="en-US" dirty="0" smtClean="0"/>
              <a:t>“Maiden, arise!”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00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>
                <a:solidFill>
                  <a:schemeClr val="bg1"/>
                </a:solidFill>
              </a:rPr>
              <a:t>The Raising of the Daughter of </a:t>
            </a:r>
            <a:r>
              <a:rPr lang="en-US" dirty="0" err="1">
                <a:solidFill>
                  <a:schemeClr val="bg1"/>
                </a:solidFill>
              </a:rPr>
              <a:t>Jairus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5"/>
            </a:pPr>
            <a:r>
              <a:rPr lang="en-US" b="1" dirty="0" smtClean="0"/>
              <a:t>Results </a:t>
            </a:r>
            <a:r>
              <a:rPr lang="en-US" b="1" dirty="0" smtClean="0"/>
              <a:t>and lessons taught:</a:t>
            </a:r>
          </a:p>
          <a:p>
            <a:r>
              <a:rPr lang="en-US" dirty="0" smtClean="0"/>
              <a:t>Jesus is resurrection and life</a:t>
            </a:r>
          </a:p>
          <a:p>
            <a:r>
              <a:rPr lang="en-US" dirty="0" smtClean="0"/>
              <a:t>To Jesus, physical death is sleep</a:t>
            </a:r>
          </a:p>
          <a:p>
            <a:r>
              <a:rPr lang="en-US" dirty="0" smtClean="0"/>
              <a:t>Sometimes, we must get away from crowd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4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The Raising of the Widow’s Son at Nain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61836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References: </a:t>
            </a:r>
            <a:r>
              <a:rPr lang="en-US" dirty="0"/>
              <a:t>Luke 7:11-17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 </a:t>
            </a:r>
            <a:endParaRPr lang="en-US" dirty="0" smtClean="0"/>
          </a:p>
          <a:p>
            <a:r>
              <a:rPr lang="en-US" dirty="0" smtClean="0"/>
              <a:t>Nain</a:t>
            </a:r>
          </a:p>
          <a:p>
            <a:pPr lvl="1"/>
            <a:r>
              <a:rPr lang="en-US" dirty="0" smtClean="0"/>
              <a:t>Walled town</a:t>
            </a:r>
          </a:p>
          <a:p>
            <a:pPr lvl="1"/>
            <a:r>
              <a:rPr lang="en-US" dirty="0" smtClean="0"/>
              <a:t>Bereaved widow and mother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Dead young man</a:t>
            </a:r>
            <a:endParaRPr lang="en-US" dirty="0"/>
          </a:p>
        </p:txBody>
      </p:sp>
      <p:pic>
        <p:nvPicPr>
          <p:cNvPr id="7" name="Picture 6" descr="raising_widows_son_nain_1651_h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083" y="1441161"/>
            <a:ext cx="3541371" cy="231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820816"/>
                </a:solidFill>
              </a:rPr>
              <a:t>C</a:t>
            </a:r>
            <a:r>
              <a:rPr lang="en-US" dirty="0" smtClean="0">
                <a:solidFill>
                  <a:srgbClr val="820816"/>
                </a:solidFill>
              </a:rPr>
              <a:t>.</a:t>
            </a:r>
            <a:r>
              <a:rPr lang="en-US" dirty="0" smtClean="0">
                <a:solidFill>
                  <a:srgbClr val="820816"/>
                </a:solidFill>
              </a:rPr>
              <a:t> </a:t>
            </a:r>
            <a:r>
              <a:rPr lang="en-US" dirty="0">
                <a:solidFill>
                  <a:srgbClr val="820816"/>
                </a:solidFill>
              </a:rPr>
              <a:t>The Raising of the Widow’s Son at Nain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4. How was this miracle performed?</a:t>
            </a:r>
          </a:p>
          <a:p>
            <a:r>
              <a:rPr lang="en-US" dirty="0" smtClean="0"/>
              <a:t>Stopped the funeral procession</a:t>
            </a:r>
          </a:p>
          <a:p>
            <a:r>
              <a:rPr lang="en-US" dirty="0" smtClean="0"/>
              <a:t>Touched the bier</a:t>
            </a:r>
          </a:p>
          <a:p>
            <a:r>
              <a:rPr lang="en-US" dirty="0" smtClean="0"/>
              <a:t>“Arise!”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</a:t>
            </a:r>
          </a:p>
          <a:p>
            <a:r>
              <a:rPr lang="en-US" dirty="0" smtClean="0"/>
              <a:t>Sorrow &amp; death can’t pollute Jesus</a:t>
            </a:r>
          </a:p>
          <a:p>
            <a:r>
              <a:rPr lang="en-US" dirty="0" smtClean="0"/>
              <a:t>Compassion and sympathy should be active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77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. The </a:t>
            </a:r>
            <a:r>
              <a:rPr lang="en-US" dirty="0" smtClean="0">
                <a:solidFill>
                  <a:schemeClr val="bg1"/>
                </a:solidFill>
              </a:rPr>
              <a:t>Raising of Lazarus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John 11:1-54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</a:t>
            </a:r>
          </a:p>
          <a:p>
            <a:r>
              <a:rPr lang="en-US" dirty="0" smtClean="0"/>
              <a:t>Bethany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Lazarus dead, 4 days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368" y="3010742"/>
            <a:ext cx="3769765" cy="295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0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Infirm Woman Restored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Scriptural Reference: </a:t>
            </a:r>
            <a:r>
              <a:rPr lang="en-US" dirty="0"/>
              <a:t>Luke 13:11-</a:t>
            </a:r>
            <a:r>
              <a:rPr lang="en-US" dirty="0" smtClean="0"/>
              <a:t>17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Synagogue</a:t>
            </a:r>
          </a:p>
          <a:p>
            <a:r>
              <a:rPr lang="en-US" dirty="0" smtClean="0"/>
              <a:t>Sabbath day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Woman bowed over </a:t>
            </a:r>
          </a:p>
          <a:p>
            <a:pPr lvl="1"/>
            <a:r>
              <a:rPr lang="en-US" dirty="0" smtClean="0"/>
              <a:t>18 years</a:t>
            </a:r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6a00d8341c1d0553ef0133f42da31b970b-800w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68" y="2857815"/>
            <a:ext cx="2674556" cy="352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>
                <a:solidFill>
                  <a:schemeClr val="bg1"/>
                </a:solidFill>
              </a:rPr>
              <a:t>The Raising of Lazarus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“Jesus wept”</a:t>
            </a:r>
          </a:p>
          <a:p>
            <a:r>
              <a:rPr lang="en-US" dirty="0" smtClean="0"/>
              <a:t>“Lazarus, come forth!”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 smtClean="0"/>
              <a:t>Sometimes, we hav</a:t>
            </a:r>
            <a:r>
              <a:rPr lang="en-US" dirty="0" smtClean="0"/>
              <a:t>e to </a:t>
            </a:r>
            <a:r>
              <a:rPr lang="en-US" dirty="0" smtClean="0"/>
              <a:t>wait</a:t>
            </a:r>
          </a:p>
          <a:p>
            <a:r>
              <a:rPr lang="en-US" dirty="0" smtClean="0"/>
              <a:t>“I AM”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92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A. Infirm Woman Restored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Steps:</a:t>
            </a:r>
          </a:p>
          <a:p>
            <a:pPr lvl="1"/>
            <a:r>
              <a:rPr lang="en-US" dirty="0" smtClean="0"/>
              <a:t>Called woman to Him</a:t>
            </a:r>
          </a:p>
          <a:p>
            <a:pPr lvl="1"/>
            <a:r>
              <a:rPr lang="en-US" dirty="0" smtClean="0"/>
              <a:t>Spoke the word</a:t>
            </a:r>
          </a:p>
          <a:p>
            <a:pPr lvl="1"/>
            <a:r>
              <a:rPr lang="en-US" dirty="0" smtClean="0"/>
              <a:t>Laid hands on her</a:t>
            </a:r>
          </a:p>
          <a:p>
            <a:pPr lvl="1"/>
            <a:r>
              <a:rPr lang="en-US" dirty="0" smtClean="0"/>
              <a:t>Healed</a:t>
            </a:r>
          </a:p>
          <a:p>
            <a:pPr lvl="1"/>
            <a:r>
              <a:rPr lang="en-US" dirty="0" smtClean="0"/>
              <a:t>Glorified God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73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A. Infirm Woman Restored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5"/>
            </a:pPr>
            <a:r>
              <a:rPr lang="en-US" b="1" dirty="0" smtClean="0"/>
              <a:t>Results </a:t>
            </a:r>
            <a:r>
              <a:rPr lang="en-US" b="1" dirty="0"/>
              <a:t>and Lesson Taught</a:t>
            </a:r>
          </a:p>
          <a:p>
            <a:r>
              <a:rPr lang="en-US" dirty="0" smtClean="0"/>
              <a:t>Deformity from spirit of infirmity</a:t>
            </a:r>
          </a:p>
          <a:p>
            <a:r>
              <a:rPr lang="en-US" dirty="0" smtClean="0"/>
              <a:t>“Child </a:t>
            </a:r>
            <a:r>
              <a:rPr lang="en-US" dirty="0" smtClean="0"/>
              <a:t>of faith”</a:t>
            </a:r>
          </a:p>
          <a:p>
            <a:r>
              <a:rPr lang="en-US" dirty="0" smtClean="0"/>
              <a:t>Obedience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 startAt="5"/>
            </a:pPr>
            <a:endParaRPr lang="en-US" dirty="0" smtClean="0"/>
          </a:p>
        </p:txBody>
      </p:sp>
      <p:pic>
        <p:nvPicPr>
          <p:cNvPr id="3" name="Picture 2" descr="jesus-heals-wom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64" y="2696066"/>
            <a:ext cx="25527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44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36694"/>
            <a:ext cx="7543592" cy="9355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Ten Lepers Cleansed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13798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Luke 17:11-19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Border of Samaria</a:t>
            </a:r>
          </a:p>
          <a:p>
            <a:r>
              <a:rPr lang="en-US" dirty="0" smtClean="0"/>
              <a:t>9 Jews, 1 Gentile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/>
              <a:t>H</a:t>
            </a:r>
            <a:r>
              <a:rPr lang="en-US" dirty="0" smtClean="0"/>
              <a:t>ealing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043" y="1114710"/>
            <a:ext cx="3230325" cy="387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36810"/>
            <a:ext cx="7543592" cy="103538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Ten Lepers Cleansed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5" y="485143"/>
            <a:ext cx="4945224" cy="4751551"/>
          </a:xfrm>
        </p:spPr>
        <p:txBody>
          <a:bodyPr/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Command:</a:t>
            </a:r>
          </a:p>
          <a:p>
            <a:pPr lvl="1"/>
            <a:r>
              <a:rPr lang="en-US" dirty="0" smtClean="0"/>
              <a:t>Show yourselves to priest</a:t>
            </a:r>
          </a:p>
          <a:p>
            <a:r>
              <a:rPr lang="en-US" dirty="0" smtClean="0"/>
              <a:t>Only Samaritan returned to praise Jesus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 Taught</a:t>
            </a:r>
          </a:p>
          <a:p>
            <a:r>
              <a:rPr lang="en-US" dirty="0" smtClean="0"/>
              <a:t>Thanksgiving connected with faith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10Lep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66" y="636119"/>
            <a:ext cx="331470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1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Blind </a:t>
            </a:r>
            <a:r>
              <a:rPr lang="en-US" dirty="0" err="1" smtClean="0">
                <a:solidFill>
                  <a:schemeClr val="bg1"/>
                </a:solidFill>
              </a:rPr>
              <a:t>Bartimaeus</a:t>
            </a:r>
            <a:r>
              <a:rPr lang="en-US" dirty="0" smtClean="0">
                <a:solidFill>
                  <a:schemeClr val="bg1"/>
                </a:solidFill>
              </a:rPr>
              <a:t>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6105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References: </a:t>
            </a:r>
          </a:p>
          <a:p>
            <a:pPr lvl="1"/>
            <a:r>
              <a:rPr lang="en-US" dirty="0"/>
              <a:t>Mark 10:46-52; Luke 18:35-</a:t>
            </a:r>
            <a:r>
              <a:rPr lang="en-US" dirty="0" smtClean="0"/>
              <a:t>43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Circumstances:</a:t>
            </a:r>
          </a:p>
          <a:p>
            <a:r>
              <a:rPr lang="en-US" dirty="0" smtClean="0"/>
              <a:t>On the way to Jerusalem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err="1" smtClean="0"/>
              <a:t>Bartimaeus</a:t>
            </a:r>
            <a:r>
              <a:rPr lang="en-US" dirty="0" smtClean="0"/>
              <a:t>’ healing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Blind </a:t>
            </a:r>
            <a:r>
              <a:rPr lang="en-US" dirty="0" err="1">
                <a:solidFill>
                  <a:schemeClr val="bg1"/>
                </a:solidFill>
              </a:rPr>
              <a:t>Bartimaeus</a:t>
            </a:r>
            <a:r>
              <a:rPr lang="en-US" dirty="0">
                <a:solidFill>
                  <a:schemeClr val="bg1"/>
                </a:solidFill>
              </a:rPr>
              <a:t> Healed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60" cy="37610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People brought him to Jesus</a:t>
            </a:r>
          </a:p>
          <a:p>
            <a:r>
              <a:rPr lang="en-US" dirty="0" smtClean="0"/>
              <a:t>Asked him to express his need</a:t>
            </a:r>
          </a:p>
          <a:p>
            <a:r>
              <a:rPr lang="en-US" dirty="0" smtClean="0"/>
              <a:t>Healed him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learned:</a:t>
            </a:r>
          </a:p>
          <a:p>
            <a:r>
              <a:rPr lang="en-US" dirty="0" smtClean="0"/>
              <a:t>Man refused to </a:t>
            </a:r>
            <a:r>
              <a:rPr lang="en-US" smtClean="0"/>
              <a:t>be quieted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79500"/>
            <a:ext cx="7543592" cy="8926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D. </a:t>
            </a:r>
            <a:r>
              <a:rPr lang="en-US" dirty="0" smtClean="0">
                <a:solidFill>
                  <a:schemeClr val="tx1"/>
                </a:solidFill>
              </a:rPr>
              <a:t>Dropsy Cured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7943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Luke 14:2-</a:t>
            </a:r>
            <a:r>
              <a:rPr lang="en-US" dirty="0" smtClean="0"/>
              <a:t>4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endParaRPr lang="en-US" b="1" dirty="0" smtClean="0"/>
          </a:p>
          <a:p>
            <a:r>
              <a:rPr lang="en-US" dirty="0" smtClean="0"/>
              <a:t>Home of chief Pharisee</a:t>
            </a:r>
          </a:p>
          <a:p>
            <a:r>
              <a:rPr lang="en-US" dirty="0" smtClean="0"/>
              <a:t>Sabbath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3. Need</a:t>
            </a:r>
          </a:p>
          <a:p>
            <a:r>
              <a:rPr lang="en-US" dirty="0" smtClean="0"/>
              <a:t>Man with dropsy</a:t>
            </a:r>
          </a:p>
        </p:txBody>
      </p:sp>
      <p:pic>
        <p:nvPicPr>
          <p:cNvPr id="3" name="Picture 2" descr="healing-jesus-2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478" y="1149051"/>
            <a:ext cx="3214071" cy="467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4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1298</TotalTime>
  <Words>847</Words>
  <Application>Microsoft Macintosh PowerPoint</Application>
  <PresentationFormat>On-screen Show (4:3)</PresentationFormat>
  <Paragraphs>152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Newsprint</vt:lpstr>
      <vt:lpstr>Life of Christ II</vt:lpstr>
      <vt:lpstr>A. Infirm Woman Restored</vt:lpstr>
      <vt:lpstr>A. Infirm Woman Restored</vt:lpstr>
      <vt:lpstr>A. Infirm Woman Restored</vt:lpstr>
      <vt:lpstr>B. Ten Lepers Cleansed</vt:lpstr>
      <vt:lpstr>B. Ten Lepers Cleansed</vt:lpstr>
      <vt:lpstr>C. Blind Bartimaeus Healed</vt:lpstr>
      <vt:lpstr>C. Blind Bartimaeus Healed</vt:lpstr>
      <vt:lpstr>D. Dropsy Cured</vt:lpstr>
      <vt:lpstr>D. Dropsy Cured</vt:lpstr>
      <vt:lpstr>E. Ear of the High Priest’s Servant Healed</vt:lpstr>
      <vt:lpstr>Life of Christ II</vt:lpstr>
      <vt:lpstr>A. Jesus is the Resurrection and the Life</vt:lpstr>
      <vt:lpstr>B. The Raising of the Daughter of Jairus</vt:lpstr>
      <vt:lpstr>B. The Raising of the Daughter of Jairus</vt:lpstr>
      <vt:lpstr>B. The Raising of the Daughter of Jairus</vt:lpstr>
      <vt:lpstr>C. The Raising of the Widow’s Son at Nain</vt:lpstr>
      <vt:lpstr>C. The Raising of the Widow’s Son at Nain</vt:lpstr>
      <vt:lpstr>D. The Raising of Lazarus</vt:lpstr>
      <vt:lpstr>D. The Raising of Lazarus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86</cp:revision>
  <dcterms:created xsi:type="dcterms:W3CDTF">2011-09-13T17:55:03Z</dcterms:created>
  <dcterms:modified xsi:type="dcterms:W3CDTF">2011-09-22T07:21:36Z</dcterms:modified>
</cp:coreProperties>
</file>