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59" r:id="rId4"/>
    <p:sldId id="315" r:id="rId5"/>
    <p:sldId id="307" r:id="rId6"/>
    <p:sldId id="316" r:id="rId7"/>
    <p:sldId id="283" r:id="rId8"/>
    <p:sldId id="284" r:id="rId9"/>
    <p:sldId id="302" r:id="rId10"/>
    <p:sldId id="325" r:id="rId11"/>
    <p:sldId id="329" r:id="rId12"/>
    <p:sldId id="303" r:id="rId13"/>
    <p:sldId id="32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4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389F-5081-AD44-B201-BC345FF31EB1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8D347-FD57-5848-9FC5-9A5FAFFBBD2B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90B94-B7E5-3C48-9D04-B115F7AA7170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0F09-8E5D-7344-A628-E747C1DE1D28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CECF-95C7-CA4D-846C-4D73D33ABFF7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7884-0A41-4C4A-BA4D-F5B10B9292B3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896D-C08B-704E-89F3-9B3F5CCB5485}" type="datetime1">
              <a:rPr lang="en-US" smtClean="0"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3F1A-EA10-2644-96AF-A7EC6ADC3094}" type="datetime1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9455-1769-724C-B4B0-B776AFA36D7B}" type="datetime1">
              <a:rPr lang="en-US" smtClean="0"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221C-1888-434D-A88D-CB6953C01487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67360-2B06-CE4E-B18F-AAAA11CF339A}" type="datetime1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F4A92F-FE89-BC4E-8424-CFB859CB09D2}" type="datetime1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11. Miracles of </a:t>
            </a:r>
            <a:r>
              <a:rPr lang="en-US" sz="4400" dirty="0" err="1" smtClean="0"/>
              <a:t>Judgement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Jesus Stills the Storm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Simple command</a:t>
            </a:r>
          </a:p>
          <a:p>
            <a:r>
              <a:rPr lang="en-US" dirty="0" smtClean="0"/>
              <a:t>Jesus’ rebuke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StillingTheStor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667" y="3002340"/>
            <a:ext cx="2859972" cy="3714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000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Jesus Stills the Storm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762085" y="2409071"/>
            <a:ext cx="3747565" cy="3595768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5"/>
            </a:pPr>
            <a:r>
              <a:rPr lang="en-US" b="1" dirty="0" smtClean="0"/>
              <a:t>Results and lessons taught:</a:t>
            </a:r>
          </a:p>
          <a:p>
            <a:r>
              <a:rPr lang="en-US" dirty="0" smtClean="0"/>
              <a:t>God is Creator</a:t>
            </a:r>
          </a:p>
          <a:p>
            <a:r>
              <a:rPr lang="en-US" dirty="0" smtClean="0"/>
              <a:t>Faith and fear cannot co-exist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Jesus_Stills_the_Tempest_WilliamHo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44" y="2331780"/>
            <a:ext cx="2864491" cy="3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4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Jesus Walks on Water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3"/>
            <a:ext cx="7557862" cy="468852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References: </a:t>
            </a:r>
            <a:r>
              <a:rPr lang="en-US" dirty="0"/>
              <a:t>Matthew 14:22-36; Mark 6:45-56; John 6:15-</a:t>
            </a:r>
            <a:r>
              <a:rPr lang="en-US" dirty="0" smtClean="0"/>
              <a:t>21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  <a:r>
              <a:rPr lang="en-US" b="1" dirty="0" smtClean="0"/>
              <a:t>: </a:t>
            </a:r>
            <a:endParaRPr lang="en-US" dirty="0" smtClean="0"/>
          </a:p>
          <a:p>
            <a:r>
              <a:rPr lang="en-US" dirty="0" smtClean="0"/>
              <a:t>Jesus sent disciples on; </a:t>
            </a:r>
          </a:p>
          <a:p>
            <a:pPr lvl="1"/>
            <a:r>
              <a:rPr lang="en-US" dirty="0" smtClean="0"/>
              <a:t>stayed to pray</a:t>
            </a:r>
          </a:p>
          <a:p>
            <a:r>
              <a:rPr lang="en-US" dirty="0" smtClean="0"/>
              <a:t>Great storm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encouragement</a:t>
            </a:r>
            <a:endParaRPr lang="en-US" dirty="0"/>
          </a:p>
        </p:txBody>
      </p:sp>
      <p:pic>
        <p:nvPicPr>
          <p:cNvPr id="3" name="Picture 2" descr="JesusWalksOnWa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395" y="1841220"/>
            <a:ext cx="3546467" cy="273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5136810"/>
            <a:ext cx="7557863" cy="10353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820816"/>
                </a:solidFill>
              </a:rPr>
              <a:t>C</a:t>
            </a:r>
            <a:r>
              <a:rPr lang="en-US" dirty="0" smtClean="0">
                <a:solidFill>
                  <a:srgbClr val="820816"/>
                </a:solidFill>
              </a:rPr>
              <a:t>. </a:t>
            </a:r>
            <a:r>
              <a:rPr lang="en-US" dirty="0" smtClean="0">
                <a:solidFill>
                  <a:srgbClr val="820816"/>
                </a:solidFill>
              </a:rPr>
              <a:t>Jesus Walks on Water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4. How was this miracle performed?</a:t>
            </a:r>
          </a:p>
          <a:p>
            <a:r>
              <a:rPr lang="en-US" dirty="0" smtClean="0"/>
              <a:t>Hour of need</a:t>
            </a:r>
          </a:p>
          <a:p>
            <a:pPr lvl="1"/>
            <a:r>
              <a:rPr lang="en-US" dirty="0" smtClean="0"/>
              <a:t>Peace and reassurance</a:t>
            </a:r>
          </a:p>
          <a:p>
            <a:r>
              <a:rPr lang="en-US" dirty="0" smtClean="0"/>
              <a:t>Peter walked on water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taught</a:t>
            </a:r>
          </a:p>
          <a:p>
            <a:r>
              <a:rPr lang="en-US" dirty="0" smtClean="0"/>
              <a:t>Struggles strengthen faith</a:t>
            </a:r>
          </a:p>
        </p:txBody>
      </p:sp>
    </p:spTree>
    <p:extLst>
      <p:ext uri="{BB962C8B-B14F-4D97-AF65-F5344CB8AC3E}">
        <p14:creationId xmlns:p14="http://schemas.microsoft.com/office/powerpoint/2010/main" val="19877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Jesus is the Great Judge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Scriptural Reference</a:t>
            </a:r>
            <a:r>
              <a:rPr lang="en-US" b="1" dirty="0" smtClean="0"/>
              <a:t>:</a:t>
            </a:r>
            <a:endParaRPr lang="en-US" dirty="0"/>
          </a:p>
          <a:p>
            <a:r>
              <a:rPr lang="en-US" dirty="0" smtClean="0"/>
              <a:t>John 5:22</a:t>
            </a:r>
          </a:p>
          <a:p>
            <a:r>
              <a:rPr lang="en-US" dirty="0" smtClean="0"/>
              <a:t>Acts 10:42</a:t>
            </a:r>
          </a:p>
          <a:p>
            <a:r>
              <a:rPr lang="en-US" dirty="0" smtClean="0"/>
              <a:t>Acts 17:31</a:t>
            </a:r>
          </a:p>
          <a:p>
            <a:r>
              <a:rPr lang="en-US" dirty="0" smtClean="0"/>
              <a:t>II Timothy 4:1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portrait-of-jesus-zoo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68" y="3008479"/>
            <a:ext cx="2249699" cy="2763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36694"/>
            <a:ext cx="7543592" cy="9355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Jesus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Cursed the Barren Fig Tree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418079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</a:t>
            </a:r>
            <a:r>
              <a:rPr lang="en-US" b="1" dirty="0"/>
              <a:t>Reference: </a:t>
            </a:r>
            <a:r>
              <a:rPr lang="en-US" dirty="0"/>
              <a:t>Matthew 21:17-19; Mark 11:12-14, 20-26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Circumstances</a:t>
            </a:r>
          </a:p>
          <a:p>
            <a:r>
              <a:rPr lang="en-US" dirty="0" smtClean="0"/>
              <a:t>After triumphal entry</a:t>
            </a:r>
          </a:p>
          <a:p>
            <a:pPr lvl="1"/>
            <a:r>
              <a:rPr lang="en-US" dirty="0" smtClean="0"/>
              <a:t>Rested in Bethany</a:t>
            </a:r>
          </a:p>
          <a:p>
            <a:r>
              <a:rPr lang="en-US" dirty="0" smtClean="0"/>
              <a:t>On the way to Jerusalem</a:t>
            </a:r>
          </a:p>
          <a:p>
            <a:pPr lvl="1"/>
            <a:r>
              <a:rPr lang="en-US" dirty="0" smtClean="0"/>
              <a:t>Large fig tree – no fruit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Fruit</a:t>
            </a:r>
          </a:p>
          <a:p>
            <a:endParaRPr lang="en-US" dirty="0" smtClean="0"/>
          </a:p>
        </p:txBody>
      </p:sp>
      <p:pic>
        <p:nvPicPr>
          <p:cNvPr id="5" name="Picture 4" descr="Fig%20tr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255" y="1269934"/>
            <a:ext cx="4138795" cy="3162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36810"/>
            <a:ext cx="7543592" cy="103538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 smtClean="0">
                <a:solidFill>
                  <a:schemeClr val="tx1"/>
                </a:solidFill>
              </a:rPr>
              <a:t>Jesus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Cursed the Barren Fig Tree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14947" cy="4280677"/>
          </a:xfrm>
        </p:spPr>
        <p:txBody>
          <a:bodyPr/>
          <a:lstStyle/>
          <a:p>
            <a:pPr marL="514350" indent="-514350"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Judgment took place at roots</a:t>
            </a:r>
          </a:p>
          <a:p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 </a:t>
            </a:r>
            <a:r>
              <a:rPr lang="en-US" b="1" dirty="0" smtClean="0"/>
              <a:t>Taught</a:t>
            </a:r>
          </a:p>
          <a:p>
            <a:r>
              <a:rPr lang="en-US" dirty="0" smtClean="0"/>
              <a:t>Fig tree</a:t>
            </a:r>
          </a:p>
          <a:p>
            <a:pPr lvl="1"/>
            <a:r>
              <a:rPr lang="en-US" dirty="0" smtClean="0"/>
              <a:t>Israel</a:t>
            </a:r>
          </a:p>
          <a:p>
            <a:r>
              <a:rPr lang="en-US" dirty="0" smtClean="0"/>
              <a:t>Foliage</a:t>
            </a:r>
          </a:p>
          <a:p>
            <a:pPr lvl="1"/>
            <a:r>
              <a:rPr lang="en-US" dirty="0" smtClean="0"/>
              <a:t>Religious profession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71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Jesus Cleansed the Temple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6105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Scriptural References: </a:t>
            </a:r>
          </a:p>
          <a:p>
            <a:pPr lvl="1"/>
            <a:r>
              <a:rPr lang="en-US" dirty="0"/>
              <a:t>Matthew 21:12-13; Mark 11:15-17; Luke 19:45</a:t>
            </a:r>
            <a:r>
              <a:rPr lang="en-US" dirty="0" smtClean="0"/>
              <a:t>-46</a:t>
            </a:r>
            <a:r>
              <a:rPr lang="en-US" dirty="0"/>
              <a:t>; John 2:13-</a:t>
            </a:r>
            <a:r>
              <a:rPr lang="en-US" dirty="0" smtClean="0"/>
              <a:t>25</a:t>
            </a:r>
          </a:p>
          <a:p>
            <a:r>
              <a:rPr lang="en-US" b="1" dirty="0" smtClean="0"/>
              <a:t>Circumstances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2 different occasions</a:t>
            </a:r>
          </a:p>
          <a:p>
            <a:pPr lvl="1"/>
            <a:r>
              <a:rPr lang="en-US" dirty="0" smtClean="0"/>
              <a:t>Market</a:t>
            </a:r>
          </a:p>
          <a:p>
            <a:pPr lvl="1"/>
            <a:r>
              <a:rPr lang="en-US" dirty="0" smtClean="0"/>
              <a:t>Money changers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Temple was corrupt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pic>
        <p:nvPicPr>
          <p:cNvPr id="6" name="Picture 5" descr="jesus_cleanses_templ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269" y="3481616"/>
            <a:ext cx="2461103" cy="2969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</a:t>
            </a:r>
            <a:r>
              <a:rPr lang="en-US" dirty="0" smtClean="0">
                <a:solidFill>
                  <a:schemeClr val="bg1"/>
                </a:solidFill>
              </a:rPr>
              <a:t>Jesus Cleansed the Temple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60" cy="37610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How was the miracle performed?</a:t>
            </a:r>
          </a:p>
          <a:p>
            <a:r>
              <a:rPr lang="en-US" dirty="0" smtClean="0"/>
              <a:t>Whip</a:t>
            </a:r>
          </a:p>
          <a:p>
            <a:pPr lvl="1"/>
            <a:r>
              <a:rPr lang="en-US" dirty="0" smtClean="0"/>
              <a:t>Drove the animals out</a:t>
            </a:r>
          </a:p>
          <a:p>
            <a:r>
              <a:rPr lang="en-US" dirty="0" smtClean="0"/>
              <a:t>Overturned tables</a:t>
            </a:r>
            <a:endParaRPr lang="en-US" dirty="0" smtClean="0"/>
          </a:p>
          <a:p>
            <a:pPr marL="514350" indent="-514350">
              <a:buAutoNum type="arabicPeriod" startAt="5"/>
            </a:pPr>
            <a:r>
              <a:rPr lang="en-US" b="1" dirty="0" smtClean="0"/>
              <a:t>Results and lessons learned:</a:t>
            </a:r>
          </a:p>
          <a:p>
            <a:r>
              <a:rPr lang="en-US" dirty="0" smtClean="0"/>
              <a:t>House of God should be kept holy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12. Jesus, the Creator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Jesus</a:t>
            </a:r>
            <a:br>
              <a:rPr lang="en-US" dirty="0" smtClean="0">
                <a:solidFill>
                  <a:srgbClr val="820816"/>
                </a:solidFill>
              </a:rPr>
            </a:br>
            <a:r>
              <a:rPr lang="en-US" dirty="0" smtClean="0">
                <a:solidFill>
                  <a:srgbClr val="820816"/>
                </a:solidFill>
              </a:rPr>
              <a:t> </a:t>
            </a:r>
            <a:r>
              <a:rPr lang="en-US" dirty="0" smtClean="0">
                <a:solidFill>
                  <a:srgbClr val="820816"/>
                </a:solidFill>
              </a:rPr>
              <a:t>is the </a:t>
            </a:r>
            <a:r>
              <a:rPr lang="en-US" dirty="0" smtClean="0">
                <a:solidFill>
                  <a:srgbClr val="820816"/>
                </a:solidFill>
              </a:rPr>
              <a:t>Mighty Creator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3733295" cy="3703974"/>
          </a:xfrm>
        </p:spPr>
        <p:txBody>
          <a:bodyPr>
            <a:normAutofit/>
          </a:bodyPr>
          <a:lstStyle/>
          <a:p>
            <a:r>
              <a:rPr lang="en-US" dirty="0" smtClean="0"/>
              <a:t>Only God can create</a:t>
            </a:r>
          </a:p>
          <a:p>
            <a:r>
              <a:rPr lang="en-US" dirty="0" smtClean="0"/>
              <a:t>Miracles only the Creator could do</a:t>
            </a:r>
            <a:endParaRPr lang="en-US" dirty="0" smtClean="0"/>
          </a:p>
        </p:txBody>
      </p:sp>
      <p:pic>
        <p:nvPicPr>
          <p:cNvPr id="6" name="Picture 5" descr="Jesus_purplecoloreart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00" y="562434"/>
            <a:ext cx="3339362" cy="43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Jesus Stills the Storm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Miracles of Judgment / Jesus, the Creator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1.  Scriptural </a:t>
            </a:r>
            <a:r>
              <a:rPr lang="en-US" b="1" dirty="0"/>
              <a:t>Reference: </a:t>
            </a:r>
            <a:r>
              <a:rPr lang="en-US" dirty="0"/>
              <a:t>Matthew 8:18, 23-27; Mark 4:35-41; Luke 8:22</a:t>
            </a:r>
            <a:r>
              <a:rPr lang="en-US" dirty="0" smtClean="0"/>
              <a:t>-25</a:t>
            </a:r>
          </a:p>
          <a:p>
            <a:pPr marL="0" indent="0">
              <a:buNone/>
            </a:pPr>
            <a:r>
              <a:rPr lang="en-US" b="1" dirty="0" smtClean="0"/>
              <a:t>2.  Circumstances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Dual nature of Jesus</a:t>
            </a:r>
          </a:p>
          <a:p>
            <a:r>
              <a:rPr lang="en-US" dirty="0" smtClean="0"/>
              <a:t>Teaching the multitudes all day</a:t>
            </a:r>
          </a:p>
          <a:p>
            <a:r>
              <a:rPr lang="en-US" dirty="0" smtClean="0"/>
              <a:t>Went in boat to get away</a:t>
            </a:r>
            <a:endParaRPr lang="en-US" dirty="0" smtClean="0"/>
          </a:p>
          <a:p>
            <a:pPr marL="514350" indent="-514350">
              <a:buAutoNum type="arabicPeriod" startAt="3"/>
            </a:pPr>
            <a:r>
              <a:rPr lang="en-US" b="1" dirty="0" smtClean="0"/>
              <a:t>Need</a:t>
            </a:r>
          </a:p>
          <a:p>
            <a:r>
              <a:rPr lang="en-US" dirty="0" smtClean="0"/>
              <a:t>Dangerous storm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1337</TotalTime>
  <Words>551</Words>
  <Application>Microsoft Macintosh PowerPoint</Application>
  <PresentationFormat>On-screen Show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Life of Christ II</vt:lpstr>
      <vt:lpstr>A. Jesus is the Great Judge</vt:lpstr>
      <vt:lpstr>B. Jesus  Cursed the Barren Fig Tree</vt:lpstr>
      <vt:lpstr>B. Jesus  Cursed the Barren Fig Tree</vt:lpstr>
      <vt:lpstr>C. Jesus Cleansed the Temple</vt:lpstr>
      <vt:lpstr>C. Jesus Cleansed the Temple</vt:lpstr>
      <vt:lpstr>Life of Christ II</vt:lpstr>
      <vt:lpstr>A. Jesus  is the Mighty Creator</vt:lpstr>
      <vt:lpstr>B. Jesus Stills the Storm</vt:lpstr>
      <vt:lpstr>B. Jesus Stills the Storm</vt:lpstr>
      <vt:lpstr>B. Jesus Stills the Storm</vt:lpstr>
      <vt:lpstr>C. Jesus Walks on Water</vt:lpstr>
      <vt:lpstr>C. Jesus Walks on Water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91</cp:revision>
  <dcterms:created xsi:type="dcterms:W3CDTF">2011-09-13T17:55:03Z</dcterms:created>
  <dcterms:modified xsi:type="dcterms:W3CDTF">2011-09-22T16:04:48Z</dcterms:modified>
</cp:coreProperties>
</file>