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notesMasterIdLst>
    <p:notesMasterId r:id="rId17"/>
  </p:notesMasterIdLst>
  <p:sldIdLst>
    <p:sldId id="256" r:id="rId2"/>
    <p:sldId id="281" r:id="rId3"/>
    <p:sldId id="264" r:id="rId4"/>
    <p:sldId id="273" r:id="rId5"/>
    <p:sldId id="282" r:id="rId6"/>
    <p:sldId id="265" r:id="rId7"/>
    <p:sldId id="274" r:id="rId8"/>
    <p:sldId id="283" r:id="rId9"/>
    <p:sldId id="266" r:id="rId10"/>
    <p:sldId id="275" r:id="rId11"/>
    <p:sldId id="284" r:id="rId12"/>
    <p:sldId id="267" r:id="rId13"/>
    <p:sldId id="276" r:id="rId14"/>
    <p:sldId id="285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DCCA2-371B-0247-AE80-185A5A9083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C52EC-A1D1-B04C-BD60-4FEDB5E2512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B60E25A-7625-8A49-B3FC-63A8FC9507ED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F642C7F-D435-6A45-B49A-1399B76B98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1D1E30-D635-BD48-A7C3-E2ED4797B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DFFDC-44AB-BC4D-B182-B4761739D45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9A13F-472F-3A47-8A75-90A1753401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8D0D78-AEBC-804F-9764-A2B6895392A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2CD824A4-2723-F743-A528-293E8D134D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03EF3CF2-04C8-7A45-B97C-BF39B81524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F68A01FF-3E82-AD43-A7D6-672A2F4EAD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B4E3EF0-24E5-DA48-AB1E-1103924FD5C1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1A41268-CE34-9C42-88E1-9CB5D18FFA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DEB01C8-AC6A-4945-8C5D-C1EC0464E3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CB26566-4102-AD44-B29F-43918FB3D0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78DCE-0A0D-F74E-98F1-63874A756F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007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F9F5A0-0BCF-D84C-8E6E-546B1D307E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1AE174-5EF0-334F-B3DF-83995A3791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D308258-51B8-5146-A53B-34B2A45B7F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A9B734-D7A9-1F47-BFE9-13EE8AE4C5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13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50DF1C-4E38-264A-A16F-596877864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991290-8C25-3A41-A12E-3A3E7CFA0C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ED1772-B393-D44F-BE08-26AB3391CF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64AECB-67B3-544E-9DDD-D9C7793A1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148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DBF464-1544-4F4E-ABBE-1330C7FB32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EE9F51-A41D-4843-A65A-E482B07221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35C0F4-4B6F-2C41-A6E8-5048542731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491AA4-BEEE-424A-8569-B6450AF3FD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13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889BA0-717F-214B-A550-928FE4BB05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7D57213-FF64-D34F-80EC-12EBF0AE25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FAE3F2E-41C7-CF45-8D17-6EBEDDF628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C734B6-0A0A-B949-98D0-8758FF241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849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74C0A3-95CA-4043-837E-3D785E2D63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B65499-CC2F-9E44-8117-39723AE7B2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39692E-BBB2-434E-9DC7-38D6B2D661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B7E6-81C3-A74B-B1B9-75978C56C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155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14A5F56-DFC4-3944-A02C-7B9F9716DD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90F66E-BFE2-EB45-8D0E-A0CCF37E0D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F5515B0-8FAD-EB40-A8C8-A678587519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BDC54-A47F-8C4B-BE5F-560D601C2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7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BD1B112-BC27-C046-BE6D-8229A3AD4C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44FF545-E5F0-1240-834C-33464D6A44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7CECFE1-FFEF-6C46-905B-6E7EED7911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3AA131-72C8-404D-B30F-67DE298F22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60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302B302-5668-504B-B463-148C0C7377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A4F9F74-AB91-B447-B91C-A6F1D04207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678E3E9-85F3-A84A-8C2B-C2271298E7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A78D52-48F6-3542-BF33-9288F6099D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72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69386C-D2A0-D04C-970E-0F091BBE04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6902BB-C848-EE49-9F08-0F2B4C8D70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6DBD29-9135-C847-B1EE-BCD69AC4C7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F7167-C5F5-9D4D-8D5F-13807862A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9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420AAF-EF87-A144-990C-5E28B6ACAC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592C93-E6B2-EE4C-93C7-23C6AAE771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D4C896-EBE4-124A-B343-08AB80F106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612282-8858-5248-BB5A-FC4D07DDD7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34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19D9A9D-F84A-4645-B3FD-867C68CDC5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374E966-3B57-2548-AE3E-DC4904B6B8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557ECE2-D8EA-2241-BC8B-4D02F86F410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DCD89F3-13CF-0446-B738-49F0FA6CF98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69D0A4C-C21F-7946-AC63-E6118D3EDC0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182E31-DDE2-9745-8BB7-453269C29B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83D8B46-309D-3044-8CDA-8752FCA67972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42531A-528E-544A-96FB-E26DA4841281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60AB63-C65B-DD41-A90A-88A3D7AD9315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CB05F3-8C29-A544-99A3-B7C3D3AC411F}"/>
              </a:ext>
            </a:extLst>
          </p:cNvPr>
          <p:cNvSpPr txBox="1"/>
          <p:nvPr/>
        </p:nvSpPr>
        <p:spPr>
          <a:xfrm>
            <a:off x="152400" y="5334000"/>
            <a:ext cx="70866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1b: The Birth of Foreign Missions</a:t>
            </a:r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8B2CF0CE-6128-EB4E-822B-A9A5B3E2A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0"/>
            <a:ext cx="434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970E80EC-AF5E-D541-8A97-9EF053A57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04800"/>
            <a:ext cx="7162800" cy="2862322"/>
          </a:xfrm>
          <a:prstGeom prst="rect">
            <a:avLst/>
          </a:prstGeom>
          <a:solidFill>
            <a:srgbClr val="FFCC00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will of God is the all important essential in the work of God.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Barnabas and Saul were not called by man but by God.</a:t>
            </a:r>
            <a:r>
              <a:rPr lang="en-US" sz="3600" b="1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D5D38653-1B62-FF42-A624-98E488ADC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3733800"/>
            <a:ext cx="73152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the Holy</a:t>
            </a:r>
            <a:endParaRPr lang="en-US" sz="3600" b="1" dirty="0"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Ghost who said, “Separate me Barnabas and Saul for the work whereunto I have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called them.”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548CAF89-8904-2043-8F3D-BE12FD49A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B358DF-F9A9-6E40-8F23-54EE7AB25E87}"/>
              </a:ext>
            </a:extLst>
          </p:cNvPr>
          <p:cNvSpPr/>
          <p:nvPr/>
        </p:nvSpPr>
        <p:spPr>
          <a:xfrm>
            <a:off x="1981200" y="457200"/>
            <a:ext cx="6934200" cy="212365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004A48"/>
                </a:solidFill>
                <a:latin typeface="Cooper Black" pitchFamily="18" charset="0"/>
              </a:rPr>
              <a:t>God has always called specific men for specific tasks.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0B6AB8F8-C42F-1746-912A-C478895C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895600"/>
            <a:ext cx="6248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Saul was a chosen vessel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to bear the name of Jesus before the Gentiles, kings, and the children of Israel</a:t>
            </a:r>
          </a:p>
          <a:p>
            <a:pPr algn="ctr"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(Acts 9:15).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685D59FD-6674-BA4F-B7C7-636578954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24057CF-EF70-FF41-A272-A182EE980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6858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had been a number of years since his conversion, and it might have seemed during this long time that the will of God would never be carried out in Saul’s life.</a:t>
            </a: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C39088F7-FE8B-684A-A5D5-684D6A472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962400"/>
            <a:ext cx="6172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Just as God has a definite man for a definite work, there is a definite time for the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call of God to be fulfilled.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1CAFEB1C-3E60-5143-BCB5-0920CB73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B943467-C5B1-5844-834A-4D51F2A78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4648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One of the greatest characteristics in Saul’s life and ministry was his complete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dedication to the will of God.</a:t>
            </a: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C049EA87-8360-BD40-BADD-4D66ACA22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184267"/>
            <a:ext cx="419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8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motto seemed to be: “As much as in me is, I am</a:t>
            </a:r>
            <a:endParaRPr lang="en-US" sz="38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8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ready” </a:t>
            </a:r>
          </a:p>
          <a:p>
            <a:pPr algn="ctr" eaLnBrk="0" hangingPunct="0">
              <a:defRPr/>
            </a:pPr>
            <a:r>
              <a:rPr lang="en-US" sz="38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(Romans 1:15).</a:t>
            </a:r>
            <a:endParaRPr lang="en-US" sz="38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5CF4DD27-2D4C-974D-B9CB-8DA7DC4FE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0"/>
            <a:ext cx="2895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16FC191-941A-2142-990E-AE3083D7D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04800"/>
            <a:ext cx="7162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God’s order in the sending forth of missionaries may be seen here:</a:t>
            </a:r>
            <a:endParaRPr lang="en-US" sz="4000" b="1">
              <a:solidFill>
                <a:srgbClr val="3D3D3D"/>
              </a:solidFill>
              <a:latin typeface="Cooper Black" pitchFamily="18" charset="0"/>
            </a:endParaRPr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85C8F6F3-DFFB-794A-A4A1-B39003D3C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209800"/>
            <a:ext cx="5867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They were called of God.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Their call was recognized by the church.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Fasting and prayer must be in evidence.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89FD9ADD-D24C-C841-93C1-45265356E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6368967F-59DC-5B4A-9FE8-574F3EBE1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93467"/>
            <a:ext cx="64008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They were sent forth by the Lord in His time and to the places He had chosen.</a:t>
            </a:r>
          </a:p>
          <a:p>
            <a:pPr eaLnBrk="0" hangingPunct="0">
              <a:defRPr/>
            </a:pPr>
            <a:endParaRPr lang="en-US" sz="1200" b="1" dirty="0"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They were sent forth by the church.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means that the missionary ministry becomes the united effort of the whole</a:t>
            </a:r>
            <a:endParaRPr lang="en-US" sz="3600" b="1" dirty="0">
              <a:solidFill>
                <a:srgbClr val="004A48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church.</a:t>
            </a:r>
            <a:endParaRPr lang="en-US" sz="3600" b="1" dirty="0">
              <a:solidFill>
                <a:srgbClr val="004A4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75104C5E-E0E8-F24A-ADCB-6FBD0FDC9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0"/>
            <a:ext cx="3962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FD63628-341E-E541-AD1A-0A445E7AF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6705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When the Holy Spirit spoke through </a:t>
            </a:r>
            <a:r>
              <a:rPr lang="en-US" sz="3200" b="1" dirty="0" err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Agabus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by prophecy that there was a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need in the mother church, they sent Barnabas and Saul to Jerusalem with assistance.</a:t>
            </a:r>
            <a:endParaRPr lang="en-US" sz="32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8D07CA5B-5288-B14F-A986-645808E2A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038600"/>
            <a:ext cx="6096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delivered their gift and soon returned to Antioch bringing the nephew of Barnabas (Colossians 4:10).</a:t>
            </a:r>
            <a:endParaRPr lang="en-US" sz="32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87E1A7A9-A15D-C247-88C8-B1E91B451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7705EB-2EA6-BC4F-8799-4A625C51A1B8}"/>
              </a:ext>
            </a:extLst>
          </p:cNvPr>
          <p:cNvSpPr/>
          <p:nvPr/>
        </p:nvSpPr>
        <p:spPr>
          <a:xfrm>
            <a:off x="2286000" y="0"/>
            <a:ext cx="6019800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000" b="1" dirty="0">
                <a:solidFill>
                  <a:srgbClr val="004A48"/>
                </a:solidFill>
                <a:latin typeface="Cooper Black" pitchFamily="18" charset="0"/>
              </a:rPr>
              <a:t>The missionary movement was born in prayer. </a:t>
            </a:r>
          </a:p>
        </p:txBody>
      </p:sp>
      <p:pic>
        <p:nvPicPr>
          <p:cNvPr id="19459" name="Picture 3" descr="C:\Users\Candra Poitras\Pictures\j0390077[1].jpg">
            <a:extLst>
              <a:ext uri="{FF2B5EF4-FFF2-40B4-BE49-F238E27FC236}">
                <a16:creationId xmlns:a16="http://schemas.microsoft.com/office/drawing/2014/main" id="{D78D3250-D2B2-544F-8E97-29FB2569C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 rot="21273671">
            <a:off x="3429000" y="3962400"/>
            <a:ext cx="3657600" cy="260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EDAEAAF9-76EE-FB4E-A9E6-CDD5F4EF6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CA2AD930-B06D-BE42-A32E-84BD30246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05200"/>
            <a:ext cx="8305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is only when the church is</a:t>
            </a:r>
            <a:endParaRPr lang="en-US" sz="4000" b="1" dirty="0"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upon her knees that God is able to speak to her, and that she has the dedication necessary to obey the voice of God.</a:t>
            </a:r>
            <a:r>
              <a:rPr lang="en-US" sz="40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20484" name="Picture 4" descr="C:\Users\Candra Poitras\Pictures\Main_Top_Image[1].jpg">
            <a:extLst>
              <a:ext uri="{FF2B5EF4-FFF2-40B4-BE49-F238E27FC236}">
                <a16:creationId xmlns:a16="http://schemas.microsoft.com/office/drawing/2014/main" id="{9B5FB00D-CACA-394F-992D-0F5F9F425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057400" y="457200"/>
            <a:ext cx="5334000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9324FF54-421F-F645-9350-89AF93043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6F4ABC4-5A22-5C43-A85A-61674746F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33400"/>
            <a:ext cx="6629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At this particular time there were five prophets and teachers ministering to the church.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E6794734-99E9-FB4F-9AB7-448581CEB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581400"/>
            <a:ext cx="6324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Although both Barnabas and Saul were later called apostles, at this point</a:t>
            </a:r>
            <a:endParaRPr lang="en-US" sz="3600" b="1">
              <a:solidFill>
                <a:srgbClr val="C20202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were listed among prophets and teachers. </a:t>
            </a:r>
            <a:endParaRPr lang="en-US" sz="3600" b="1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8479F0EF-E65C-554B-ABA0-6022FB41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88C26A0-03EF-174A-93B4-55A5143C9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85800"/>
            <a:ext cx="7086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names of these ministers were:</a:t>
            </a:r>
            <a:endParaRPr lang="en-US" sz="4800" b="1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CF90C181-9ECE-B846-85F8-DB0F32C10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438400"/>
            <a:ext cx="5410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Barnabas </a:t>
            </a:r>
            <a:endParaRPr lang="en-US" sz="4400" b="1" dirty="0">
              <a:solidFill>
                <a:schemeClr val="bg2">
                  <a:lumMod val="60000"/>
                  <a:lumOff val="40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4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Simeon </a:t>
            </a:r>
            <a:endParaRPr lang="en-US" sz="44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44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</a:t>
            </a:r>
            <a:r>
              <a:rPr lang="en-US" sz="4400" b="1" dirty="0" err="1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Lucius</a:t>
            </a:r>
            <a:endParaRPr lang="en-US" sz="4400" b="1" dirty="0">
              <a:solidFill>
                <a:srgbClr val="3D3D3D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44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</a:t>
            </a:r>
            <a:r>
              <a:rPr lang="en-US" sz="4400" b="1" dirty="0" err="1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Manaen</a:t>
            </a:r>
            <a:r>
              <a:rPr lang="en-US" sz="44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</a:t>
            </a:r>
            <a:endParaRPr lang="en-US" sz="44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44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Saul</a:t>
            </a:r>
            <a:endParaRPr lang="en-US" sz="4400" b="1" dirty="0">
              <a:solidFill>
                <a:schemeClr val="bg2">
                  <a:lumMod val="60000"/>
                  <a:lumOff val="40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D01E9C9E-FE84-D54E-A294-47B5A5AF2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C4882AD6-7876-D24E-BD7F-CD868C7C7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609600"/>
            <a:ext cx="6172200" cy="2862322"/>
          </a:xfrm>
          <a:prstGeom prst="rect">
            <a:avLst/>
          </a:prstGeom>
          <a:solidFill>
            <a:srgbClr val="C20202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We should note that Barnabas was listed first and probably was looked upon as the leader among them.</a:t>
            </a: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8C8C6205-559E-6542-8AAE-6319DD214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657600"/>
            <a:ext cx="8534400" cy="2862322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Also, at this point Saul was listed last. This soon</a:t>
            </a:r>
            <a:endParaRPr lang="en-US" sz="3600" b="1" dirty="0">
              <a:solidFill>
                <a:srgbClr val="C20202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changed, however, as soon as the Lord had called Saul into his life’s work.</a:t>
            </a:r>
            <a:endParaRPr lang="en-US" sz="36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CEFE63A7-40CC-C040-81CC-5CEEB84A9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209EEE0-2042-154A-85AE-EC0E923DC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7010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These ministers were doing three things:</a:t>
            </a:r>
            <a:endParaRPr lang="en-US" sz="5400" b="1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4C97537A-D3B5-4942-8558-298747B45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971800"/>
            <a:ext cx="5791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Ministering to the Lord</a:t>
            </a:r>
            <a:endParaRPr lang="en-US" sz="48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8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Fasting</a:t>
            </a:r>
          </a:p>
          <a:p>
            <a:pPr lvl="2" eaLnBrk="0" hangingPunct="0">
              <a:defRPr/>
            </a:pPr>
            <a:r>
              <a:rPr lang="en-US" sz="48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Praying</a:t>
            </a:r>
            <a:endParaRPr lang="en-US" sz="4800" b="1" dirty="0">
              <a:solidFill>
                <a:srgbClr val="004A4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BEBA90B7-8463-D94F-B90B-4E98483C1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C5DC0627-5E6D-F040-B724-FE44E065E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6553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Undoubtedly the missionary movement would never have been born at Antioch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if the church had not been doing these three things.</a:t>
            </a:r>
            <a:r>
              <a:rPr lang="en-US" sz="3600" b="1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C25A5B5B-9F90-294E-B74A-0B5F20836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114800"/>
            <a:ext cx="5943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were in the right attitude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for God to speak to them.</a:t>
            </a: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632</TotalTime>
  <Words>654</Words>
  <Application>Microsoft Macintosh PowerPoint</Application>
  <PresentationFormat>On-screen Show (4:3)</PresentationFormat>
  <Paragraphs>67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9</cp:revision>
  <dcterms:created xsi:type="dcterms:W3CDTF">2013-02-16T00:02:51Z</dcterms:created>
  <dcterms:modified xsi:type="dcterms:W3CDTF">2018-02-09T18:38:45Z</dcterms:modified>
</cp:coreProperties>
</file>