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  <p:sldId id="281" r:id="rId17"/>
    <p:sldId id="264" r:id="rId18"/>
    <p:sldId id="273" r:id="rId19"/>
    <p:sldId id="282" r:id="rId20"/>
    <p:sldId id="265" r:id="rId21"/>
    <p:sldId id="274" r:id="rId22"/>
    <p:sldId id="283" r:id="rId23"/>
    <p:sldId id="266" r:id="rId24"/>
    <p:sldId id="275" r:id="rId25"/>
    <p:sldId id="284" r:id="rId26"/>
    <p:sldId id="267" r:id="rId27"/>
    <p:sldId id="276" r:id="rId28"/>
    <p:sldId id="285" r:id="rId29"/>
    <p:sldId id="268" r:id="rId30"/>
    <p:sldId id="277" r:id="rId31"/>
    <p:sldId id="28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768C96-078B-A449-9E76-D6FAA48CDC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ECE4EA-11DF-4540-84D9-622D411E71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8A296B-0106-1242-9654-1FF5C67C6A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48A64-C716-B94F-BFEB-CF9AD95ACA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49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4B288F6-62E1-BF4D-B25D-A12DC7BE2C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AC1FADD-4D2C-7547-8552-09D8AC9A30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BF3928C-E2E8-9D4A-9CC4-56E9F5DA32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9AE76-D0BE-3C4F-B2D6-188717FABB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890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68AE63-A719-8A4E-A931-E6292131A7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8D357B6-22A2-BB41-A2DE-3BFBC1781B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72718D3-EF81-9044-983A-4549A901D2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4F9CF8-9713-9B4C-93CC-6C6D7E3E8D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46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8A40D9D-7081-F14E-8DF1-D52C394B98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DC1317-728B-F54B-8F89-E62E8FF9E7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0D3A732-97A9-3349-984A-8D7B84B19C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829AD5-4FD2-B04F-87A1-43FFBF4AC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027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71C0B2C-2C03-9D47-AD1D-0363D3FBE6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ADB401D-4F24-D641-AA6F-8764FAB655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4095876-16AE-AF4E-898E-F53FB70CFD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027C0F-B82B-5942-A346-EEFF1C1A3D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3362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333901-A0B0-5B4A-B5ED-228E3A5265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D87394-F01F-A140-B150-53127000E9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B5E94D-7232-6043-A460-F4402D768E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2A7834-0FF4-EA45-9F67-1B70B947DC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547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733327B-D5DC-1143-B1A4-AF293A29EF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4368D2D-F29C-314A-A8E6-7B4CAE6019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C30A37-5172-1840-854E-63645B103C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F2E20-E859-C044-A043-C2728852EE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236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D664CB6-C58C-3B46-9A9E-B8CBC853FD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BCECA4F-4BA2-3D46-8EE9-9F35748D3E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D900912-1C95-7F4A-BB2F-ABCAEBE9A4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B7CE-EC11-F740-BE31-DB0059366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2356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934E829-A59A-144E-8BD2-379874298C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1F811E7-621E-EF48-A286-02A5C7AB3B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DC1536B-1F15-FC42-9FAE-CB8383EBD1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F74EC7-857D-784B-893D-40B53A8182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39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BAD683-8E04-D744-9931-10B1673E5C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2142E5-01D7-B649-85A4-E3ED8454DD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528EFC-473C-DC47-A991-759597BE9C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6A105D-F700-A94E-A391-5997F6E4C8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41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1AEAB9-46BF-E74F-917A-19BEF701D2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E8BD16-47EA-DB4C-BACB-1D44DA7004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D5FEB2-945C-6745-BE6F-4730251C8C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2DE7BC-56D0-0449-8A58-B57ED5FAF5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658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01C2A8C-83EE-6D4A-80DC-41109F1499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7DDD569-15F1-824F-BCD9-09E11AF0B4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0318CF7-BD19-554B-B4E4-9C4A53E8734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7F076BA-2EED-B048-8971-B57D173836B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ECB7EB2-3177-9B49-B6FC-FD37C1138A1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1268A1-FD32-674D-A22C-677B3945973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DEF223B-096E-E94E-96E3-B39B30425DB6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D9EDAE-3C66-E141-B5A9-8D2013D91468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AB06F7-ECF7-FB4E-B1BB-8DF37547B375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D87664-9461-2D47-AA56-5A59ABDC4668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>
            <a:extLst>
              <a:ext uri="{FF2B5EF4-FFF2-40B4-BE49-F238E27FC236}">
                <a16:creationId xmlns:a16="http://schemas.microsoft.com/office/drawing/2014/main" id="{E7115013-A3C1-984B-8C71-9C3E6832F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>
            <a:extLst>
              <a:ext uri="{FF2B5EF4-FFF2-40B4-BE49-F238E27FC236}">
                <a16:creationId xmlns:a16="http://schemas.microsoft.com/office/drawing/2014/main" id="{EF166813-6C61-F245-A4F9-B7FED6F23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>
            <a:extLst>
              <a:ext uri="{FF2B5EF4-FFF2-40B4-BE49-F238E27FC236}">
                <a16:creationId xmlns:a16="http://schemas.microsoft.com/office/drawing/2014/main" id="{7850AAD3-49F4-DC4D-A146-12D583DE1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>
            <a:extLst>
              <a:ext uri="{FF2B5EF4-FFF2-40B4-BE49-F238E27FC236}">
                <a16:creationId xmlns:a16="http://schemas.microsoft.com/office/drawing/2014/main" id="{8F1BA2A2-1521-944E-83A6-B2828C842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>
            <a:extLst>
              <a:ext uri="{FF2B5EF4-FFF2-40B4-BE49-F238E27FC236}">
                <a16:creationId xmlns:a16="http://schemas.microsoft.com/office/drawing/2014/main" id="{2C452761-2841-5A46-8643-A35B0F0B8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>
            <a:extLst>
              <a:ext uri="{FF2B5EF4-FFF2-40B4-BE49-F238E27FC236}">
                <a16:creationId xmlns:a16="http://schemas.microsoft.com/office/drawing/2014/main" id="{36F41878-AB7D-EA45-BB21-98922C78A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>
            <a:extLst>
              <a:ext uri="{FF2B5EF4-FFF2-40B4-BE49-F238E27FC236}">
                <a16:creationId xmlns:a16="http://schemas.microsoft.com/office/drawing/2014/main" id="{024A5F2A-20D2-9B4F-8182-B68B601DD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>
            <a:extLst>
              <a:ext uri="{FF2B5EF4-FFF2-40B4-BE49-F238E27FC236}">
                <a16:creationId xmlns:a16="http://schemas.microsoft.com/office/drawing/2014/main" id="{70F90F40-6B85-EB4A-A2B2-79248B387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>
            <a:extLst>
              <a:ext uri="{FF2B5EF4-FFF2-40B4-BE49-F238E27FC236}">
                <a16:creationId xmlns:a16="http://schemas.microsoft.com/office/drawing/2014/main" id="{4449B09C-ED42-4440-B53A-399A0C609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>
            <a:extLst>
              <a:ext uri="{FF2B5EF4-FFF2-40B4-BE49-F238E27FC236}">
                <a16:creationId xmlns:a16="http://schemas.microsoft.com/office/drawing/2014/main" id="{DE35BDEB-3B63-D148-903E-FACBDDF73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A3AE0872-98A8-4D4A-898D-1973E0788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>
            <a:extLst>
              <a:ext uri="{FF2B5EF4-FFF2-40B4-BE49-F238E27FC236}">
                <a16:creationId xmlns:a16="http://schemas.microsoft.com/office/drawing/2014/main" id="{E380C9F5-588D-F84D-B8F7-EF40FF5B4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>
            <a:extLst>
              <a:ext uri="{FF2B5EF4-FFF2-40B4-BE49-F238E27FC236}">
                <a16:creationId xmlns:a16="http://schemas.microsoft.com/office/drawing/2014/main" id="{0740CCBE-4E8D-3E4B-8460-A85451F632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>
            <a:extLst>
              <a:ext uri="{FF2B5EF4-FFF2-40B4-BE49-F238E27FC236}">
                <a16:creationId xmlns:a16="http://schemas.microsoft.com/office/drawing/2014/main" id="{4D3BB4CF-5E06-4246-B7E1-1428043B54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>
            <a:extLst>
              <a:ext uri="{FF2B5EF4-FFF2-40B4-BE49-F238E27FC236}">
                <a16:creationId xmlns:a16="http://schemas.microsoft.com/office/drawing/2014/main" id="{C36EE6BF-468F-F540-9F1B-5EA2E1FAD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>
            <a:extLst>
              <a:ext uri="{FF2B5EF4-FFF2-40B4-BE49-F238E27FC236}">
                <a16:creationId xmlns:a16="http://schemas.microsoft.com/office/drawing/2014/main" id="{730B2C67-062F-2E4B-8A93-340F48ABA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>
            <a:extLst>
              <a:ext uri="{FF2B5EF4-FFF2-40B4-BE49-F238E27FC236}">
                <a16:creationId xmlns:a16="http://schemas.microsoft.com/office/drawing/2014/main" id="{258C393D-1899-C44E-96E9-041DAAB91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>
            <a:extLst>
              <a:ext uri="{FF2B5EF4-FFF2-40B4-BE49-F238E27FC236}">
                <a16:creationId xmlns:a16="http://schemas.microsoft.com/office/drawing/2014/main" id="{AE38D61F-B5CC-2E40-93B4-2AF83919D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">
            <a:extLst>
              <a:ext uri="{FF2B5EF4-FFF2-40B4-BE49-F238E27FC236}">
                <a16:creationId xmlns:a16="http://schemas.microsoft.com/office/drawing/2014/main" id="{18D99344-0231-D54B-A21C-F8ED38F0D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>
            <a:extLst>
              <a:ext uri="{FF2B5EF4-FFF2-40B4-BE49-F238E27FC236}">
                <a16:creationId xmlns:a16="http://schemas.microsoft.com/office/drawing/2014/main" id="{C2A65B11-3FFB-6A42-AAEE-9DDE4F31D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>
            <a:extLst>
              <a:ext uri="{FF2B5EF4-FFF2-40B4-BE49-F238E27FC236}">
                <a16:creationId xmlns:a16="http://schemas.microsoft.com/office/drawing/2014/main" id="{9495A332-A004-FF41-AEBA-52B52AFAB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id="{71AAB77C-A7F5-A941-8ED4-3969D0882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>
            <a:extLst>
              <a:ext uri="{FF2B5EF4-FFF2-40B4-BE49-F238E27FC236}">
                <a16:creationId xmlns:a16="http://schemas.microsoft.com/office/drawing/2014/main" id="{675DA9FA-2EA5-9443-9B7E-9A3EBEDB9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>
            <a:extLst>
              <a:ext uri="{FF2B5EF4-FFF2-40B4-BE49-F238E27FC236}">
                <a16:creationId xmlns:a16="http://schemas.microsoft.com/office/drawing/2014/main" id="{E36E9B9D-AA63-CC4A-9FE5-05887434B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A38A09B1-28E5-574B-8C4E-88DB1929D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>
            <a:extLst>
              <a:ext uri="{FF2B5EF4-FFF2-40B4-BE49-F238E27FC236}">
                <a16:creationId xmlns:a16="http://schemas.microsoft.com/office/drawing/2014/main" id="{EDE2AB8C-1940-2B40-B24A-282FB9B8A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>
            <a:extLst>
              <a:ext uri="{FF2B5EF4-FFF2-40B4-BE49-F238E27FC236}">
                <a16:creationId xmlns:a16="http://schemas.microsoft.com/office/drawing/2014/main" id="{6329268A-E82B-1446-BDA5-808B9999C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>
            <a:extLst>
              <a:ext uri="{FF2B5EF4-FFF2-40B4-BE49-F238E27FC236}">
                <a16:creationId xmlns:a16="http://schemas.microsoft.com/office/drawing/2014/main" id="{14881919-33FA-D941-ABC2-D22966C2F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>
            <a:extLst>
              <a:ext uri="{FF2B5EF4-FFF2-40B4-BE49-F238E27FC236}">
                <a16:creationId xmlns:a16="http://schemas.microsoft.com/office/drawing/2014/main" id="{FF71FE6D-4DD4-0940-A0D0-4BCE64BB8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>
            <a:extLst>
              <a:ext uri="{FF2B5EF4-FFF2-40B4-BE49-F238E27FC236}">
                <a16:creationId xmlns:a16="http://schemas.microsoft.com/office/drawing/2014/main" id="{EEEBA11D-F914-C246-8807-CB3EEBC49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1: The Acts of the Apostles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296</TotalTime>
  <Words>259</Words>
  <Application>Microsoft Macintosh PowerPoint</Application>
  <PresentationFormat>On-screen Show (4:3)</PresentationFormat>
  <Paragraphs>34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5</cp:revision>
  <dcterms:created xsi:type="dcterms:W3CDTF">2013-02-16T00:02:51Z</dcterms:created>
  <dcterms:modified xsi:type="dcterms:W3CDTF">2018-02-09T18:43:43Z</dcterms:modified>
</cp:coreProperties>
</file>