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84" r:id="rId13"/>
    <p:sldId id="273" r:id="rId14"/>
    <p:sldId id="275" r:id="rId15"/>
    <p:sldId id="276" r:id="rId16"/>
    <p:sldId id="277" r:id="rId17"/>
    <p:sldId id="278" r:id="rId18"/>
    <p:sldId id="279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84CB37-0806-7B4C-8721-27A5EFA608AF}" type="datetime1">
              <a:rPr lang="en-US" smtClean="0"/>
              <a:t>4/7/12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Baptism of the Holy Ghost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04F96-C4BB-FE42-AA4B-547DDAD238C9}" type="datetime1">
              <a:rPr lang="en-US" smtClean="0"/>
              <a:t>4/7/12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3935-6952-5D49-8B2E-0AD32850FAC9}" type="datetime1">
              <a:rPr lang="en-US" smtClean="0"/>
              <a:t>4/7/12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FE8C-1075-B544-BB30-7F17D5A612D5}" type="datetime1">
              <a:rPr lang="en-US" smtClean="0"/>
              <a:t>4/7/12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3794-F96B-8441-97E1-F0625D846D64}" type="datetime1">
              <a:rPr lang="en-US" smtClean="0"/>
              <a:t>4/7/12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081DE-32E4-484F-BF59-69F0C5528130}" type="datetime1">
              <a:rPr lang="en-US" smtClean="0"/>
              <a:t>4/7/12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DD6-1BDE-0549-97EE-23BA7FF9CAE7}" type="datetime1">
              <a:rPr lang="en-US" smtClean="0"/>
              <a:t>4/7/12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CBA1-B6B4-8740-90AE-B5717CF8BE46}" type="datetime1">
              <a:rPr lang="en-US" smtClean="0"/>
              <a:t>4/7/12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B0AFC-24DE-8D4D-9D91-0C5DB0FA7E4C}" type="datetime1">
              <a:rPr lang="en-US" smtClean="0"/>
              <a:t>4/7/12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CCAA9-9314-404E-BEF0-E66073267083}" type="datetime1">
              <a:rPr lang="en-US" smtClean="0"/>
              <a:t>4/7/12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4D9F-A4F7-814C-8280-DDA040E06EC9}" type="datetime1">
              <a:rPr lang="en-US" smtClean="0"/>
              <a:t>4/7/12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F8D96E-05CA-ED41-B5C3-2AB0B9BEA5E3}" type="datetime1">
              <a:rPr lang="en-US" smtClean="0"/>
              <a:t>4/7/12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Baptism of the Holy Ghost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8. The Baptism of the Holy Ghost</a:t>
            </a:r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r>
              <a:rPr lang="en-US" dirty="0" smtClean="0"/>
              <a:t>1 Peter 1:10-12</a:t>
            </a:r>
          </a:p>
          <a:p>
            <a:r>
              <a:rPr lang="en-US" dirty="0" smtClean="0"/>
              <a:t>Joel 2:28-29</a:t>
            </a:r>
          </a:p>
          <a:p>
            <a:r>
              <a:rPr lang="en-US" dirty="0" smtClean="0"/>
              <a:t>Acts 2:16-18</a:t>
            </a:r>
          </a:p>
          <a:p>
            <a:r>
              <a:rPr lang="en-US" dirty="0" smtClean="0"/>
              <a:t>New covenant</a:t>
            </a:r>
          </a:p>
          <a:p>
            <a:pPr lvl="1"/>
            <a:r>
              <a:rPr lang="en-US" dirty="0" smtClean="0"/>
              <a:t>Outpouring of the spirit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Old testament Prophecy</a:t>
            </a:r>
            <a:endParaRPr lang="en-US" sz="3600" b="1" dirty="0"/>
          </a:p>
        </p:txBody>
      </p:sp>
      <p:pic>
        <p:nvPicPr>
          <p:cNvPr id="5" name="Picture 4" descr="Old_Testament_proph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40" y="2823508"/>
            <a:ext cx="3922059" cy="3145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Matthew 3:11</a:t>
            </a:r>
          </a:p>
          <a:p>
            <a:pPr lvl="1"/>
            <a:r>
              <a:rPr lang="en-US" dirty="0" smtClean="0"/>
              <a:t>Not for select few</a:t>
            </a:r>
          </a:p>
          <a:p>
            <a:pPr lvl="2"/>
            <a:r>
              <a:rPr lang="en-US" dirty="0" smtClean="0"/>
              <a:t>Everyone</a:t>
            </a:r>
          </a:p>
          <a:p>
            <a:r>
              <a:rPr lang="en-US" dirty="0" smtClean="0"/>
              <a:t>Jesus promised Spirit baptism</a:t>
            </a:r>
          </a:p>
          <a:p>
            <a:pPr lvl="1"/>
            <a:r>
              <a:rPr lang="en-US" dirty="0" smtClean="0"/>
              <a:t>Luke 11:13</a:t>
            </a:r>
          </a:p>
          <a:p>
            <a:pPr lvl="1"/>
            <a:r>
              <a:rPr lang="en-US" dirty="0" smtClean="0"/>
              <a:t>John 3:5</a:t>
            </a:r>
          </a:p>
          <a:p>
            <a:pPr lvl="1"/>
            <a:r>
              <a:rPr lang="en-US" dirty="0" smtClean="0"/>
              <a:t>John 4:14</a:t>
            </a:r>
          </a:p>
          <a:p>
            <a:pPr lvl="1"/>
            <a:r>
              <a:rPr lang="en-US" dirty="0" smtClean="0"/>
              <a:t>John 7:37-39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New testament Promise and Command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Holy Spirit promise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Belief in Christ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Continual believing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Outpouring of Holy Spirit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New testament Promise and Command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2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Gospels</a:t>
            </a:r>
          </a:p>
          <a:p>
            <a:pPr lvl="1"/>
            <a:r>
              <a:rPr lang="en-US" dirty="0" smtClean="0"/>
              <a:t>Matthew, Mark, Luke, John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Church History</a:t>
            </a:r>
          </a:p>
          <a:p>
            <a:pPr lvl="1"/>
            <a:r>
              <a:rPr lang="en-US" dirty="0" smtClean="0"/>
              <a:t>Acts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Epistles</a:t>
            </a:r>
          </a:p>
          <a:p>
            <a:pPr lvl="1"/>
            <a:r>
              <a:rPr lang="en-US" dirty="0" smtClean="0"/>
              <a:t>Romans to Jude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Prophecy</a:t>
            </a:r>
          </a:p>
          <a:p>
            <a:pPr lvl="1"/>
            <a:r>
              <a:rPr lang="en-US" dirty="0" smtClean="0"/>
              <a:t>Revelation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significance of acts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120 disciples</a:t>
            </a:r>
          </a:p>
          <a:p>
            <a:pPr lvl="1"/>
            <a:r>
              <a:rPr lang="en-US" dirty="0" smtClean="0"/>
              <a:t>Upper room</a:t>
            </a:r>
          </a:p>
          <a:p>
            <a:r>
              <a:rPr lang="en-US" i="1" dirty="0" err="1"/>
              <a:t>P</a:t>
            </a:r>
            <a:r>
              <a:rPr lang="en-US" i="1" dirty="0" err="1" smtClean="0"/>
              <a:t>entecoste</a:t>
            </a:r>
            <a:r>
              <a:rPr lang="en-US" i="1" dirty="0" smtClean="0"/>
              <a:t>: </a:t>
            </a:r>
          </a:p>
          <a:p>
            <a:pPr lvl="1"/>
            <a:r>
              <a:rPr lang="en-US" dirty="0" smtClean="0"/>
              <a:t>Fiftieth day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Day of </a:t>
            </a:r>
            <a:r>
              <a:rPr lang="en-US" sz="3200" b="1" dirty="0" err="1" smtClean="0">
                <a:solidFill>
                  <a:srgbClr val="452E0E"/>
                </a:solidFill>
              </a:rPr>
              <a:t>pente</a:t>
            </a:r>
            <a:r>
              <a:rPr lang="en-US" sz="3200" b="1" dirty="0" err="1" smtClean="0">
                <a:solidFill>
                  <a:srgbClr val="452E0E"/>
                </a:solidFill>
              </a:rPr>
              <a:t>cost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340px-Jean_II_Restout_-_Pentecô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132" y="2445870"/>
            <a:ext cx="5214621" cy="3067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recorded Spirit baptism</a:t>
            </a:r>
          </a:p>
          <a:p>
            <a:r>
              <a:rPr lang="en-US" dirty="0" smtClean="0"/>
              <a:t>Jew and Gentile</a:t>
            </a:r>
          </a:p>
          <a:p>
            <a:r>
              <a:rPr lang="en-US" dirty="0" smtClean="0"/>
              <a:t>Philip the evangelist</a:t>
            </a:r>
          </a:p>
          <a:p>
            <a:r>
              <a:rPr lang="en-US" dirty="0" smtClean="0"/>
              <a:t>Laying on of hands 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Submission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God’s blessing, calling, promise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Instills faith in seeker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samaria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49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Acts 9:6</a:t>
            </a:r>
          </a:p>
          <a:p>
            <a:r>
              <a:rPr lang="en-US" dirty="0" smtClean="0"/>
              <a:t>Paul’s new birth</a:t>
            </a:r>
          </a:p>
          <a:p>
            <a:pPr lvl="1"/>
            <a:r>
              <a:rPr lang="en-US" dirty="0" smtClean="0"/>
              <a:t>Ananias</a:t>
            </a:r>
          </a:p>
          <a:p>
            <a:pPr lvl="1"/>
            <a:r>
              <a:rPr lang="en-US" dirty="0" smtClean="0"/>
              <a:t>Received spirit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Paul’s Conversion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images2\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44" y="2287066"/>
            <a:ext cx="3260912" cy="3726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746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Cornelius</a:t>
            </a:r>
          </a:p>
          <a:p>
            <a:pPr lvl="1"/>
            <a:r>
              <a:rPr lang="en-US" dirty="0" smtClean="0"/>
              <a:t>Devout</a:t>
            </a:r>
          </a:p>
          <a:p>
            <a:r>
              <a:rPr lang="en-US" dirty="0" smtClean="0"/>
              <a:t>Peter preached to Cornelius’ household and friends</a:t>
            </a:r>
          </a:p>
          <a:p>
            <a:pPr lvl="1"/>
            <a:r>
              <a:rPr lang="en-US" dirty="0" smtClean="0"/>
              <a:t>Spoke in tongues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gentiles in </a:t>
            </a:r>
            <a:r>
              <a:rPr lang="en-US" sz="3600" b="1" dirty="0" err="1" smtClean="0"/>
              <a:t>caesarea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9723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“Have ye received the Holy Ghost since ye believed?” (Acts 19:2) </a:t>
            </a:r>
            <a:endParaRPr lang="en-US" i="1" dirty="0" smtClean="0"/>
          </a:p>
          <a:p>
            <a:r>
              <a:rPr lang="en-US" i="1" dirty="0"/>
              <a:t>“We have not so much as heard whether there be any Holy Ghost” (Acts 19:2). </a:t>
            </a:r>
            <a:endParaRPr lang="en-US" i="1" dirty="0" smtClean="0"/>
          </a:p>
          <a:p>
            <a:r>
              <a:rPr lang="en-US" dirty="0" smtClean="0"/>
              <a:t>Re-baptized them in Jesus’ name</a:t>
            </a:r>
          </a:p>
          <a:p>
            <a:r>
              <a:rPr lang="en-US" dirty="0" smtClean="0"/>
              <a:t>2 questions: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Have you received the Holy Ghost?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How were you baptized?</a:t>
            </a:r>
            <a:endParaRPr lang="en-US" dirty="0"/>
          </a:p>
          <a:p>
            <a:endParaRPr lang="en-US" i="1" dirty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Disciples of John at </a:t>
            </a:r>
            <a:r>
              <a:rPr lang="en-US" sz="3200" b="1" dirty="0" err="1" smtClean="0">
                <a:solidFill>
                  <a:srgbClr val="452E0E"/>
                </a:solidFill>
              </a:rPr>
              <a:t>ephesus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8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Transitional period</a:t>
            </a:r>
          </a:p>
          <a:p>
            <a:pPr lvl="1"/>
            <a:r>
              <a:rPr lang="en-US" dirty="0" smtClean="0"/>
              <a:t>Christ’s disciples before Pentecost</a:t>
            </a:r>
          </a:p>
          <a:p>
            <a:pPr lvl="1"/>
            <a:r>
              <a:rPr lang="en-US" dirty="0" smtClean="0"/>
              <a:t>Thief on the cross</a:t>
            </a:r>
          </a:p>
          <a:p>
            <a:pPr lvl="1"/>
            <a:r>
              <a:rPr lang="en-US" dirty="0" smtClean="0"/>
              <a:t>Those who Jesus forgave of sins</a:t>
            </a:r>
          </a:p>
          <a:p>
            <a:r>
              <a:rPr lang="en-US" dirty="0" smtClean="0"/>
              <a:t>Before Pentecost:	</a:t>
            </a:r>
          </a:p>
          <a:p>
            <a:pPr lvl="1"/>
            <a:r>
              <a:rPr lang="en-US" dirty="0" smtClean="0"/>
              <a:t>Follow the law</a:t>
            </a:r>
          </a:p>
          <a:p>
            <a:r>
              <a:rPr lang="en-US" dirty="0" smtClean="0"/>
              <a:t>After Pentecost:</a:t>
            </a:r>
          </a:p>
          <a:p>
            <a:pPr lvl="1"/>
            <a:r>
              <a:rPr lang="en-US" dirty="0" smtClean="0"/>
              <a:t>Follow the gospel of the New Testament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Those saved in the gospels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5096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God:</a:t>
            </a:r>
          </a:p>
          <a:p>
            <a:pPr lvl="1"/>
            <a:r>
              <a:rPr lang="en-US" dirty="0" smtClean="0"/>
              <a:t>Holy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spirit</a:t>
            </a:r>
          </a:p>
          <a:p>
            <a:r>
              <a:rPr lang="en-US" dirty="0" smtClean="0"/>
              <a:t>Titles interchangeable</a:t>
            </a:r>
          </a:p>
          <a:p>
            <a:pPr lvl="1"/>
            <a:r>
              <a:rPr lang="en-US" dirty="0" smtClean="0"/>
              <a:t>Holy Ghost</a:t>
            </a:r>
          </a:p>
          <a:p>
            <a:pPr lvl="1"/>
            <a:r>
              <a:rPr lang="en-US" dirty="0" smtClean="0"/>
              <a:t>Holy Spirit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holy Spirit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pic>
        <p:nvPicPr>
          <p:cNvPr id="5" name="Picture 4" descr="cross_brown_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294" y="2415817"/>
            <a:ext cx="3693458" cy="3360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</a:p>
          <a:p>
            <a:r>
              <a:rPr lang="en-US" dirty="0" smtClean="0"/>
              <a:t>Receive</a:t>
            </a:r>
          </a:p>
          <a:p>
            <a:r>
              <a:rPr lang="en-US" dirty="0" smtClean="0"/>
              <a:t>Believe</a:t>
            </a:r>
          </a:p>
          <a:p>
            <a:r>
              <a:rPr lang="en-US" dirty="0" smtClean="0"/>
              <a:t>Acts 2:38</a:t>
            </a:r>
          </a:p>
          <a:p>
            <a:pPr lvl="1"/>
            <a:r>
              <a:rPr lang="en-US" dirty="0" smtClean="0"/>
              <a:t>Repent</a:t>
            </a:r>
          </a:p>
          <a:p>
            <a:pPr lvl="1"/>
            <a:r>
              <a:rPr lang="en-US" dirty="0" smtClean="0"/>
              <a:t>Be baptized</a:t>
            </a:r>
          </a:p>
          <a:p>
            <a:r>
              <a:rPr lang="en-US" dirty="0" smtClean="0"/>
              <a:t>Faith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How to receive the holy spirit</a:t>
            </a:r>
            <a:endParaRPr lang="en-US" sz="3200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724" y="2248347"/>
            <a:ext cx="4548746" cy="3363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014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basis</a:t>
            </a:r>
          </a:p>
          <a:p>
            <a:r>
              <a:rPr lang="en-US" dirty="0" smtClean="0"/>
              <a:t>God’s spiritual family</a:t>
            </a:r>
          </a:p>
          <a:p>
            <a:r>
              <a:rPr lang="en-US" dirty="0" smtClean="0"/>
              <a:t>Rest and refreshing</a:t>
            </a:r>
          </a:p>
          <a:p>
            <a:r>
              <a:rPr lang="en-US" dirty="0" smtClean="0"/>
              <a:t>Teacher</a:t>
            </a:r>
          </a:p>
          <a:p>
            <a:r>
              <a:rPr lang="en-US" dirty="0" smtClean="0"/>
              <a:t>Guide to all truth</a:t>
            </a:r>
            <a:endParaRPr lang="en-US" dirty="0" smtClean="0"/>
          </a:p>
          <a:p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work of the spirit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7630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Vital NT experience</a:t>
            </a:r>
          </a:p>
          <a:p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Plunging</a:t>
            </a:r>
          </a:p>
          <a:p>
            <a:pPr lvl="1"/>
            <a:r>
              <a:rPr lang="en-US" dirty="0" smtClean="0"/>
              <a:t>Dipping</a:t>
            </a:r>
          </a:p>
          <a:p>
            <a:pPr lvl="1"/>
            <a:r>
              <a:rPr lang="en-US" dirty="0" smtClean="0"/>
              <a:t>Immersing</a:t>
            </a:r>
          </a:p>
          <a:p>
            <a:r>
              <a:rPr lang="en-US" dirty="0" smtClean="0"/>
              <a:t>Complete immersion in spirit of God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The baptism of the spirit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Acts</a:t>
            </a:r>
          </a:p>
          <a:p>
            <a:pPr lvl="1"/>
            <a:r>
              <a:rPr lang="en-US" dirty="0" smtClean="0"/>
              <a:t>2:4</a:t>
            </a:r>
          </a:p>
          <a:p>
            <a:pPr lvl="1"/>
            <a:r>
              <a:rPr lang="en-US" dirty="0" smtClean="0"/>
              <a:t>2:33</a:t>
            </a:r>
          </a:p>
          <a:p>
            <a:pPr lvl="1"/>
            <a:r>
              <a:rPr lang="en-US" dirty="0" smtClean="0"/>
              <a:t>2:38</a:t>
            </a:r>
          </a:p>
          <a:p>
            <a:pPr lvl="1"/>
            <a:r>
              <a:rPr lang="en-US" dirty="0" smtClean="0"/>
              <a:t>10:44</a:t>
            </a:r>
          </a:p>
          <a:p>
            <a:pPr lvl="1"/>
            <a:r>
              <a:rPr lang="en-US" dirty="0" smtClean="0"/>
              <a:t>10:45</a:t>
            </a:r>
          </a:p>
          <a:p>
            <a:pPr lvl="1"/>
            <a:r>
              <a:rPr lang="en-US" dirty="0" smtClean="0"/>
              <a:t>10:47</a:t>
            </a:r>
          </a:p>
          <a:p>
            <a:pPr lvl="1"/>
            <a:r>
              <a:rPr lang="en-US" dirty="0" smtClean="0"/>
              <a:t>19:6</a:t>
            </a:r>
          </a:p>
          <a:p>
            <a:r>
              <a:rPr lang="en-US" dirty="0" smtClean="0"/>
              <a:t>Identify same NT experience in different ways</a:t>
            </a:r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Biblical Terminology</a:t>
            </a:r>
            <a:endParaRPr lang="en-US" b="1" dirty="0"/>
          </a:p>
        </p:txBody>
      </p:sp>
      <p:pic>
        <p:nvPicPr>
          <p:cNvPr id="5" name="Picture 4" descr="image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83" y="2248347"/>
            <a:ext cx="24765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Acts 4:12</a:t>
            </a:r>
          </a:p>
          <a:p>
            <a:pPr lvl="1"/>
            <a:r>
              <a:rPr lang="en-US" dirty="0" smtClean="0"/>
              <a:t>“No other name”</a:t>
            </a:r>
          </a:p>
          <a:p>
            <a:r>
              <a:rPr lang="en-US" dirty="0" smtClean="0"/>
              <a:t>Acts 10:43</a:t>
            </a:r>
          </a:p>
          <a:p>
            <a:pPr lvl="1"/>
            <a:r>
              <a:rPr lang="en-US" dirty="0" smtClean="0"/>
              <a:t>“Through His name”</a:t>
            </a:r>
          </a:p>
          <a:p>
            <a:r>
              <a:rPr lang="en-US" dirty="0" smtClean="0"/>
              <a:t>Acts 2:21</a:t>
            </a:r>
          </a:p>
          <a:p>
            <a:r>
              <a:rPr lang="en-US" dirty="0" smtClean="0"/>
              <a:t>Acts 22:16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Remission of sins in the Name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Pentecost</a:t>
            </a:r>
          </a:p>
          <a:p>
            <a:pPr lvl="1"/>
            <a:r>
              <a:rPr lang="en-US" dirty="0" smtClean="0"/>
              <a:t>Acts 4:31</a:t>
            </a:r>
          </a:p>
          <a:p>
            <a:r>
              <a:rPr lang="en-US" dirty="0" smtClean="0"/>
              <a:t>Peter to Jewish council: “Filled with Holy Ghost”</a:t>
            </a:r>
          </a:p>
          <a:p>
            <a:pPr lvl="1"/>
            <a:r>
              <a:rPr lang="en-US" dirty="0" smtClean="0"/>
              <a:t>Acts 4:8</a:t>
            </a:r>
          </a:p>
          <a:p>
            <a:r>
              <a:rPr lang="en-US" dirty="0" smtClean="0"/>
              <a:t>Filled:</a:t>
            </a:r>
          </a:p>
          <a:p>
            <a:pPr lvl="1"/>
            <a:r>
              <a:rPr lang="en-US" dirty="0" smtClean="0"/>
              <a:t>Continual dwelling of the Spirit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Spirit baptism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Daily guidance and power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Subsequent experiences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Filled with the spirit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Birth of spirit:</a:t>
            </a:r>
          </a:p>
          <a:p>
            <a:pPr lvl="1"/>
            <a:r>
              <a:rPr lang="en-US" dirty="0" smtClean="0"/>
              <a:t>Baptism of salvation</a:t>
            </a:r>
          </a:p>
          <a:p>
            <a:r>
              <a:rPr lang="en-US" dirty="0" smtClean="0"/>
              <a:t>No separation</a:t>
            </a:r>
          </a:p>
          <a:p>
            <a:pPr lvl="1"/>
            <a:r>
              <a:rPr lang="en-US" dirty="0" smtClean="0"/>
              <a:t>Jesus</a:t>
            </a:r>
          </a:p>
          <a:p>
            <a:pPr lvl="1"/>
            <a:r>
              <a:rPr lang="en-US" dirty="0" smtClean="0"/>
              <a:t>Holy Ghost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lvl="6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Part of salvation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6a00d8341c5bb353ef0147e040ccb1970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00" y="2248347"/>
            <a:ext cx="2876187" cy="3542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Day of Pentecost</a:t>
            </a:r>
          </a:p>
          <a:p>
            <a:r>
              <a:rPr lang="en-US" dirty="0" smtClean="0"/>
              <a:t>Future tense</a:t>
            </a:r>
          </a:p>
          <a:p>
            <a:pPr lvl="1"/>
            <a:r>
              <a:rPr lang="en-US" dirty="0" smtClean="0"/>
              <a:t>Matthew 16:18</a:t>
            </a:r>
          </a:p>
          <a:p>
            <a:r>
              <a:rPr lang="en-US" dirty="0" smtClean="0"/>
              <a:t>New covenant</a:t>
            </a:r>
          </a:p>
          <a:p>
            <a:pPr lvl="1"/>
            <a:r>
              <a:rPr lang="en-US" dirty="0" smtClean="0"/>
              <a:t>Christ’s death</a:t>
            </a:r>
          </a:p>
          <a:p>
            <a:pPr lvl="1"/>
            <a:r>
              <a:rPr lang="en-US" dirty="0" smtClean="0"/>
              <a:t>Resurrection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founding of the New Testament church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Baptism of H.G.</a:t>
            </a:r>
          </a:p>
          <a:p>
            <a:pPr lvl="1"/>
            <a:r>
              <a:rPr lang="en-US" dirty="0" smtClean="0"/>
              <a:t>After Christ’s death, resurrection and ascension</a:t>
            </a:r>
          </a:p>
          <a:p>
            <a:r>
              <a:rPr lang="en-US" dirty="0" smtClean="0"/>
              <a:t>Better covenant</a:t>
            </a:r>
          </a:p>
          <a:p>
            <a:pPr lvl="1"/>
            <a:r>
              <a:rPr lang="en-US" dirty="0" smtClean="0"/>
              <a:t>Hebrews 8:6</a:t>
            </a:r>
          </a:p>
          <a:p>
            <a:r>
              <a:rPr lang="en-US" dirty="0" smtClean="0"/>
              <a:t>After Pentecost</a:t>
            </a:r>
          </a:p>
          <a:p>
            <a:pPr lvl="1"/>
            <a:r>
              <a:rPr lang="en-US" dirty="0" smtClean="0"/>
              <a:t>New Testament spirit baptism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 of the Holy Ghost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 New experience for the new church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37010</TotalTime>
  <Words>706</Words>
  <Application>Microsoft Macintosh PowerPoint</Application>
  <PresentationFormat>On-screen Show (4:3)</PresentationFormat>
  <Paragraphs>198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Hardcover</vt:lpstr>
      <vt:lpstr>The New Birth</vt:lpstr>
      <vt:lpstr>The holy Spirit</vt:lpstr>
      <vt:lpstr>The baptism of the spirit</vt:lpstr>
      <vt:lpstr>Biblical Terminology</vt:lpstr>
      <vt:lpstr>Remission of sins in the Name</vt:lpstr>
      <vt:lpstr>Filled with the spirit</vt:lpstr>
      <vt:lpstr>Part of salvation</vt:lpstr>
      <vt:lpstr>The founding of the New Testament church</vt:lpstr>
      <vt:lpstr>A New experience for the new church</vt:lpstr>
      <vt:lpstr>Old testament Prophecy</vt:lpstr>
      <vt:lpstr>New testament Promise and Command</vt:lpstr>
      <vt:lpstr>New testament Promise and Command</vt:lpstr>
      <vt:lpstr>The significance of acts</vt:lpstr>
      <vt:lpstr>The Day of pentecost</vt:lpstr>
      <vt:lpstr>samaria</vt:lpstr>
      <vt:lpstr>Paul’s Conversion</vt:lpstr>
      <vt:lpstr>The gentiles in caesarea</vt:lpstr>
      <vt:lpstr>The Disciples of John at ephesus</vt:lpstr>
      <vt:lpstr>Those saved in the gospels</vt:lpstr>
      <vt:lpstr>How to receive the holy spirit</vt:lpstr>
      <vt:lpstr>The work of the spirit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138</cp:revision>
  <dcterms:created xsi:type="dcterms:W3CDTF">2011-12-14T01:10:54Z</dcterms:created>
  <dcterms:modified xsi:type="dcterms:W3CDTF">2012-04-09T22:07:57Z</dcterms:modified>
  <cp:category/>
</cp:coreProperties>
</file>