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83" r:id="rId4"/>
    <p:sldId id="284" r:id="rId5"/>
    <p:sldId id="285" r:id="rId6"/>
    <p:sldId id="282" r:id="rId7"/>
    <p:sldId id="286" r:id="rId8"/>
    <p:sldId id="276" r:id="rId9"/>
    <p:sldId id="287" r:id="rId10"/>
    <p:sldId id="258" r:id="rId11"/>
    <p:sldId id="288" r:id="rId12"/>
    <p:sldId id="289" r:id="rId13"/>
    <p:sldId id="274" r:id="rId14"/>
    <p:sldId id="290" r:id="rId15"/>
    <p:sldId id="29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13" autoAdjust="0"/>
  </p:normalViewPr>
  <p:slideViewPr>
    <p:cSldViewPr snapToGrid="0" snapToObjects="1">
      <p:cViewPr varScale="1">
        <p:scale>
          <a:sx n="96" d="100"/>
          <a:sy n="96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13. Four Aspects of Salvation</a:t>
            </a:r>
            <a:endParaRPr lang="en-US" sz="3200" dirty="0"/>
          </a:p>
          <a:p>
            <a:r>
              <a:rPr lang="en-US" dirty="0" smtClean="0"/>
              <a:t>David </a:t>
            </a:r>
            <a:r>
              <a:rPr lang="en-US" dirty="0" smtClean="0"/>
              <a:t>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</a:t>
            </a:r>
          </a:p>
          <a:p>
            <a:pPr lvl="1"/>
            <a:r>
              <a:rPr lang="en-US" dirty="0" smtClean="0"/>
              <a:t>Holiness</a:t>
            </a:r>
          </a:p>
          <a:p>
            <a:r>
              <a:rPr lang="en-US" dirty="0" smtClean="0"/>
              <a:t>The process of becoming righteous</a:t>
            </a:r>
          </a:p>
          <a:p>
            <a:r>
              <a:rPr lang="en-US" dirty="0" smtClean="0"/>
              <a:t>New birth; set apart</a:t>
            </a:r>
          </a:p>
          <a:p>
            <a:pPr lvl="1"/>
            <a:r>
              <a:rPr lang="en-US" dirty="0" smtClean="0"/>
              <a:t>1 Corinthians 6:11</a:t>
            </a:r>
          </a:p>
          <a:p>
            <a:pPr lvl="1"/>
            <a:r>
              <a:rPr lang="en-US" dirty="0" smtClean="0"/>
              <a:t>Maturity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stages of development</a:t>
            </a:r>
          </a:p>
          <a:p>
            <a:r>
              <a:rPr lang="en-US" dirty="0" smtClean="0"/>
              <a:t>God evaluates:	</a:t>
            </a:r>
          </a:p>
          <a:p>
            <a:pPr lvl="1"/>
            <a:r>
              <a:rPr lang="en-US" dirty="0" smtClean="0"/>
              <a:t>Where we came from</a:t>
            </a:r>
          </a:p>
          <a:p>
            <a:pPr lvl="1"/>
            <a:r>
              <a:rPr lang="en-US" dirty="0" smtClean="0"/>
              <a:t>Abilities</a:t>
            </a:r>
          </a:p>
          <a:p>
            <a:pPr lvl="1"/>
            <a:r>
              <a:rPr lang="en-US" dirty="0" smtClean="0"/>
              <a:t>What He gave us</a:t>
            </a:r>
          </a:p>
          <a:p>
            <a:pPr lvl="1"/>
            <a:r>
              <a:rPr lang="en-US" dirty="0" smtClean="0"/>
              <a:t>Potential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process</a:t>
            </a:r>
          </a:p>
          <a:p>
            <a:r>
              <a:rPr lang="en-US" dirty="0" smtClean="0"/>
              <a:t>Strive for absolute perfection!</a:t>
            </a:r>
          </a:p>
          <a:p>
            <a:r>
              <a:rPr lang="en-US" dirty="0" smtClean="0"/>
              <a:t>His coming:	</a:t>
            </a:r>
          </a:p>
          <a:p>
            <a:pPr lvl="1"/>
            <a:r>
              <a:rPr lang="en-US" dirty="0"/>
              <a:t>Philippians 3:12-</a:t>
            </a:r>
            <a:r>
              <a:rPr lang="en-US" dirty="0" smtClean="0"/>
              <a:t>14</a:t>
            </a:r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/>
              <a:t>Thessalonians 3:</a:t>
            </a:r>
            <a:r>
              <a:rPr lang="en-US" dirty="0" smtClean="0"/>
              <a:t>13</a:t>
            </a:r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/>
              <a:t>John 3:</a:t>
            </a:r>
            <a:r>
              <a:rPr lang="en-US" dirty="0" smtClean="0"/>
              <a:t>2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Sanctification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sanctific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3"/>
          <a:stretch/>
        </p:blipFill>
        <p:spPr>
          <a:xfrm>
            <a:off x="5357425" y="2174572"/>
            <a:ext cx="2703709" cy="3534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3308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Foreknowledge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Predestination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Calling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Justification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Glorification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God’s eternal plan of salvation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14. An Honest Answer</a:t>
            </a:r>
            <a:endParaRPr lang="en-US" sz="3200" dirty="0"/>
          </a:p>
          <a:p>
            <a:r>
              <a:rPr lang="en-US" dirty="0" smtClean="0"/>
              <a:t>David </a:t>
            </a:r>
            <a:r>
              <a:rPr lang="en-US" dirty="0" smtClean="0"/>
              <a:t>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17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Repent</a:t>
            </a:r>
          </a:p>
          <a:p>
            <a:pPr lvl="1"/>
            <a:r>
              <a:rPr lang="en-US" dirty="0" smtClean="0"/>
              <a:t>Be baptized in Jesus’ name</a:t>
            </a:r>
          </a:p>
          <a:p>
            <a:pPr lvl="1"/>
            <a:r>
              <a:rPr lang="en-US" dirty="0" smtClean="0"/>
              <a:t>Receive the Holy Ghost</a:t>
            </a:r>
          </a:p>
          <a:p>
            <a:pPr lvl="1"/>
            <a:r>
              <a:rPr lang="en-US" dirty="0" smtClean="0"/>
              <a:t>Live holy</a:t>
            </a:r>
          </a:p>
          <a:p>
            <a:r>
              <a:rPr lang="en-US" dirty="0" smtClean="0"/>
              <a:t>Biblical, apostolic pattern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What must I do to be saved?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109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082877" cy="3877815"/>
          </a:xfrm>
        </p:spPr>
        <p:txBody>
          <a:bodyPr/>
          <a:lstStyle/>
          <a:p>
            <a:r>
              <a:rPr lang="en-US" dirty="0" smtClean="0"/>
              <a:t>Act by which God declares sinner righteous</a:t>
            </a:r>
          </a:p>
          <a:p>
            <a:r>
              <a:rPr lang="en-US" dirty="0" smtClean="0"/>
              <a:t>Change of standing in sight of God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God forgives sinner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Imputes righteousness of Christ to sinner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7" name="Picture 6" descr="jesus-forgives-sinn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49" y="2819834"/>
            <a:ext cx="3662629" cy="2744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581612" cy="3877815"/>
          </a:xfrm>
        </p:spPr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race</a:t>
            </a:r>
            <a:endParaRPr lang="en-US" dirty="0"/>
          </a:p>
          <a:p>
            <a:pPr lvl="1"/>
            <a:r>
              <a:rPr lang="en-US" dirty="0"/>
              <a:t>Romans 3:24-25 </a:t>
            </a:r>
            <a:endParaRPr lang="en-US" dirty="0" smtClean="0"/>
          </a:p>
          <a:p>
            <a:pPr lvl="1"/>
            <a:r>
              <a:rPr lang="en-US" dirty="0" smtClean="0"/>
              <a:t>Source of justification</a:t>
            </a:r>
          </a:p>
          <a:p>
            <a:r>
              <a:rPr lang="en-US" dirty="0" smtClean="0"/>
              <a:t>Blood</a:t>
            </a:r>
          </a:p>
          <a:p>
            <a:pPr lvl="1"/>
            <a:r>
              <a:rPr lang="en-US" dirty="0" smtClean="0"/>
              <a:t>Redemptive work</a:t>
            </a:r>
          </a:p>
          <a:p>
            <a:pPr lvl="1"/>
            <a:r>
              <a:rPr lang="en-US" dirty="0" smtClean="0"/>
              <a:t>Ground of justification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blood-d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02" y="2141699"/>
            <a:ext cx="2820253" cy="3984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506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581612" cy="3877815"/>
          </a:xfrm>
        </p:spPr>
        <p:txBody>
          <a:bodyPr/>
          <a:lstStyle/>
          <a:p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Condition</a:t>
            </a:r>
          </a:p>
          <a:p>
            <a:pPr lvl="1"/>
            <a:r>
              <a:rPr lang="en-US" dirty="0" smtClean="0"/>
              <a:t>Obedience to Gospel</a:t>
            </a:r>
          </a:p>
          <a:p>
            <a:r>
              <a:rPr lang="en-US" dirty="0" smtClean="0"/>
              <a:t>Work of Justification</a:t>
            </a:r>
          </a:p>
          <a:p>
            <a:pPr lvl="1"/>
            <a:r>
              <a:rPr lang="en-US" dirty="0" smtClean="0"/>
              <a:t>Repentance</a:t>
            </a:r>
          </a:p>
          <a:p>
            <a:pPr lvl="1"/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Holy Spirit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5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4062909" cy="3877815"/>
          </a:xfrm>
        </p:spPr>
        <p:txBody>
          <a:bodyPr/>
          <a:lstStyle/>
          <a:p>
            <a:r>
              <a:rPr lang="en-US" dirty="0" smtClean="0"/>
              <a:t>Purposes of repentance, water baptism and spirit baptism</a:t>
            </a:r>
          </a:p>
          <a:p>
            <a:pPr lvl="1"/>
            <a:r>
              <a:rPr lang="en-US" dirty="0" smtClean="0"/>
              <a:t>Justification takes place</a:t>
            </a:r>
          </a:p>
          <a:p>
            <a:r>
              <a:rPr lang="en-US" dirty="0" smtClean="0"/>
              <a:t>Holy Spirit</a:t>
            </a:r>
          </a:p>
          <a:p>
            <a:pPr lvl="1"/>
            <a:r>
              <a:rPr lang="en-US" dirty="0" smtClean="0"/>
              <a:t>Imparts righteousness in us</a:t>
            </a:r>
          </a:p>
          <a:p>
            <a:r>
              <a:rPr lang="en-US" dirty="0" smtClean="0"/>
              <a:t>Continuous basis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Justification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man_pr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602" y="3042854"/>
            <a:ext cx="3568151" cy="2556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870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7311" y="2248347"/>
            <a:ext cx="6786336" cy="3877815"/>
          </a:xfrm>
        </p:spPr>
        <p:txBody>
          <a:bodyPr/>
          <a:lstStyle/>
          <a:p>
            <a:r>
              <a:rPr lang="en-US" dirty="0" smtClean="0"/>
              <a:t>New birth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Destroying power of old nature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Imparting a new nature</a:t>
            </a:r>
          </a:p>
          <a:p>
            <a:pPr lvl="1"/>
            <a:r>
              <a:rPr lang="en-US" dirty="0" smtClean="0"/>
              <a:t>Change of desires</a:t>
            </a:r>
          </a:p>
          <a:p>
            <a:pPr lvl="1"/>
            <a:r>
              <a:rPr lang="en-US" dirty="0" smtClean="0"/>
              <a:t>Power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Regeneration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8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7311" y="2248347"/>
            <a:ext cx="6786336" cy="3877815"/>
          </a:xfrm>
        </p:spPr>
        <p:txBody>
          <a:bodyPr/>
          <a:lstStyle/>
          <a:p>
            <a:r>
              <a:rPr lang="en-US" dirty="0" smtClean="0"/>
              <a:t>God’s grace</a:t>
            </a:r>
          </a:p>
          <a:p>
            <a:pPr lvl="1"/>
            <a:r>
              <a:rPr lang="fi-FI" dirty="0"/>
              <a:t>John 1:13; </a:t>
            </a:r>
            <a:r>
              <a:rPr lang="fi-FI" dirty="0" err="1"/>
              <a:t>Titus</a:t>
            </a:r>
            <a:r>
              <a:rPr lang="fi-FI" dirty="0"/>
              <a:t> 3:5; James 1:</a:t>
            </a:r>
            <a:r>
              <a:rPr lang="fi-FI" dirty="0" smtClean="0"/>
              <a:t>18</a:t>
            </a:r>
          </a:p>
          <a:p>
            <a:r>
              <a:rPr lang="fi-FI" dirty="0" err="1" smtClean="0"/>
              <a:t>Man’s</a:t>
            </a:r>
            <a:r>
              <a:rPr lang="fi-FI" dirty="0" smtClean="0"/>
              <a:t> </a:t>
            </a:r>
            <a:r>
              <a:rPr lang="fi-FI" dirty="0" err="1" smtClean="0"/>
              <a:t>faith</a:t>
            </a:r>
            <a:endParaRPr lang="fi-FI" dirty="0" smtClean="0"/>
          </a:p>
          <a:p>
            <a:pPr lvl="1"/>
            <a:r>
              <a:rPr lang="fi-FI" dirty="0"/>
              <a:t>John 1:12-</a:t>
            </a:r>
            <a:r>
              <a:rPr lang="fi-FI" dirty="0" smtClean="0"/>
              <a:t>13</a:t>
            </a:r>
          </a:p>
          <a:p>
            <a:r>
              <a:rPr lang="fi-FI" dirty="0" err="1" smtClean="0"/>
              <a:t>Bestows</a:t>
            </a:r>
            <a:r>
              <a:rPr lang="fi-FI" dirty="0" smtClean="0"/>
              <a:t>:</a:t>
            </a:r>
          </a:p>
          <a:p>
            <a:pPr lvl="1"/>
            <a:r>
              <a:rPr lang="fi-FI" dirty="0" err="1" smtClean="0"/>
              <a:t>Godly</a:t>
            </a:r>
            <a:r>
              <a:rPr lang="fi-FI" dirty="0" smtClean="0"/>
              <a:t> </a:t>
            </a:r>
            <a:r>
              <a:rPr lang="fi-FI" dirty="0" err="1" smtClean="0"/>
              <a:t>desires</a:t>
            </a:r>
            <a:endParaRPr lang="fi-FI" dirty="0" smtClean="0"/>
          </a:p>
          <a:p>
            <a:pPr lvl="1"/>
            <a:r>
              <a:rPr lang="fi-FI" dirty="0" err="1" smtClean="0"/>
              <a:t>Spiritual</a:t>
            </a:r>
            <a:r>
              <a:rPr lang="fi-FI" dirty="0" smtClean="0"/>
              <a:t> </a:t>
            </a:r>
            <a:r>
              <a:rPr lang="fi-FI" dirty="0" err="1" smtClean="0"/>
              <a:t>guidance</a:t>
            </a:r>
            <a:endParaRPr lang="fi-FI" dirty="0" smtClean="0"/>
          </a:p>
          <a:p>
            <a:pPr lvl="1"/>
            <a:r>
              <a:rPr lang="fi-FI" dirty="0" smtClean="0"/>
              <a:t>Power to </a:t>
            </a:r>
            <a:r>
              <a:rPr lang="fi-FI" dirty="0" err="1" smtClean="0"/>
              <a:t>overcome</a:t>
            </a:r>
            <a:r>
              <a:rPr lang="fi-FI" dirty="0" smtClean="0"/>
              <a:t> </a:t>
            </a:r>
            <a:r>
              <a:rPr lang="fi-FI" dirty="0" err="1" smtClean="0"/>
              <a:t>sin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Regeneration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69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Choosing and placing a child</a:t>
            </a:r>
          </a:p>
          <a:p>
            <a:r>
              <a:rPr lang="en-US" dirty="0" smtClean="0"/>
              <a:t>His conscious choice</a:t>
            </a:r>
          </a:p>
          <a:p>
            <a:pPr lvl="1"/>
            <a:r>
              <a:rPr lang="en-US" dirty="0" smtClean="0"/>
              <a:t>Rights</a:t>
            </a:r>
          </a:p>
          <a:p>
            <a:r>
              <a:rPr lang="en-US" dirty="0" err="1" smtClean="0"/>
              <a:t>Galations</a:t>
            </a:r>
            <a:r>
              <a:rPr lang="en-US" dirty="0" smtClean="0"/>
              <a:t> 4:1-7</a:t>
            </a:r>
          </a:p>
          <a:p>
            <a:pPr lvl="1"/>
            <a:r>
              <a:rPr lang="en-US" dirty="0" smtClean="0"/>
              <a:t>Bondage</a:t>
            </a:r>
            <a:endParaRPr lang="en-US" dirty="0"/>
          </a:p>
          <a:p>
            <a:r>
              <a:rPr lang="en-US" dirty="0" smtClean="0"/>
              <a:t>God’s family</a:t>
            </a:r>
          </a:p>
          <a:p>
            <a:pPr lvl="1"/>
            <a:r>
              <a:rPr lang="en-US" dirty="0" smtClean="0"/>
              <a:t>Awaiting full revelation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Adoption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6" name="Picture 5" descr="adoption-network-law-cen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34" y="2817948"/>
            <a:ext cx="3987619" cy="266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62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Water &amp; spirit baptism</a:t>
            </a:r>
          </a:p>
          <a:p>
            <a:pPr lvl="1"/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Galatians 3:26-27</a:t>
            </a:r>
            <a:endParaRPr lang="en-US" dirty="0"/>
          </a:p>
          <a:p>
            <a:pPr lvl="1"/>
            <a:r>
              <a:rPr lang="en-US" dirty="0" smtClean="0"/>
              <a:t>Instantaneous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Adoption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25" y="2831178"/>
            <a:ext cx="4344828" cy="2891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89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47094</TotalTime>
  <Words>374</Words>
  <Application>Microsoft Macintosh PowerPoint</Application>
  <PresentationFormat>On-screen Show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Hardcover</vt:lpstr>
      <vt:lpstr>The New Birth</vt:lpstr>
      <vt:lpstr>Justification</vt:lpstr>
      <vt:lpstr>Justification</vt:lpstr>
      <vt:lpstr>Justification</vt:lpstr>
      <vt:lpstr>Justification</vt:lpstr>
      <vt:lpstr>Regeneration</vt:lpstr>
      <vt:lpstr>Regeneration</vt:lpstr>
      <vt:lpstr>Adoption</vt:lpstr>
      <vt:lpstr>Adoption</vt:lpstr>
      <vt:lpstr>Sanctification</vt:lpstr>
      <vt:lpstr>Sanctification</vt:lpstr>
      <vt:lpstr>Sanctification</vt:lpstr>
      <vt:lpstr>God’s eternal plan of salvation</vt:lpstr>
      <vt:lpstr>The New Birth</vt:lpstr>
      <vt:lpstr>What must I do to be saved?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195</cp:revision>
  <dcterms:created xsi:type="dcterms:W3CDTF">2011-12-14T01:10:54Z</dcterms:created>
  <dcterms:modified xsi:type="dcterms:W3CDTF">2012-04-17T13:47:59Z</dcterms:modified>
  <cp:category/>
</cp:coreProperties>
</file>