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76" r:id="rId4"/>
    <p:sldId id="258" r:id="rId5"/>
    <p:sldId id="274" r:id="rId6"/>
    <p:sldId id="261" r:id="rId7"/>
    <p:sldId id="262" r:id="rId8"/>
    <p:sldId id="263" r:id="rId9"/>
    <p:sldId id="264" r:id="rId10"/>
    <p:sldId id="266" r:id="rId11"/>
    <p:sldId id="270" r:id="rId12"/>
    <p:sldId id="272" r:id="rId13"/>
    <p:sldId id="273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4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FD9F4-7F6A-2247-8D9E-6BA9B0B37E39}" type="datetimeFigureOut">
              <a:rPr lang="en-US" smtClean="0"/>
              <a:t>4/10/12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260F2-7FB7-274E-9DF2-E7F75E925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80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A6D22-08A3-134D-9F95-EF5EFB6CCFED}" type="datetimeFigureOut">
              <a:rPr lang="en-US" smtClean="0"/>
              <a:t>4/10/12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9A0D1-BB41-5D41-B4DD-7E9122B51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001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9E2306-C2D8-5D47-BF16-698186452F1F}" type="datetime1">
              <a:rPr lang="en-US" smtClean="0"/>
              <a:t>4/10/12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The New Birth: Speaking in Tongues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CC5D6-7CBE-7449-A413-DE8575066726}" type="datetime1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9DEDD-D6EA-2644-978D-23330738AD10}" type="datetime1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45D6-CD49-5E4D-ABC8-4512C278DB11}" type="datetime1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5BD9-1DAF-8146-8822-9FC9F096F06F}" type="datetime1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D92-F9DD-9442-941D-3E0E1E279C5E}" type="datetime1">
              <a:rPr lang="en-US" smtClean="0"/>
              <a:t>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287E1-43A3-C443-8DDE-A20F1E53179B}" type="datetime1">
              <a:rPr lang="en-US" smtClean="0"/>
              <a:t>4/10/12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14D6-9226-334F-8C60-4D5E3DDC4297}" type="datetime1">
              <a:rPr lang="en-US" smtClean="0"/>
              <a:t>4/10/12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0B6A-86EA-104F-A942-9CC3C07CEC74}" type="datetime1">
              <a:rPr lang="en-US" smtClean="0"/>
              <a:t>4/10/12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DE7CC-41F9-9B4E-9376-FBC2900C1B51}" type="datetime1">
              <a:rPr lang="en-US" smtClean="0"/>
              <a:t>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A6E3-FAEE-4445-9F87-ADFCF4C6F44D}" type="datetime1">
              <a:rPr lang="en-US" smtClean="0"/>
              <a:t>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B87704E-D3D5-2B4B-A2ED-8235CA7FF31A}" type="datetime1">
              <a:rPr lang="en-US" smtClean="0"/>
              <a:t>4/10/12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The New Birth: Speaking in Tongues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New Birth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b="1" dirty="0" smtClean="0"/>
              <a:t>10. The Witness in Church History: Baptism</a:t>
            </a:r>
            <a:endParaRPr lang="en-US" sz="3200" b="1" dirty="0" smtClean="0"/>
          </a:p>
          <a:p>
            <a:r>
              <a:rPr lang="en-US" dirty="0" smtClean="0"/>
              <a:t>David K. Bernard 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603225"/>
            <a:ext cx="6589059" cy="1154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latin typeface="Capitals"/>
                <a:cs typeface="Capitals"/>
              </a:rPr>
              <a:t>Global University of Theological Studies</a:t>
            </a:r>
            <a:endParaRPr lang="en-US" sz="3600" dirty="0">
              <a:latin typeface="Capitals"/>
              <a:cs typeface="Capital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767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234518" cy="3877815"/>
          </a:xfrm>
        </p:spPr>
        <p:txBody>
          <a:bodyPr>
            <a:normAutofit/>
          </a:bodyPr>
          <a:lstStyle/>
          <a:p>
            <a:r>
              <a:rPr lang="en-US" dirty="0" smtClean="0"/>
              <a:t>Church in Constantinople</a:t>
            </a:r>
          </a:p>
          <a:p>
            <a:pPr lvl="1"/>
            <a:r>
              <a:rPr lang="en-US" dirty="0" smtClean="0"/>
              <a:t>Condemned </a:t>
            </a:r>
            <a:r>
              <a:rPr lang="en-US" dirty="0" err="1" smtClean="0"/>
              <a:t>Sabellian</a:t>
            </a:r>
            <a:r>
              <a:rPr lang="en-US" dirty="0" smtClean="0"/>
              <a:t> baptism</a:t>
            </a:r>
            <a:endParaRPr lang="en-US" dirty="0"/>
          </a:p>
          <a:p>
            <a:r>
              <a:rPr lang="en-US" dirty="0"/>
              <a:t>Justinian Code of 529 </a:t>
            </a:r>
            <a:endParaRPr lang="en-US" dirty="0"/>
          </a:p>
          <a:p>
            <a:pPr lvl="1"/>
            <a:r>
              <a:rPr lang="en-US" dirty="0" smtClean="0"/>
              <a:t>Death penalty for anti-</a:t>
            </a:r>
            <a:r>
              <a:rPr lang="en-US" dirty="0" err="1" smtClean="0"/>
              <a:t>trinitarianism</a:t>
            </a:r>
            <a:r>
              <a:rPr lang="en-US" dirty="0" smtClean="0"/>
              <a:t> &amp; re-baptism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Jesus’ name formula existed throughout history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Many theologians regarded it as valid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Issue re-opens </a:t>
            </a:r>
            <a:r>
              <a:rPr lang="en-US" dirty="0" smtClean="0"/>
              <a:t>repeatedly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The Medieval Age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483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3877815"/>
          </a:xfrm>
        </p:spPr>
        <p:txBody>
          <a:bodyPr/>
          <a:lstStyle/>
          <a:p>
            <a:r>
              <a:rPr lang="en-US" dirty="0" smtClean="0"/>
              <a:t>Martin Luther</a:t>
            </a:r>
          </a:p>
          <a:p>
            <a:pPr lvl="1"/>
            <a:r>
              <a:rPr lang="en-US" dirty="0" smtClean="0"/>
              <a:t>Dispute over Jesus’ name baptism</a:t>
            </a:r>
          </a:p>
          <a:p>
            <a:r>
              <a:rPr lang="en-US" dirty="0" smtClean="0"/>
              <a:t>16-17</a:t>
            </a:r>
            <a:r>
              <a:rPr lang="en-US" baseline="30000" dirty="0" smtClean="0"/>
              <a:t>th</a:t>
            </a:r>
            <a:r>
              <a:rPr lang="en-US" dirty="0" smtClean="0"/>
              <a:t> century Anti-</a:t>
            </a:r>
            <a:r>
              <a:rPr lang="en-US" dirty="0" err="1" smtClean="0"/>
              <a:t>trinitarians</a:t>
            </a:r>
            <a:endParaRPr lang="en-US" dirty="0" smtClean="0"/>
          </a:p>
          <a:p>
            <a:pPr lvl="1"/>
            <a:r>
              <a:rPr lang="en-US" dirty="0" smtClean="0"/>
              <a:t>Baptized in Jesus’ name</a:t>
            </a:r>
          </a:p>
          <a:p>
            <a:r>
              <a:rPr lang="en-US" dirty="0" smtClean="0"/>
              <a:t>Thomas Edwards:</a:t>
            </a:r>
          </a:p>
          <a:p>
            <a:pPr lvl="1"/>
            <a:r>
              <a:rPr lang="en-US" dirty="0" smtClean="0"/>
              <a:t>Heretics – trinity was a man made doctrine</a:t>
            </a:r>
          </a:p>
          <a:p>
            <a:pPr lvl="1"/>
            <a:r>
              <a:rPr lang="en-US" dirty="0" smtClean="0"/>
              <a:t>Christian baptism Jesu</a:t>
            </a:r>
            <a:r>
              <a:rPr lang="en-US" dirty="0" smtClean="0"/>
              <a:t>s’ name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The reformation era Forward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565114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Ante-Nicene </a:t>
            </a:r>
            <a:r>
              <a:rPr lang="en-US" i="1" dirty="0" smtClean="0"/>
              <a:t>era</a:t>
            </a:r>
          </a:p>
          <a:p>
            <a:r>
              <a:rPr lang="en-US" i="1" dirty="0"/>
              <a:t>Nicene era </a:t>
            </a:r>
            <a:endParaRPr lang="en-US" i="1" dirty="0" smtClean="0"/>
          </a:p>
          <a:p>
            <a:r>
              <a:rPr lang="en-US" i="1" dirty="0"/>
              <a:t>Medieval </a:t>
            </a:r>
            <a:r>
              <a:rPr lang="en-US" i="1" dirty="0" smtClean="0"/>
              <a:t>era</a:t>
            </a:r>
          </a:p>
          <a:p>
            <a:r>
              <a:rPr lang="en-US" i="1" dirty="0"/>
              <a:t>Reformation era </a:t>
            </a:r>
            <a:endParaRPr lang="en-US" i="1" dirty="0" smtClean="0"/>
          </a:p>
          <a:p>
            <a:r>
              <a:rPr lang="en-US" i="1" dirty="0"/>
              <a:t>Nineteenth </a:t>
            </a:r>
            <a:r>
              <a:rPr lang="en-US" i="1" dirty="0" smtClean="0"/>
              <a:t>century</a:t>
            </a:r>
          </a:p>
          <a:p>
            <a:r>
              <a:rPr lang="en-US" i="1" dirty="0"/>
              <a:t>Twentieth </a:t>
            </a:r>
            <a:r>
              <a:rPr lang="en-US" i="1" dirty="0" smtClean="0"/>
              <a:t>century 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rgbClr val="452E0E"/>
                </a:solidFill>
              </a:rPr>
              <a:t>Oneness Believers Throughout History </a:t>
            </a:r>
            <a:endParaRPr lang="en-US" sz="3200" b="1" dirty="0">
              <a:solidFill>
                <a:srgbClr val="452E0E"/>
              </a:solidFill>
            </a:endParaRPr>
          </a:p>
        </p:txBody>
      </p:sp>
      <p:pic>
        <p:nvPicPr>
          <p:cNvPr id="5" name="Picture 4" descr="140px-Orige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864" y="2248347"/>
            <a:ext cx="2696135" cy="31968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1035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6" cy="3877815"/>
          </a:xfrm>
        </p:spPr>
        <p:txBody>
          <a:bodyPr/>
          <a:lstStyle/>
          <a:p>
            <a:r>
              <a:rPr lang="en-US" dirty="0" smtClean="0"/>
              <a:t>Great revival</a:t>
            </a:r>
          </a:p>
          <a:p>
            <a:r>
              <a:rPr lang="en-US" dirty="0" smtClean="0"/>
              <a:t>Modern Pentecostal movement</a:t>
            </a:r>
          </a:p>
          <a:p>
            <a:pPr lvl="1"/>
            <a:r>
              <a:rPr lang="en-US" dirty="0" smtClean="0"/>
              <a:t>January 1, 1901</a:t>
            </a:r>
          </a:p>
          <a:p>
            <a:pPr lvl="1"/>
            <a:r>
              <a:rPr lang="en-US" dirty="0" smtClean="0"/>
              <a:t>Andrew </a:t>
            </a:r>
            <a:r>
              <a:rPr lang="en-US" dirty="0" err="1" smtClean="0"/>
              <a:t>Urshan</a:t>
            </a:r>
            <a:endParaRPr lang="en-US" dirty="0" smtClean="0"/>
          </a:p>
          <a:p>
            <a:r>
              <a:rPr lang="en-US" dirty="0" smtClean="0"/>
              <a:t>Prominent leaders in Pentecost baptized in Jesu</a:t>
            </a:r>
            <a:r>
              <a:rPr lang="en-US" dirty="0" smtClean="0"/>
              <a:t>s’ name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Twentieth Century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030453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Baptism in Jes</a:t>
            </a:r>
            <a:r>
              <a:rPr lang="en-US" dirty="0" smtClean="0"/>
              <a:t>us’ name existed throughout church history</a:t>
            </a:r>
          </a:p>
          <a:p>
            <a:r>
              <a:rPr lang="en-US" dirty="0" smtClean="0"/>
              <a:t>Great revival</a:t>
            </a:r>
            <a:endParaRPr lang="en-US" dirty="0" smtClean="0"/>
          </a:p>
          <a:p>
            <a:pPr lvl="1"/>
            <a:endParaRPr lang="en-US" dirty="0" smtClean="0"/>
          </a:p>
          <a:p>
            <a:pPr marL="868680" lvl="1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Conclusion</a:t>
            </a:r>
            <a:endParaRPr lang="en-US" sz="3200" b="1" dirty="0">
              <a:solidFill>
                <a:srgbClr val="452E0E"/>
              </a:solidFill>
            </a:endParaRPr>
          </a:p>
        </p:txBody>
      </p:sp>
      <p:pic>
        <p:nvPicPr>
          <p:cNvPr id="5" name="Picture 4" descr="reviva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141" y="3605306"/>
            <a:ext cx="1877276" cy="1653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15739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3977341" cy="3877815"/>
          </a:xfrm>
        </p:spPr>
        <p:txBody>
          <a:bodyPr/>
          <a:lstStyle/>
          <a:p>
            <a:r>
              <a:rPr lang="en-US" dirty="0" smtClean="0"/>
              <a:t>Doctrinal bias of church historians</a:t>
            </a:r>
          </a:p>
          <a:p>
            <a:r>
              <a:rPr lang="en-US" dirty="0" smtClean="0"/>
              <a:t>Doctrinal bias of ancient church writers</a:t>
            </a:r>
          </a:p>
          <a:p>
            <a:r>
              <a:rPr lang="en-US" dirty="0" smtClean="0"/>
              <a:t>Possibility of interpolations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Problems in studying Church History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pic>
        <p:nvPicPr>
          <p:cNvPr id="5" name="Picture 4" descr="church_histor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589" y="2554942"/>
            <a:ext cx="3446710" cy="2480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58557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8" y="2248347"/>
            <a:ext cx="3962400" cy="3877815"/>
          </a:xfrm>
        </p:spPr>
        <p:txBody>
          <a:bodyPr/>
          <a:lstStyle/>
          <a:p>
            <a:r>
              <a:rPr lang="en-US" dirty="0" smtClean="0"/>
              <a:t>Existing documents may not be views of actual believer</a:t>
            </a:r>
          </a:p>
          <a:p>
            <a:r>
              <a:rPr lang="en-US" dirty="0" smtClean="0"/>
              <a:t>History written by victors</a:t>
            </a:r>
          </a:p>
          <a:p>
            <a:r>
              <a:rPr lang="en-US" dirty="0" smtClean="0"/>
              <a:t>False doctrines existed from the earliest times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Problems in studying Church History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22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Early post apostolic church</a:t>
            </a:r>
          </a:p>
          <a:p>
            <a:pPr lvl="1"/>
            <a:r>
              <a:rPr lang="en-US" dirty="0" smtClean="0"/>
              <a:t>Immersion </a:t>
            </a:r>
          </a:p>
          <a:p>
            <a:pPr lvl="1"/>
            <a:r>
              <a:rPr lang="en-US" dirty="0" err="1" smtClean="0"/>
              <a:t>Hermas</a:t>
            </a:r>
            <a:endParaRPr lang="en-US" dirty="0" smtClean="0"/>
          </a:p>
          <a:p>
            <a:pPr lvl="1"/>
            <a:r>
              <a:rPr lang="en-US" dirty="0" err="1" smtClean="0"/>
              <a:t>Irenaeus</a:t>
            </a:r>
            <a:endParaRPr lang="en-US" dirty="0" smtClean="0"/>
          </a:p>
          <a:p>
            <a:r>
              <a:rPr lang="en-US" dirty="0" smtClean="0"/>
              <a:t>Martin Luther</a:t>
            </a:r>
          </a:p>
          <a:p>
            <a:pPr lvl="1"/>
            <a:r>
              <a:rPr lang="en-US" i="1" dirty="0" err="1" smtClean="0"/>
              <a:t>Bapto</a:t>
            </a:r>
            <a:endParaRPr lang="en-US" i="1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3200" b="1" dirty="0" smtClean="0">
                <a:solidFill>
                  <a:schemeClr val="tx2">
                    <a:lumMod val="50000"/>
                  </a:schemeClr>
                </a:solidFill>
              </a:rPr>
              <a:t>Water baptism by immersion</a:t>
            </a:r>
            <a:endParaRPr lang="en-US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4" descr="water-baptis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883" y="2850809"/>
            <a:ext cx="4545105" cy="31088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33393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Latourette</a:t>
            </a:r>
            <a:endParaRPr lang="en-US" dirty="0" smtClean="0"/>
          </a:p>
          <a:p>
            <a:pPr lvl="1"/>
            <a:r>
              <a:rPr lang="en-US" dirty="0" smtClean="0"/>
              <a:t>Baptism requisite for salvation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and 2</a:t>
            </a:r>
            <a:r>
              <a:rPr lang="en-US" baseline="30000" dirty="0" smtClean="0"/>
              <a:t>nd</a:t>
            </a:r>
            <a:r>
              <a:rPr lang="en-US" dirty="0" smtClean="0"/>
              <a:t> centuries</a:t>
            </a:r>
          </a:p>
          <a:p>
            <a:pPr lvl="1"/>
            <a:r>
              <a:rPr lang="en-US" dirty="0" smtClean="0"/>
              <a:t>Change attributed to the name</a:t>
            </a:r>
          </a:p>
          <a:p>
            <a:r>
              <a:rPr lang="en-US" dirty="0" smtClean="0"/>
              <a:t>Greek apologists</a:t>
            </a:r>
          </a:p>
          <a:p>
            <a:pPr lvl="1"/>
            <a:r>
              <a:rPr lang="en-US" dirty="0"/>
              <a:t>a washing of forgiveness and a regeneration 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/>
              <a:t>Water Baptism as Part of Salvation 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188806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 of Jesus</a:t>
            </a:r>
            <a:endParaRPr lang="en-US" dirty="0"/>
          </a:p>
          <a:p>
            <a:r>
              <a:rPr lang="en-US" i="1" dirty="0" smtClean="0"/>
              <a:t>“At </a:t>
            </a:r>
            <a:r>
              <a:rPr lang="en-US" i="1" dirty="0"/>
              <a:t>first baptism was administered in the name of Jesus, but gradually in the name of the Triune God: Father, Son, and Holy Spirit.</a:t>
            </a:r>
            <a:r>
              <a:rPr lang="en-US" i="1" dirty="0" smtClean="0"/>
              <a:t>” – </a:t>
            </a:r>
            <a:r>
              <a:rPr lang="en-US" i="1" dirty="0" err="1" smtClean="0"/>
              <a:t>Heick</a:t>
            </a:r>
            <a:endParaRPr lang="en-US" i="1" dirty="0" smtClean="0"/>
          </a:p>
          <a:p>
            <a:r>
              <a:rPr lang="en-US" dirty="0" smtClean="0"/>
              <a:t>“In the name of the Lord Jesus”</a:t>
            </a:r>
          </a:p>
          <a:p>
            <a:endParaRPr lang="en-US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The Earliest formula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778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234518" cy="3877815"/>
          </a:xfrm>
        </p:spPr>
        <p:txBody>
          <a:bodyPr>
            <a:normAutofit/>
          </a:bodyPr>
          <a:lstStyle/>
          <a:p>
            <a:r>
              <a:rPr lang="en-US" dirty="0" smtClean="0"/>
              <a:t>Trinity:</a:t>
            </a:r>
          </a:p>
          <a:p>
            <a:pPr lvl="1"/>
            <a:r>
              <a:rPr lang="en-US" dirty="0" smtClean="0"/>
              <a:t>Later development</a:t>
            </a:r>
            <a:endParaRPr lang="en-US" dirty="0"/>
          </a:p>
          <a:p>
            <a:r>
              <a:rPr lang="en-US" dirty="0" smtClean="0"/>
              <a:t>Name of Jesus</a:t>
            </a:r>
          </a:p>
          <a:p>
            <a:pPr lvl="1"/>
            <a:r>
              <a:rPr lang="en-US" dirty="0" smtClean="0"/>
              <a:t>Older formula</a:t>
            </a:r>
          </a:p>
          <a:p>
            <a:r>
              <a:rPr lang="en-US" i="1" dirty="0" err="1" smtClean="0"/>
              <a:t>Didache</a:t>
            </a:r>
            <a:endParaRPr lang="en-US" i="1" dirty="0" smtClean="0"/>
          </a:p>
          <a:p>
            <a:pPr lvl="1"/>
            <a:r>
              <a:rPr lang="en-US" dirty="0" smtClean="0"/>
              <a:t>Baptism into the name of the Lord</a:t>
            </a:r>
          </a:p>
          <a:p>
            <a:r>
              <a:rPr lang="en-US" dirty="0" smtClean="0"/>
              <a:t>Oldest reference to trinity</a:t>
            </a:r>
          </a:p>
          <a:p>
            <a:pPr lvl="1"/>
            <a:r>
              <a:rPr lang="en-US" dirty="0"/>
              <a:t>Justin Martyr’s </a:t>
            </a:r>
            <a:r>
              <a:rPr lang="en-US" i="1" dirty="0"/>
              <a:t>First Apology </a:t>
            </a:r>
            <a:endParaRPr lang="en-US" dirty="0"/>
          </a:p>
          <a:p>
            <a:pPr lvl="1"/>
            <a:r>
              <a:rPr lang="en-US" dirty="0" smtClean="0"/>
              <a:t>A.D. 150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First and Second Centuries</a:t>
            </a:r>
            <a:endParaRPr lang="en-US" sz="3600" b="1" dirty="0"/>
          </a:p>
        </p:txBody>
      </p:sp>
      <p:pic>
        <p:nvPicPr>
          <p:cNvPr id="6" name="Picture 5" descr="didache-lar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036" y="2308111"/>
            <a:ext cx="2543604" cy="35766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08896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“heretics”</a:t>
            </a:r>
          </a:p>
          <a:p>
            <a:r>
              <a:rPr lang="en-US" dirty="0" smtClean="0"/>
              <a:t>Cyprian</a:t>
            </a:r>
          </a:p>
          <a:p>
            <a:r>
              <a:rPr lang="en-US" dirty="0" err="1" smtClean="0"/>
              <a:t>Ursinus</a:t>
            </a:r>
            <a:endParaRPr lang="en-US" dirty="0"/>
          </a:p>
          <a:p>
            <a:pPr lvl="1"/>
            <a:r>
              <a:rPr lang="en-US" dirty="0" smtClean="0"/>
              <a:t>His position had support of ancient customs / traditions</a:t>
            </a:r>
          </a:p>
          <a:p>
            <a:pPr lvl="1"/>
            <a:r>
              <a:rPr lang="en-US" dirty="0" smtClean="0"/>
              <a:t>Power of the name of Jesus</a:t>
            </a:r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868680" lvl="1" indent="-457200">
              <a:buFont typeface="+mj-lt"/>
              <a:buAutoNum type="arabicPeriod"/>
            </a:pPr>
            <a:endParaRPr lang="en-US" dirty="0" smtClean="0"/>
          </a:p>
          <a:p>
            <a:pPr lvl="6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52E0E"/>
                </a:solidFill>
              </a:rPr>
              <a:t>Third century</a:t>
            </a:r>
            <a:endParaRPr lang="en-US" sz="3200" b="1" dirty="0">
              <a:solidFill>
                <a:srgbClr val="452E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312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Ambrose</a:t>
            </a:r>
          </a:p>
          <a:p>
            <a:pPr lvl="1"/>
            <a:r>
              <a:rPr lang="en-US" dirty="0" smtClean="0"/>
              <a:t>Trinitarian</a:t>
            </a:r>
          </a:p>
          <a:p>
            <a:pPr lvl="1"/>
            <a:r>
              <a:rPr lang="en-US" dirty="0" smtClean="0"/>
              <a:t>340-398</a:t>
            </a:r>
          </a:p>
          <a:p>
            <a:pPr lvl="1"/>
            <a:r>
              <a:rPr lang="en-US" dirty="0" smtClean="0"/>
              <a:t>One person – still valid</a:t>
            </a:r>
            <a:endParaRPr lang="en-US" dirty="0" smtClean="0"/>
          </a:p>
          <a:p>
            <a:pPr marL="411480" lvl="1" indent="0">
              <a:buNone/>
            </a:pP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New Birth: Speaking in Tongues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Fourth Century</a:t>
            </a:r>
            <a:endParaRPr lang="en-US" sz="3600" b="1" dirty="0"/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742" y="2465296"/>
            <a:ext cx="3669917" cy="33419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07956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Precedent">
      <a:majorFont>
        <a:latin typeface="Perpetua Titling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37645</TotalTime>
  <Words>453</Words>
  <Application>Microsoft Macintosh PowerPoint</Application>
  <PresentationFormat>On-screen Show (4:3)</PresentationFormat>
  <Paragraphs>111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Hardcover</vt:lpstr>
      <vt:lpstr>The New Birth</vt:lpstr>
      <vt:lpstr>Problems in studying Church History</vt:lpstr>
      <vt:lpstr>Problems in studying Church History</vt:lpstr>
      <vt:lpstr>Water baptism by immersion</vt:lpstr>
      <vt:lpstr>Water Baptism as Part of Salvation </vt:lpstr>
      <vt:lpstr>The Earliest formula</vt:lpstr>
      <vt:lpstr>First and Second Centuries</vt:lpstr>
      <vt:lpstr>Third century</vt:lpstr>
      <vt:lpstr>Fourth Century</vt:lpstr>
      <vt:lpstr>The Medieval Age</vt:lpstr>
      <vt:lpstr>The reformation era Forward</vt:lpstr>
      <vt:lpstr>Oneness Believers Throughout History </vt:lpstr>
      <vt:lpstr>Twentieth Century </vt:lpstr>
      <vt:lpstr>Conclusion</vt:lpstr>
    </vt:vector>
  </TitlesOfParts>
  <Manager/>
  <Company> 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Birth</dc:title>
  <dc:subject/>
  <dc:creator>Kaylin Shirley</dc:creator>
  <cp:keywords/>
  <dc:description/>
  <cp:lastModifiedBy>Kaylin Shirley</cp:lastModifiedBy>
  <cp:revision>169</cp:revision>
  <dcterms:created xsi:type="dcterms:W3CDTF">2011-12-14T01:10:54Z</dcterms:created>
  <dcterms:modified xsi:type="dcterms:W3CDTF">2012-04-11T00:18:16Z</dcterms:modified>
  <cp:category/>
</cp:coreProperties>
</file>