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6F7F23-80E1-EA4D-9856-7A4F599E0DE0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Repentance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23A58-85D2-4845-9719-EF54065002ED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9589-F66C-8D44-B69C-C32686344716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46F0B-CE0F-4641-8E6F-D475C6FDB150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9AB28-0942-6F40-BDD2-4F52CC81C292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25D-9990-6048-8D7E-91296456649E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4007-584E-EE4F-9042-E6BE3068EC71}" type="datetime1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757B3-4F34-274D-BC72-417C6FDCC2F4}" type="datetime1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B485-08B6-4D49-BC67-13674D77176E}" type="datetime1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7FFC-E5CD-D446-8874-02E0CF998159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C012E-F69E-5D48-8421-9E52810652A5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E0396C2-7C73-244B-A48C-AE9283935871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Repentance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New Birth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/>
              <a:t>5. Repentance</a:t>
            </a:r>
          </a:p>
          <a:p>
            <a:r>
              <a:rPr lang="en-US" dirty="0"/>
              <a:t>David K. Bernard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latin typeface="Capitals"/>
                <a:cs typeface="Capitals"/>
              </a:rPr>
              <a:t>Global University of Theological Studies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Repentance: necessary</a:t>
            </a:r>
          </a:p>
          <a:p>
            <a:pPr lvl="1"/>
            <a:r>
              <a:rPr lang="en-US" dirty="0"/>
              <a:t>Noah’s day</a:t>
            </a:r>
          </a:p>
          <a:p>
            <a:pPr lvl="1"/>
            <a:r>
              <a:rPr lang="en-US" dirty="0"/>
              <a:t>City of Nineveh</a:t>
            </a:r>
          </a:p>
          <a:p>
            <a:r>
              <a:rPr lang="en-US" dirty="0"/>
              <a:t>John preached repentance</a:t>
            </a:r>
          </a:p>
          <a:p>
            <a:r>
              <a:rPr lang="en-US" dirty="0"/>
              <a:t>God’s judgment</a:t>
            </a:r>
          </a:p>
          <a:p>
            <a:pPr lvl="1"/>
            <a:r>
              <a:rPr lang="en-US" dirty="0"/>
              <a:t>Conscience</a:t>
            </a:r>
          </a:p>
          <a:p>
            <a:pPr lvl="1"/>
            <a:r>
              <a:rPr lang="en-US" dirty="0"/>
              <a:t>Natural law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The Command to repent</a:t>
            </a:r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277" y="2248347"/>
            <a:ext cx="2933788" cy="3489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God working in our lives</a:t>
            </a:r>
          </a:p>
          <a:p>
            <a:r>
              <a:rPr lang="en-US" dirty="0"/>
              <a:t>Sin separates man from God</a:t>
            </a:r>
          </a:p>
          <a:p>
            <a:pPr lvl="1"/>
            <a:r>
              <a:rPr lang="en-US" dirty="0"/>
              <a:t>Christ’s substitutionary death</a:t>
            </a:r>
          </a:p>
          <a:p>
            <a:r>
              <a:rPr lang="en-US" dirty="0"/>
              <a:t>Repentance removes barrier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What happens at repentance?</a:t>
            </a: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337161" cy="3877815"/>
          </a:xfrm>
        </p:spPr>
        <p:txBody>
          <a:bodyPr/>
          <a:lstStyle/>
          <a:p>
            <a:r>
              <a:rPr lang="en-US" dirty="0"/>
              <a:t>Complete full work of forgiveness</a:t>
            </a:r>
          </a:p>
          <a:p>
            <a:r>
              <a:rPr lang="en-US" i="1" dirty="0"/>
              <a:t>Aphesis</a:t>
            </a:r>
          </a:p>
          <a:p>
            <a:pPr lvl="1"/>
            <a:r>
              <a:rPr lang="en-US" dirty="0"/>
              <a:t>Forgive</a:t>
            </a:r>
          </a:p>
          <a:p>
            <a:pPr lvl="1"/>
            <a:r>
              <a:rPr lang="en-US" dirty="0"/>
              <a:t>Remit</a:t>
            </a:r>
          </a:p>
          <a:p>
            <a:r>
              <a:rPr lang="en-US" dirty="0"/>
              <a:t>Repentance: </a:t>
            </a:r>
          </a:p>
          <a:p>
            <a:pPr lvl="1"/>
            <a:r>
              <a:rPr lang="en-US" dirty="0"/>
              <a:t>insufficient without baptism of Holy Spirit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Relationship to Water and Spirit baptism</a:t>
            </a:r>
          </a:p>
        </p:txBody>
      </p:sp>
      <p:pic>
        <p:nvPicPr>
          <p:cNvPr id="7" name="Picture 6" descr="Water-Baptis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437" y="2248347"/>
            <a:ext cx="3707316" cy="2525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Emphasize moving of Holy Spirit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Discern where seeker is spiritually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Put ourselves in seekers position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Discern any problems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Don’t teach how to speak in tongues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Avoid distracting practices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Guidelines for altar work</a:t>
            </a:r>
          </a:p>
        </p:txBody>
      </p:sp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John 1:9</a:t>
            </a:r>
          </a:p>
          <a:p>
            <a:r>
              <a:rPr lang="en-US" dirty="0"/>
              <a:t>No limit to God’s forgiveness</a:t>
            </a:r>
          </a:p>
          <a:p>
            <a:r>
              <a:rPr lang="en-US" dirty="0"/>
              <a:t>“Do not sin” </a:t>
            </a:r>
          </a:p>
          <a:p>
            <a:pPr lvl="1"/>
            <a:r>
              <a:rPr lang="en-US" dirty="0"/>
              <a:t>1 John 2:1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Repentance and the Christian</a:t>
            </a:r>
          </a:p>
        </p:txBody>
      </p:sp>
      <p:pic>
        <p:nvPicPr>
          <p:cNvPr id="5" name="Picture 4" descr="repentanc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291" y="3229762"/>
            <a:ext cx="4737855" cy="2661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944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II Corinthians 6:17-7:1 </a:t>
            </a:r>
          </a:p>
          <a:p>
            <a:pPr lvl="1"/>
            <a:r>
              <a:rPr lang="en-US" dirty="0"/>
              <a:t>Unclean temple</a:t>
            </a:r>
          </a:p>
          <a:p>
            <a:r>
              <a:rPr lang="en-US" dirty="0"/>
              <a:t>Matthew 22:1-14</a:t>
            </a:r>
          </a:p>
          <a:p>
            <a:pPr lvl="1"/>
            <a:r>
              <a:rPr lang="en-US" dirty="0"/>
              <a:t>Don’t substitute your plan for God’s plan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The Need to emphasize Repentance</a:t>
            </a:r>
          </a:p>
        </p:txBody>
      </p:sp>
    </p:spTree>
    <p:extLst>
      <p:ext uri="{BB962C8B-B14F-4D97-AF65-F5344CB8AC3E}">
        <p14:creationId xmlns:p14="http://schemas.microsoft.com/office/powerpoint/2010/main" val="2557469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/>
              <a:t>Metanoeo</a:t>
            </a:r>
            <a:endParaRPr lang="en-US" i="1" dirty="0"/>
          </a:p>
          <a:p>
            <a:r>
              <a:rPr lang="en-US" dirty="0"/>
              <a:t>3 changes:</a:t>
            </a:r>
          </a:p>
          <a:p>
            <a:pPr lvl="1"/>
            <a:r>
              <a:rPr lang="en-US" dirty="0"/>
              <a:t>Intellectual</a:t>
            </a:r>
          </a:p>
          <a:p>
            <a:pPr lvl="1"/>
            <a:r>
              <a:rPr lang="en-US" dirty="0"/>
              <a:t>Emotional</a:t>
            </a:r>
          </a:p>
          <a:p>
            <a:pPr lvl="1"/>
            <a:r>
              <a:rPr lang="en-US" dirty="0"/>
              <a:t>Volitional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act of faith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Repentance defined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pic>
        <p:nvPicPr>
          <p:cNvPr id="5" name="Picture 4" descr="repenta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0" y="2366114"/>
            <a:ext cx="4560646" cy="3549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 2:17</a:t>
            </a:r>
          </a:p>
          <a:p>
            <a:pPr lvl="1"/>
            <a:r>
              <a:rPr lang="en-US" dirty="0"/>
              <a:t>All have sinned</a:t>
            </a:r>
          </a:p>
          <a:p>
            <a:r>
              <a:rPr lang="en-US" dirty="0"/>
              <a:t>Matthew 5:3</a:t>
            </a:r>
          </a:p>
          <a:p>
            <a:pPr lvl="1"/>
            <a:r>
              <a:rPr lang="en-US" dirty="0"/>
              <a:t>Heavenly riches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Recognition of sin</a:t>
            </a: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Honest confession</a:t>
            </a:r>
          </a:p>
          <a:p>
            <a:pPr lvl="1"/>
            <a:r>
              <a:rPr lang="en-US" dirty="0"/>
              <a:t>Proverbs 28:13</a:t>
            </a:r>
          </a:p>
          <a:p>
            <a:pPr lvl="1"/>
            <a:r>
              <a:rPr lang="en-US" dirty="0"/>
              <a:t>1 John 1:19</a:t>
            </a:r>
          </a:p>
          <a:p>
            <a:r>
              <a:rPr lang="en-US" dirty="0"/>
              <a:t>Acknowledging sin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Confession of sin</a:t>
            </a:r>
          </a:p>
        </p:txBody>
      </p:sp>
      <p:pic>
        <p:nvPicPr>
          <p:cNvPr id="5" name="Picture 4" descr="repenta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583" y="2554870"/>
            <a:ext cx="4590477" cy="3060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Genuine sorrow for sins committed</a:t>
            </a:r>
          </a:p>
          <a:p>
            <a:pPr lvl="1"/>
            <a:r>
              <a:rPr lang="en-US" dirty="0"/>
              <a:t>Psalms 51:17</a:t>
            </a:r>
          </a:p>
          <a:p>
            <a:r>
              <a:rPr lang="en-US" dirty="0"/>
              <a:t>Godly sorrow</a:t>
            </a:r>
          </a:p>
          <a:p>
            <a:pPr lvl="1"/>
            <a:r>
              <a:rPr lang="en-US" dirty="0"/>
              <a:t>Change of lifestyle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Contrition for sin</a:t>
            </a: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5081673" cy="3877815"/>
          </a:xfrm>
        </p:spPr>
        <p:txBody>
          <a:bodyPr>
            <a:normAutofit/>
          </a:bodyPr>
          <a:lstStyle/>
          <a:p>
            <a:r>
              <a:rPr lang="en-US" dirty="0"/>
              <a:t>Proverbs 28:13</a:t>
            </a:r>
          </a:p>
          <a:p>
            <a:pPr lvl="1"/>
            <a:r>
              <a:rPr lang="en-US" dirty="0"/>
              <a:t>Actual turning from sin</a:t>
            </a:r>
          </a:p>
          <a:p>
            <a:r>
              <a:rPr lang="en-US" dirty="0"/>
              <a:t>Genuine commitment</a:t>
            </a:r>
          </a:p>
          <a:p>
            <a:r>
              <a:rPr lang="en-US" dirty="0"/>
              <a:t>Receiving the Spirit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Decision to Forsake sin</a:t>
            </a:r>
          </a:p>
        </p:txBody>
      </p:sp>
      <p:pic>
        <p:nvPicPr>
          <p:cNvPr id="7" name="Picture 6" descr="kneelatcros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60" y="2467274"/>
            <a:ext cx="3818293" cy="2861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Correcting the impact of past sins</a:t>
            </a:r>
          </a:p>
          <a:p>
            <a:r>
              <a:rPr lang="en-US" dirty="0"/>
              <a:t>Matthew 5:23-24</a:t>
            </a:r>
          </a:p>
          <a:p>
            <a:endParaRPr lang="en-US" dirty="0"/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Restitution</a:t>
            </a:r>
          </a:p>
        </p:txBody>
      </p:sp>
      <p:pic>
        <p:nvPicPr>
          <p:cNvPr id="6" name="Picture 5" descr="Repentance Graphic_fu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169" y="2743414"/>
            <a:ext cx="4483353" cy="325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Godly sorrow and remorse</a:t>
            </a:r>
          </a:p>
          <a:p>
            <a:r>
              <a:rPr lang="en-US" dirty="0"/>
              <a:t>Repentance</a:t>
            </a:r>
          </a:p>
          <a:p>
            <a:pPr lvl="1"/>
            <a:r>
              <a:rPr lang="en-US" dirty="0"/>
              <a:t>Joy: fellowship with God</a:t>
            </a:r>
          </a:p>
          <a:p>
            <a:r>
              <a:rPr lang="en-US" dirty="0"/>
              <a:t>Proceed to water baptism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Repentance and Emotion</a:t>
            </a:r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Goodness of God</a:t>
            </a:r>
          </a:p>
          <a:p>
            <a:pPr lvl="1"/>
            <a:r>
              <a:rPr lang="en-US" dirty="0"/>
              <a:t>Leads to repentance</a:t>
            </a:r>
          </a:p>
          <a:p>
            <a:r>
              <a:rPr lang="en-US" dirty="0"/>
              <a:t>Repentance unto life</a:t>
            </a:r>
          </a:p>
          <a:p>
            <a:pPr lvl="1"/>
            <a:r>
              <a:rPr lang="en-US" dirty="0"/>
              <a:t>God’s gift</a:t>
            </a:r>
          </a:p>
          <a:p>
            <a:r>
              <a:rPr lang="en-US" dirty="0"/>
              <a:t>Sorrow brings repentance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Repentance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The Source of repentance</a:t>
            </a: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18709</TotalTime>
  <Words>335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Calisto MT</vt:lpstr>
      <vt:lpstr>Capitals</vt:lpstr>
      <vt:lpstr>Perpetua Titling MT</vt:lpstr>
      <vt:lpstr>Wingdings</vt:lpstr>
      <vt:lpstr>Hardcover</vt:lpstr>
      <vt:lpstr>The New Birth</vt:lpstr>
      <vt:lpstr>Repentance defined</vt:lpstr>
      <vt:lpstr>Recognition of sin</vt:lpstr>
      <vt:lpstr>Confession of sin</vt:lpstr>
      <vt:lpstr>Contrition for sin</vt:lpstr>
      <vt:lpstr>Decision to Forsake sin</vt:lpstr>
      <vt:lpstr>Restitution</vt:lpstr>
      <vt:lpstr>Repentance and Emotion</vt:lpstr>
      <vt:lpstr>The Source of repentance</vt:lpstr>
      <vt:lpstr>The Command to repent</vt:lpstr>
      <vt:lpstr>What happens at repentance?</vt:lpstr>
      <vt:lpstr>Relationship to Water and Spirit baptism</vt:lpstr>
      <vt:lpstr>Guidelines for altar work</vt:lpstr>
      <vt:lpstr>Repentance and the Christian</vt:lpstr>
      <vt:lpstr>The Need to emphasize Repentance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creator>Kaylin Shirley</dc:creator>
  <cp:lastModifiedBy>Laura Gohdes</cp:lastModifiedBy>
  <cp:revision>76</cp:revision>
  <dcterms:created xsi:type="dcterms:W3CDTF">2011-12-14T01:10:54Z</dcterms:created>
  <dcterms:modified xsi:type="dcterms:W3CDTF">2019-03-18T16:19:21Z</dcterms:modified>
</cp:coreProperties>
</file>