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82" r:id="rId4"/>
    <p:sldId id="276" r:id="rId5"/>
    <p:sldId id="258" r:id="rId6"/>
    <p:sldId id="274" r:id="rId7"/>
    <p:sldId id="261" r:id="rId8"/>
    <p:sldId id="262" r:id="rId9"/>
    <p:sldId id="275" r:id="rId10"/>
    <p:sldId id="277" r:id="rId11"/>
    <p:sldId id="278" r:id="rId12"/>
    <p:sldId id="279" r:id="rId13"/>
    <p:sldId id="280" r:id="rId14"/>
    <p:sldId id="28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8713" autoAdjust="0"/>
  </p:normalViewPr>
  <p:slideViewPr>
    <p:cSldViewPr snapToGrid="0" snapToObjects="1">
      <p:cViewPr varScale="1">
        <p:scale>
          <a:sx n="96" d="100"/>
          <a:sy n="96" d="100"/>
        </p:scale>
        <p:origin x="-11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1FD9F4-7F6A-2247-8D9E-6BA9B0B37E39}" type="datetimeFigureOut">
              <a:rPr lang="en-US" smtClean="0"/>
              <a:t>4/10/12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C260F2-7FB7-274E-9DF2-E7F75E925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18057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BA6D22-08A3-134D-9F95-EF5EFB6CCFED}" type="datetimeFigureOut">
              <a:rPr lang="en-US" smtClean="0"/>
              <a:t>4/10/12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29A0D1-BB41-5D41-B4DD-7E9122B51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3001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79E2306-C2D8-5D47-BF16-698186452F1F}" type="datetime1">
              <a:rPr lang="en-US" smtClean="0"/>
              <a:t>4/10/12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The New Birth: Speaking in Tongues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6DD0FD-55B0-48C4-8AF2-8A69533EDFC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CC5D6-7CBE-7449-A413-DE8575066726}" type="datetime1">
              <a:rPr lang="en-US" smtClean="0"/>
              <a:t>4/10/12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9DEDD-D6EA-2644-978D-23330738AD10}" type="datetime1">
              <a:rPr lang="en-US" smtClean="0"/>
              <a:t>4/10/12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E45D6-CD49-5E4D-ABC8-4512C278DB11}" type="datetime1">
              <a:rPr lang="en-US" smtClean="0"/>
              <a:t>4/10/12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05BD9-1DAF-8146-8822-9FC9F096F06F}" type="datetime1">
              <a:rPr lang="en-US" smtClean="0"/>
              <a:t>4/10/12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1FD92-F9DD-9442-941D-3E0E1E279C5E}" type="datetime1">
              <a:rPr lang="en-US" smtClean="0"/>
              <a:t>4/10/12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287E1-43A3-C443-8DDE-A20F1E53179B}" type="datetime1">
              <a:rPr lang="en-US" smtClean="0"/>
              <a:t>4/10/12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314D6-9226-334F-8C60-4D5E3DDC4297}" type="datetime1">
              <a:rPr lang="en-US" smtClean="0"/>
              <a:t>4/10/12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B0B6A-86EA-104F-A942-9CC3C07CEC74}" type="datetime1">
              <a:rPr lang="en-US" smtClean="0"/>
              <a:t>4/10/12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DE7CC-41F9-9B4E-9376-FBC2900C1B51}" type="datetime1">
              <a:rPr lang="en-US" smtClean="0"/>
              <a:t>4/10/12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DA6E3-FAEE-4445-9F87-ADFCF4C6F44D}" type="datetime1">
              <a:rPr lang="en-US" smtClean="0"/>
              <a:t>4/10/12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B87704E-D3D5-2B4B-A2ED-8235CA7FF31A}" type="datetime1">
              <a:rPr lang="en-US" smtClean="0"/>
              <a:t>4/10/12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The New Birth: Speaking in Tongues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36DD0FD-55B0-48C4-8AF2-8A69533EDFC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New Birth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effectLst/>
              </a:rPr>
              <a:t>12. Are </a:t>
            </a:r>
            <a:r>
              <a:rPr lang="en-US" sz="3200" b="1" dirty="0">
                <a:effectLst/>
              </a:rPr>
              <a:t>T</a:t>
            </a:r>
            <a:r>
              <a:rPr lang="en-US" sz="3200" b="1" dirty="0" smtClean="0">
                <a:effectLst/>
              </a:rPr>
              <a:t>here Exceptions?</a:t>
            </a:r>
            <a:endParaRPr lang="en-US" sz="3200" dirty="0"/>
          </a:p>
          <a:p>
            <a:r>
              <a:rPr lang="en-US" dirty="0" smtClean="0"/>
              <a:t>David </a:t>
            </a:r>
            <a:r>
              <a:rPr lang="en-US" dirty="0" smtClean="0"/>
              <a:t>K. Bernard 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603225"/>
            <a:ext cx="6589059" cy="115465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dirty="0" smtClean="0">
                <a:latin typeface="Capitals"/>
                <a:cs typeface="Capitals"/>
              </a:rPr>
              <a:t>Global University of Theological Studies</a:t>
            </a:r>
            <a:endParaRPr lang="en-US" sz="3600" dirty="0">
              <a:latin typeface="Capitals"/>
              <a:cs typeface="Capital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767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NT salvation: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dirty="0" smtClean="0"/>
              <a:t>Some born of Spirit without tongues </a:t>
            </a:r>
          </a:p>
          <a:p>
            <a:pPr lvl="2"/>
            <a:r>
              <a:rPr lang="en-US" dirty="0" smtClean="0"/>
              <a:t>Did not know or understand; did not have faith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dirty="0" smtClean="0"/>
              <a:t>Born of water orally</a:t>
            </a:r>
            <a:endParaRPr lang="en-US" dirty="0" smtClean="0"/>
          </a:p>
          <a:p>
            <a:pPr lvl="2"/>
            <a:r>
              <a:rPr lang="en-US" dirty="0" smtClean="0"/>
              <a:t>Never heard it taught</a:t>
            </a:r>
          </a:p>
          <a:p>
            <a:pPr marL="868680" lvl="1" indent="-457200"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452E0E"/>
                </a:solidFill>
              </a:rPr>
              <a:t>A subnormal new birth?</a:t>
            </a:r>
            <a:endParaRPr lang="en-US" sz="3200" b="1" dirty="0">
              <a:solidFill>
                <a:srgbClr val="452E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84693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Difficulties:</a:t>
            </a:r>
          </a:p>
          <a:p>
            <a:pPr lvl="1"/>
            <a:r>
              <a:rPr lang="en-US" dirty="0"/>
              <a:t>Bible teaches COMPLETE apostolic experience</a:t>
            </a:r>
          </a:p>
          <a:p>
            <a:pPr lvl="2"/>
            <a:r>
              <a:rPr lang="en-US" dirty="0"/>
              <a:t>No exceptions</a:t>
            </a:r>
          </a:p>
          <a:p>
            <a:pPr lvl="1"/>
            <a:r>
              <a:rPr lang="en-US" dirty="0"/>
              <a:t>Many have received Holy Ghost, speaking in tongues</a:t>
            </a:r>
          </a:p>
          <a:p>
            <a:pPr lvl="2"/>
            <a:r>
              <a:rPr lang="en-US" dirty="0"/>
              <a:t>Never </a:t>
            </a:r>
            <a:r>
              <a:rPr lang="en-US" dirty="0" smtClean="0"/>
              <a:t>heard it </a:t>
            </a:r>
            <a:r>
              <a:rPr lang="en-US" dirty="0"/>
              <a:t>taught</a:t>
            </a:r>
          </a:p>
          <a:p>
            <a:pPr marL="868680" lvl="1" indent="-457200"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452E0E"/>
                </a:solidFill>
              </a:rPr>
              <a:t>A subnormal new birth?</a:t>
            </a:r>
            <a:endParaRPr lang="en-US" sz="3200" b="1" dirty="0">
              <a:solidFill>
                <a:srgbClr val="452E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3642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7234518" cy="3877815"/>
          </a:xfrm>
        </p:spPr>
        <p:txBody>
          <a:bodyPr>
            <a:normAutofit/>
          </a:bodyPr>
          <a:lstStyle/>
          <a:p>
            <a:r>
              <a:rPr lang="en-US" dirty="0" smtClean="0"/>
              <a:t>Views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dirty="0" smtClean="0"/>
              <a:t>Cannot go to heaven; sinful nature</a:t>
            </a:r>
          </a:p>
          <a:p>
            <a:pPr lvl="2"/>
            <a:r>
              <a:rPr lang="en-US" dirty="0" smtClean="0"/>
              <a:t>Catholics</a:t>
            </a:r>
          </a:p>
          <a:p>
            <a:pPr lvl="3"/>
            <a:r>
              <a:rPr lang="en-US" dirty="0" smtClean="0"/>
              <a:t>Limbo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dirty="0" smtClean="0"/>
              <a:t>Will go to heaven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dirty="0" smtClean="0"/>
              <a:t>Resurrected in Millennium</a:t>
            </a:r>
          </a:p>
          <a:p>
            <a:pPr lvl="2"/>
            <a:r>
              <a:rPr lang="en-US" dirty="0" smtClean="0"/>
              <a:t>Jehovah’s Witnesses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dirty="0" smtClean="0"/>
              <a:t>God judges infants on foreknowledge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dirty="0" smtClean="0"/>
              <a:t>Based on parent’s salvation</a:t>
            </a:r>
          </a:p>
          <a:p>
            <a:pPr marL="868680" lvl="1" indent="-457200">
              <a:buFont typeface="+mj-lt"/>
              <a:buAutoNum type="arabicPeriod"/>
            </a:pPr>
            <a:endParaRPr lang="en-US" dirty="0" smtClean="0"/>
          </a:p>
          <a:p>
            <a:pPr marL="1234440" lvl="2" indent="-457200">
              <a:buFont typeface="+mj-lt"/>
              <a:buAutoNum type="arabicPeriod"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Destiny of infants</a:t>
            </a:r>
            <a:endParaRPr lang="en-US" sz="3600" b="1" dirty="0"/>
          </a:p>
        </p:txBody>
      </p:sp>
      <p:pic>
        <p:nvPicPr>
          <p:cNvPr id="5" name="Picture 4" descr="imgname--the_debate_on_infant_male_circumcision---50226711--4180913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1936" y="3082543"/>
            <a:ext cx="2829389" cy="18862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392658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Knowledge &amp; opportunity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Much is given; much is required</a:t>
            </a:r>
          </a:p>
          <a:p>
            <a:pPr lvl="1"/>
            <a:r>
              <a:rPr lang="en-US" dirty="0" smtClean="0"/>
              <a:t>Luke 12:48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Hypocrites</a:t>
            </a:r>
          </a:p>
          <a:p>
            <a:pPr lvl="1"/>
            <a:r>
              <a:rPr lang="en-US" dirty="0"/>
              <a:t>Mark 12:38-</a:t>
            </a:r>
            <a:r>
              <a:rPr lang="en-US" dirty="0" smtClean="0"/>
              <a:t>40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Backsliders</a:t>
            </a:r>
          </a:p>
          <a:p>
            <a:pPr lvl="1"/>
            <a:r>
              <a:rPr lang="en-US" dirty="0"/>
              <a:t>Matthew 12:43-45; II Peter 2:20-</a:t>
            </a:r>
            <a:r>
              <a:rPr lang="en-US" dirty="0" smtClean="0"/>
              <a:t>22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452E0E"/>
                </a:solidFill>
              </a:rPr>
              <a:t>Degrees of Punishment</a:t>
            </a:r>
            <a:endParaRPr lang="en-US" sz="3200" b="1" dirty="0">
              <a:solidFill>
                <a:srgbClr val="452E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05709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4"/>
            </a:pPr>
            <a:r>
              <a:rPr lang="en-US" dirty="0" smtClean="0"/>
              <a:t>Saint’s works; sinner’s works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en-US" dirty="0" smtClean="0"/>
              <a:t>Knowledge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en-US" dirty="0" smtClean="0"/>
              <a:t>Good deeds</a:t>
            </a:r>
          </a:p>
          <a:p>
            <a:pPr lvl="1"/>
            <a:r>
              <a:rPr lang="en-US" dirty="0" smtClean="0"/>
              <a:t>Reward</a:t>
            </a:r>
          </a:p>
          <a:p>
            <a:pPr marL="457200" indent="-457200">
              <a:buFont typeface="+mj-lt"/>
              <a:buAutoNum type="arabicPeriod" startAt="4"/>
            </a:pPr>
            <a:endParaRPr lang="en-US" dirty="0" smtClean="0"/>
          </a:p>
          <a:p>
            <a:pPr marL="457200" indent="-457200">
              <a:buFont typeface="+mj-lt"/>
              <a:buAutoNum type="arabicPeriod" startAt="4"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452E0E"/>
                </a:solidFill>
              </a:rPr>
              <a:t>Degrees of Punishment</a:t>
            </a:r>
            <a:endParaRPr lang="en-US" sz="3200" b="1" dirty="0">
              <a:solidFill>
                <a:srgbClr val="452E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340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3943855" cy="3877815"/>
          </a:xfrm>
        </p:spPr>
        <p:txBody>
          <a:bodyPr/>
          <a:lstStyle/>
          <a:p>
            <a:r>
              <a:rPr lang="en-US" dirty="0" smtClean="0"/>
              <a:t>God alone judges salvation</a:t>
            </a:r>
          </a:p>
          <a:p>
            <a:r>
              <a:rPr lang="en-US" dirty="0" smtClean="0"/>
              <a:t>God is sovereign in bestowal of mercy</a:t>
            </a:r>
          </a:p>
          <a:p>
            <a:r>
              <a:rPr lang="en-US" dirty="0" smtClean="0"/>
              <a:t>Bible is sole authority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/>
              <a:t>Basic Principles</a:t>
            </a:r>
            <a:endParaRPr lang="en-US" sz="40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pic>
        <p:nvPicPr>
          <p:cNvPr id="6" name="Picture 5" descr="bible-sepia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0688" y="2129280"/>
            <a:ext cx="2716911" cy="38454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58557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03417" y="2248347"/>
            <a:ext cx="3360230" cy="3877815"/>
          </a:xfrm>
        </p:spPr>
        <p:txBody>
          <a:bodyPr/>
          <a:lstStyle/>
          <a:p>
            <a:r>
              <a:rPr lang="en-US" dirty="0"/>
              <a:t>Don’t formulate doctrine on unusual situations</a:t>
            </a:r>
          </a:p>
          <a:p>
            <a:r>
              <a:rPr lang="en-US" dirty="0"/>
              <a:t>Loving Judge</a:t>
            </a:r>
          </a:p>
          <a:p>
            <a:r>
              <a:rPr lang="en-US" dirty="0"/>
              <a:t>Can’t compromise His </a:t>
            </a:r>
            <a:r>
              <a:rPr lang="en-US" dirty="0" smtClean="0"/>
              <a:t>plan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/>
              <a:t>Basic Principles</a:t>
            </a:r>
            <a:endParaRPr lang="en-US" sz="40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pic>
        <p:nvPicPr>
          <p:cNvPr id="5" name="Picture 4" descr="god-judges-no-on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309" y="2181269"/>
            <a:ext cx="2874012" cy="37496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96486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8" y="2248347"/>
            <a:ext cx="7249458" cy="3877815"/>
          </a:xfrm>
        </p:spPr>
        <p:txBody>
          <a:bodyPr/>
          <a:lstStyle/>
          <a:p>
            <a:r>
              <a:rPr lang="en-US" dirty="0" smtClean="0"/>
              <a:t>Exception?</a:t>
            </a:r>
            <a:endParaRPr lang="en-US" dirty="0" smtClean="0"/>
          </a:p>
          <a:p>
            <a:pPr lvl="1"/>
            <a:r>
              <a:rPr lang="en-US" dirty="0" smtClean="0"/>
              <a:t>John 3:5</a:t>
            </a:r>
          </a:p>
          <a:p>
            <a:r>
              <a:rPr lang="en-US" dirty="0" smtClean="0"/>
              <a:t>Witness in creation</a:t>
            </a:r>
          </a:p>
          <a:p>
            <a:pPr lvl="1"/>
            <a:r>
              <a:rPr lang="en-US" dirty="0" smtClean="0"/>
              <a:t>Romans 1:19-20</a:t>
            </a:r>
          </a:p>
          <a:p>
            <a:r>
              <a:rPr lang="en-US" dirty="0" smtClean="0"/>
              <a:t>Conscience</a:t>
            </a:r>
          </a:p>
          <a:p>
            <a:pPr lvl="1"/>
            <a:r>
              <a:rPr lang="en-US" dirty="0" smtClean="0"/>
              <a:t>Sincerity</a:t>
            </a:r>
          </a:p>
          <a:p>
            <a:r>
              <a:rPr lang="en-US" dirty="0" smtClean="0"/>
              <a:t>Salvation: grace!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/>
              <a:t>Are the heathen lost?</a:t>
            </a:r>
            <a:endParaRPr lang="en-US" sz="40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pic>
        <p:nvPicPr>
          <p:cNvPr id="5" name="Picture 4" descr="2hs-2009-05-a-print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836" y="2659190"/>
            <a:ext cx="4333917" cy="24284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026226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</a:t>
            </a:r>
          </a:p>
          <a:p>
            <a:r>
              <a:rPr lang="en-US" dirty="0" smtClean="0"/>
              <a:t>Not enough:</a:t>
            </a:r>
          </a:p>
          <a:p>
            <a:pPr lvl="1"/>
            <a:r>
              <a:rPr lang="en-US" dirty="0" smtClean="0"/>
              <a:t>Morality</a:t>
            </a:r>
          </a:p>
          <a:p>
            <a:pPr lvl="1"/>
            <a:r>
              <a:rPr lang="en-US" dirty="0" smtClean="0"/>
              <a:t>Sincerity</a:t>
            </a:r>
          </a:p>
          <a:p>
            <a:pPr lvl="1"/>
            <a:r>
              <a:rPr lang="en-US" dirty="0" smtClean="0"/>
              <a:t>Good works</a:t>
            </a:r>
          </a:p>
          <a:p>
            <a:pPr marL="0" indent="0">
              <a:buNone/>
            </a:pPr>
            <a:r>
              <a:rPr lang="en-US" b="1" dirty="0" smtClean="0"/>
              <a:t>The heart!</a:t>
            </a:r>
          </a:p>
          <a:p>
            <a:r>
              <a:rPr lang="en-US" dirty="0" smtClean="0"/>
              <a:t>Jeremiah 17:9-10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k-SK" sz="3200" b="1" dirty="0" smtClean="0">
                <a:solidFill>
                  <a:schemeClr val="tx2">
                    <a:lumMod val="50000"/>
                  </a:schemeClr>
                </a:solidFill>
              </a:rPr>
              <a:t>Moral and sincere people</a:t>
            </a:r>
            <a:endParaRPr lang="en-US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6" name="Picture 5" descr="heart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5577" y="2248347"/>
            <a:ext cx="3399175" cy="33515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233393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Gospel</a:t>
            </a:r>
          </a:p>
          <a:p>
            <a:pPr lvl="1"/>
            <a:r>
              <a:rPr lang="en-US" dirty="0" smtClean="0"/>
              <a:t>Apostolic believers</a:t>
            </a:r>
          </a:p>
          <a:p>
            <a:r>
              <a:rPr lang="en-US" dirty="0" err="1" smtClean="0"/>
              <a:t>Apollos</a:t>
            </a:r>
            <a:endParaRPr lang="en-US" dirty="0" smtClean="0"/>
          </a:p>
          <a:p>
            <a:r>
              <a:rPr lang="en-US" dirty="0" smtClean="0"/>
              <a:t>Conception stage </a:t>
            </a:r>
          </a:p>
          <a:p>
            <a:pPr lvl="1"/>
            <a:r>
              <a:rPr lang="en-US" dirty="0" smtClean="0"/>
              <a:t>New birth</a:t>
            </a:r>
          </a:p>
          <a:p>
            <a:pPr lvl="1"/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 smtClean="0"/>
              <a:t>Those who profess Christ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1888067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 plan of salvation</a:t>
            </a:r>
          </a:p>
          <a:p>
            <a:pPr lvl="1"/>
            <a:r>
              <a:rPr lang="en-US" dirty="0" smtClean="0"/>
              <a:t>Baptism</a:t>
            </a:r>
          </a:p>
          <a:p>
            <a:pPr lvl="1"/>
            <a:r>
              <a:rPr lang="en-US" dirty="0" smtClean="0"/>
              <a:t>Holy Ghost</a:t>
            </a:r>
          </a:p>
          <a:p>
            <a:pPr lvl="2"/>
            <a:r>
              <a:rPr lang="en-US" dirty="0" smtClean="0"/>
              <a:t>Speaking in tongues</a:t>
            </a:r>
            <a:endParaRPr lang="en-US" dirty="0"/>
          </a:p>
          <a:p>
            <a:r>
              <a:rPr lang="en-US" dirty="0" smtClean="0"/>
              <a:t>Reformation</a:t>
            </a:r>
          </a:p>
          <a:p>
            <a:pPr lvl="1"/>
            <a:r>
              <a:rPr lang="en-US" dirty="0" smtClean="0"/>
              <a:t>Michael Servetus</a:t>
            </a:r>
          </a:p>
          <a:p>
            <a:pPr lvl="1"/>
            <a:r>
              <a:rPr lang="en-US" dirty="0" smtClean="0"/>
              <a:t>Luther</a:t>
            </a:r>
          </a:p>
          <a:p>
            <a:pPr lvl="1"/>
            <a:r>
              <a:rPr lang="en-US" dirty="0" smtClean="0"/>
              <a:t>Zwingli</a:t>
            </a:r>
          </a:p>
          <a:p>
            <a:pPr lvl="1"/>
            <a:r>
              <a:rPr lang="en-US" dirty="0" smtClean="0"/>
              <a:t>Calvin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452E0E"/>
                </a:solidFill>
              </a:rPr>
              <a:t>Professing Christians in Church History</a:t>
            </a:r>
            <a:endParaRPr lang="en-US" sz="3200" b="1" dirty="0">
              <a:solidFill>
                <a:srgbClr val="452E0E"/>
              </a:solidFill>
            </a:endParaRPr>
          </a:p>
        </p:txBody>
      </p:sp>
      <p:pic>
        <p:nvPicPr>
          <p:cNvPr id="5" name="Picture 4" descr="ncd07767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5214" y="2179870"/>
            <a:ext cx="2354621" cy="3946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778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7234518" cy="3877815"/>
          </a:xfrm>
        </p:spPr>
        <p:txBody>
          <a:bodyPr>
            <a:normAutofit/>
          </a:bodyPr>
          <a:lstStyle/>
          <a:p>
            <a:r>
              <a:rPr lang="en-US" dirty="0" smtClean="0"/>
              <a:t>Hebrews 9:27</a:t>
            </a:r>
          </a:p>
          <a:p>
            <a:r>
              <a:rPr lang="en-US" dirty="0" smtClean="0"/>
              <a:t>John 5:28-29</a:t>
            </a:r>
          </a:p>
          <a:p>
            <a:r>
              <a:rPr lang="en-US" dirty="0" smtClean="0"/>
              <a:t>Revelation 20:13</a:t>
            </a:r>
          </a:p>
          <a:p>
            <a:r>
              <a:rPr lang="en-US" dirty="0" smtClean="0"/>
              <a:t>Doctrine of 2</a:t>
            </a:r>
            <a:r>
              <a:rPr lang="en-US" baseline="30000" dirty="0" smtClean="0"/>
              <a:t>nd</a:t>
            </a:r>
            <a:r>
              <a:rPr lang="en-US" dirty="0" smtClean="0"/>
              <a:t> chance</a:t>
            </a:r>
          </a:p>
          <a:p>
            <a:pPr lvl="1"/>
            <a:r>
              <a:rPr lang="en-US" dirty="0" smtClean="0"/>
              <a:t>Paul’s allusion to baptism for dead</a:t>
            </a:r>
          </a:p>
          <a:p>
            <a:pPr lvl="2"/>
            <a:r>
              <a:rPr lang="en-US" dirty="0" smtClean="0"/>
              <a:t>1 Corinthians 15:29</a:t>
            </a:r>
          </a:p>
          <a:p>
            <a:pPr lvl="1"/>
            <a:r>
              <a:rPr lang="en-US" dirty="0" smtClean="0"/>
              <a:t>Spirits in Noah’s day</a:t>
            </a:r>
          </a:p>
          <a:p>
            <a:pPr lvl="2"/>
            <a:r>
              <a:rPr lang="en-US" dirty="0" smtClean="0"/>
              <a:t>1 Peter 3:18-20</a:t>
            </a: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A second chance after death?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4108896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Apostolic pattern</a:t>
            </a:r>
          </a:p>
          <a:p>
            <a:pPr lvl="1"/>
            <a:r>
              <a:rPr lang="en-US" dirty="0" smtClean="0"/>
              <a:t>Less than full conformity?</a:t>
            </a:r>
          </a:p>
          <a:p>
            <a:r>
              <a:rPr lang="en-US" dirty="0" smtClean="0"/>
              <a:t>OT examples:</a:t>
            </a:r>
          </a:p>
          <a:p>
            <a:pPr lvl="1"/>
            <a:r>
              <a:rPr lang="en-US" dirty="0" err="1" smtClean="0"/>
              <a:t>Jethro</a:t>
            </a:r>
            <a:endParaRPr lang="en-US" dirty="0"/>
          </a:p>
          <a:p>
            <a:pPr lvl="1"/>
            <a:r>
              <a:rPr lang="en-US" dirty="0" smtClean="0"/>
              <a:t>Balaam</a:t>
            </a:r>
          </a:p>
          <a:p>
            <a:pPr lvl="1"/>
            <a:r>
              <a:rPr lang="en-US" dirty="0" smtClean="0"/>
              <a:t>Nineveh</a:t>
            </a:r>
            <a:endParaRPr lang="en-US" dirty="0" smtClean="0"/>
          </a:p>
          <a:p>
            <a:pPr lvl="1"/>
            <a:endParaRPr lang="en-US" dirty="0" smtClean="0"/>
          </a:p>
          <a:p>
            <a:pPr marL="868680" lvl="1" indent="-457200"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452E0E"/>
                </a:solidFill>
              </a:rPr>
              <a:t>A subnormal new birth?</a:t>
            </a:r>
            <a:endParaRPr lang="en-US" sz="3200" b="1" dirty="0">
              <a:solidFill>
                <a:srgbClr val="452E0E"/>
              </a:solidFill>
            </a:endParaRPr>
          </a:p>
        </p:txBody>
      </p:sp>
      <p:pic>
        <p:nvPicPr>
          <p:cNvPr id="6" name="Picture 5" descr="JonahPreachingatNineveh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3177" y="2210562"/>
            <a:ext cx="3194482" cy="3855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739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Precedent">
      <a:majorFont>
        <a:latin typeface="Perpetua Titling MT"/>
        <a:ea typeface=""/>
        <a:cs typeface=""/>
        <a:font script="Jpan" typeface="ＭＳ Ｐ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Ｐ明朝"/>
        <a:font script="Hans" typeface="宋体"/>
        <a:font script="Hant" typeface="新細明體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Hardcover.thmx</Template>
  <TotalTime>46908</TotalTime>
  <Words>433</Words>
  <Application>Microsoft Macintosh PowerPoint</Application>
  <PresentationFormat>On-screen Show (4:3)</PresentationFormat>
  <Paragraphs>122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Hardcover</vt:lpstr>
      <vt:lpstr>The New Birth</vt:lpstr>
      <vt:lpstr>Basic Principles</vt:lpstr>
      <vt:lpstr>Basic Principles</vt:lpstr>
      <vt:lpstr>Are the heathen lost?</vt:lpstr>
      <vt:lpstr>Moral and sincere people</vt:lpstr>
      <vt:lpstr>Those who profess Christ</vt:lpstr>
      <vt:lpstr>Professing Christians in Church History</vt:lpstr>
      <vt:lpstr>A second chance after death?</vt:lpstr>
      <vt:lpstr>A subnormal new birth?</vt:lpstr>
      <vt:lpstr>A subnormal new birth?</vt:lpstr>
      <vt:lpstr>A subnormal new birth?</vt:lpstr>
      <vt:lpstr>Destiny of infants</vt:lpstr>
      <vt:lpstr>Degrees of Punishment</vt:lpstr>
      <vt:lpstr>Degrees of Punishment</vt:lpstr>
    </vt:vector>
  </TitlesOfParts>
  <Manager/>
  <Company> 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New Birth</dc:title>
  <dc:subject/>
  <dc:creator>Kaylin Shirley</dc:creator>
  <cp:keywords/>
  <dc:description/>
  <cp:lastModifiedBy>Kaylin Shirley</cp:lastModifiedBy>
  <cp:revision>187</cp:revision>
  <dcterms:created xsi:type="dcterms:W3CDTF">2011-12-14T01:10:54Z</dcterms:created>
  <dcterms:modified xsi:type="dcterms:W3CDTF">2012-04-17T10:41:30Z</dcterms:modified>
  <cp:category/>
</cp:coreProperties>
</file>