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6" r:id="rId10"/>
    <p:sldId id="268" r:id="rId11"/>
    <p:sldId id="269" r:id="rId12"/>
    <p:sldId id="271" r:id="rId13"/>
    <p:sldId id="270" r:id="rId14"/>
    <p:sldId id="272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FD9F4-7F6A-2247-8D9E-6BA9B0B37E39}" type="datetimeFigureOut">
              <a:rPr lang="en-US" smtClean="0"/>
              <a:t>2/9/12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260F2-7FB7-274E-9DF2-E7F75E925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805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BA6D22-08A3-134D-9F95-EF5EFB6CCFED}" type="datetimeFigureOut">
              <a:rPr lang="en-US" smtClean="0"/>
              <a:t>2/9/12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9A0D1-BB41-5D41-B4DD-7E9122B51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001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FBD6A33-6955-504F-A1C3-841717EFEE39}" type="datetime1">
              <a:rPr lang="en-US" smtClean="0"/>
              <a:t>2/13/12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The New Birth: The Gospel of Jesus Christ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4FC1D-D044-2641-8892-3EE5BF6C1ECF}" type="datetime1">
              <a:rPr lang="en-US" smtClean="0"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The Gospel of Jesus Christ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2784E-2932-864F-8784-538C466D5E32}" type="datetime1">
              <a:rPr lang="en-US" smtClean="0"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The Gospel of Jesus Christ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C8DCA-4428-F94D-B0EE-A64619B77736}" type="datetime1">
              <a:rPr lang="en-US" smtClean="0"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The Gospel of Jesus Christ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FB509-B0B5-C443-B927-2AD80A749A9D}" type="datetime1">
              <a:rPr lang="en-US" smtClean="0"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The Gospel of Jesus Christ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21C0-AECE-1145-A648-2D5D2ED4F9A9}" type="datetime1">
              <a:rPr lang="en-US" smtClean="0"/>
              <a:t>2/13/12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The Gospel of Jesus Christ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B2AF-B05F-164F-B189-E4B34A130E2C}" type="datetime1">
              <a:rPr lang="en-US" smtClean="0"/>
              <a:t>2/13/12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The Gospel of Jesus Christ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363B-25ED-1143-9066-4B7F4ED12BD1}" type="datetime1">
              <a:rPr lang="en-US" smtClean="0"/>
              <a:t>2/13/12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The Gospel of Jesus Christ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7960C-3991-BE47-882B-1BF428EBC8CC}" type="datetime1">
              <a:rPr lang="en-US" smtClean="0"/>
              <a:t>2/13/12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The Gospel of Jesus Christ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C155D-8512-1345-AA2A-40A53DB9165C}" type="datetime1">
              <a:rPr lang="en-US" smtClean="0"/>
              <a:t>2/13/12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The Gospel of Jesus Christ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4C501-D636-D249-A485-BFBF82C3A86D}" type="datetime1">
              <a:rPr lang="en-US" smtClean="0"/>
              <a:t>2/13/12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The Gospel of Jesus Christ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51375F9-AE78-A640-8626-C8158A1B5CF7}" type="datetime1">
              <a:rPr lang="en-US" smtClean="0"/>
              <a:t>2/13/12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The New Birth: The Gospel of Jesus Christ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New Birth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b="1" dirty="0" smtClean="0"/>
              <a:t>3. The Gospel of Jesus Christ</a:t>
            </a:r>
            <a:endParaRPr lang="en-US" sz="3200" b="1" dirty="0" smtClean="0"/>
          </a:p>
          <a:p>
            <a:r>
              <a:rPr lang="en-US" dirty="0" smtClean="0"/>
              <a:t>David K. Bernard 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603225"/>
            <a:ext cx="6589059" cy="11546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latin typeface="Capitals"/>
                <a:cs typeface="Capitals"/>
              </a:rPr>
              <a:t>Global University of Theological Studies</a:t>
            </a:r>
            <a:endParaRPr lang="en-US" sz="3600" dirty="0">
              <a:latin typeface="Capitals"/>
              <a:cs typeface="Capital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The Gospel of Jesus Christ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767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Saul of Tarsus</a:t>
            </a:r>
          </a:p>
          <a:p>
            <a:pPr lvl="1"/>
            <a:r>
              <a:rPr lang="en-US" dirty="0" smtClean="0"/>
              <a:t>Apostle Paul</a:t>
            </a:r>
          </a:p>
          <a:p>
            <a:r>
              <a:rPr lang="en-US" dirty="0" smtClean="0"/>
              <a:t>Acts 9:17</a:t>
            </a:r>
          </a:p>
          <a:p>
            <a:r>
              <a:rPr lang="en-US" dirty="0" smtClean="0"/>
              <a:t>Acts 22:16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The Gospel of Jesus Christ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Ananias’ message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58911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Questions: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“Have ye received the Holy Ghost since ye believed?	</a:t>
            </a:r>
          </a:p>
          <a:p>
            <a:pPr lvl="2"/>
            <a:r>
              <a:rPr lang="en-US" dirty="0" smtClean="0"/>
              <a:t>Acts 19:2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“Unto what then were you baptized?”</a:t>
            </a:r>
          </a:p>
          <a:p>
            <a:pPr lvl="2"/>
            <a:r>
              <a:rPr lang="en-US" dirty="0" smtClean="0"/>
              <a:t>Acts 19:3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The Gospel of Jesus Christ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Paul’s message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8107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Author unknown</a:t>
            </a:r>
          </a:p>
          <a:p>
            <a:pPr lvl="1"/>
            <a:r>
              <a:rPr lang="en-US" dirty="0" smtClean="0"/>
              <a:t>Paul?</a:t>
            </a:r>
          </a:p>
          <a:p>
            <a:pPr lvl="1"/>
            <a:r>
              <a:rPr lang="en-US" dirty="0" smtClean="0"/>
              <a:t>Hebrews 6:1</a:t>
            </a:r>
          </a:p>
          <a:p>
            <a:r>
              <a:rPr lang="en-US" dirty="0" smtClean="0"/>
              <a:t>Fundamental truths</a:t>
            </a:r>
          </a:p>
          <a:p>
            <a:pPr lvl="1"/>
            <a:r>
              <a:rPr lang="en-US" dirty="0" smtClean="0"/>
              <a:t>New covenant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The Gospel of Jesus Christ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452E0E"/>
                </a:solidFill>
              </a:rPr>
              <a:t>The Message of Hebrews</a:t>
            </a:r>
            <a:endParaRPr lang="en-US" sz="3200" dirty="0">
              <a:solidFill>
                <a:srgbClr val="452E0E"/>
              </a:solidFill>
            </a:endParaRPr>
          </a:p>
        </p:txBody>
      </p:sp>
      <p:pic>
        <p:nvPicPr>
          <p:cNvPr id="5" name="Picture 4" descr="The-book-of-Hebrew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143" y="2527490"/>
            <a:ext cx="4895899" cy="1872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12871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Salvation message</a:t>
            </a:r>
          </a:p>
          <a:p>
            <a:r>
              <a:rPr lang="en-US" dirty="0" smtClean="0"/>
              <a:t>1 John 5:5-6</a:t>
            </a:r>
          </a:p>
          <a:p>
            <a:r>
              <a:rPr lang="en-US" dirty="0" smtClean="0"/>
              <a:t>3 elements</a:t>
            </a:r>
          </a:p>
          <a:p>
            <a:pPr lvl="1"/>
            <a:r>
              <a:rPr lang="en-US" dirty="0" smtClean="0"/>
              <a:t>Spirit </a:t>
            </a:r>
          </a:p>
          <a:p>
            <a:pPr lvl="1"/>
            <a:r>
              <a:rPr lang="en-US" dirty="0" smtClean="0"/>
              <a:t>Water</a:t>
            </a:r>
          </a:p>
          <a:p>
            <a:pPr lvl="1"/>
            <a:r>
              <a:rPr lang="en-US" dirty="0" smtClean="0"/>
              <a:t>The Blood</a:t>
            </a:r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The Gospel of Jesus Christ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The Apostle John’s message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65114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Old Testament </a:t>
            </a:r>
            <a:r>
              <a:rPr lang="en-US" dirty="0" err="1" smtClean="0"/>
              <a:t>foreshadowings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Israelite’s deliverance from Egypt</a:t>
            </a:r>
          </a:p>
          <a:p>
            <a:pPr lvl="1"/>
            <a:r>
              <a:rPr lang="en-US" dirty="0" smtClean="0"/>
              <a:t>Tabernacle in the wilderness</a:t>
            </a:r>
          </a:p>
          <a:p>
            <a:pPr lvl="1"/>
            <a:r>
              <a:rPr lang="en-US" dirty="0" smtClean="0"/>
              <a:t>Priest’s consecration</a:t>
            </a:r>
          </a:p>
          <a:p>
            <a:pPr lvl="1"/>
            <a:r>
              <a:rPr lang="en-US" dirty="0" smtClean="0"/>
              <a:t>Israelites’ sacrifices</a:t>
            </a:r>
          </a:p>
          <a:p>
            <a:pPr lvl="1"/>
            <a:r>
              <a:rPr lang="en-US" dirty="0" smtClean="0"/>
              <a:t>Purification of:</a:t>
            </a:r>
          </a:p>
          <a:p>
            <a:pPr lvl="2"/>
            <a:r>
              <a:rPr lang="en-US" dirty="0" smtClean="0"/>
              <a:t> leprosy</a:t>
            </a:r>
          </a:p>
          <a:p>
            <a:pPr lvl="2"/>
            <a:r>
              <a:rPr lang="en-US" dirty="0" smtClean="0"/>
              <a:t>ceremonially unclean</a:t>
            </a:r>
          </a:p>
          <a:p>
            <a:pPr lvl="2"/>
            <a:r>
              <a:rPr lang="en-US" dirty="0" smtClean="0"/>
              <a:t>spoils of war</a:t>
            </a:r>
          </a:p>
          <a:p>
            <a:pPr lvl="1"/>
            <a:r>
              <a:rPr lang="en-US" dirty="0" smtClean="0"/>
              <a:t>Noah’s day:</a:t>
            </a:r>
          </a:p>
          <a:p>
            <a:pPr lvl="2"/>
            <a:r>
              <a:rPr lang="en-US" dirty="0" smtClean="0"/>
              <a:t>Water to destroy sin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The Gospel of Jesus Christ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452E0E"/>
                </a:solidFill>
              </a:rPr>
              <a:t>The Gospel in typology</a:t>
            </a:r>
            <a:endParaRPr lang="en-US" sz="3200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35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Gospel of Jesus:</a:t>
            </a:r>
          </a:p>
          <a:p>
            <a:pPr lvl="1"/>
            <a:r>
              <a:rPr lang="en-US" dirty="0" smtClean="0"/>
              <a:t>Salvation</a:t>
            </a:r>
          </a:p>
          <a:p>
            <a:r>
              <a:rPr lang="en-US" dirty="0" smtClean="0"/>
              <a:t>Application to our lives</a:t>
            </a:r>
          </a:p>
          <a:p>
            <a:r>
              <a:rPr lang="en-US" dirty="0" smtClean="0"/>
              <a:t>Romans 1:16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The Gospel of Jesus Christ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Saving faith and the gospel</a:t>
            </a:r>
            <a:endParaRPr lang="en-US" sz="3600" dirty="0"/>
          </a:p>
        </p:txBody>
      </p:sp>
      <p:pic>
        <p:nvPicPr>
          <p:cNvPr id="5" name="Picture 4" descr="fully-presenting-the-gospe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789" y="2423476"/>
            <a:ext cx="3845963" cy="34257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30453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“Good news” “Good message”</a:t>
            </a:r>
          </a:p>
          <a:p>
            <a:r>
              <a:rPr lang="en-US" dirty="0" smtClean="0"/>
              <a:t>Corinthians 15:1-4</a:t>
            </a:r>
          </a:p>
          <a:p>
            <a:r>
              <a:rPr lang="en-US" dirty="0" smtClean="0"/>
              <a:t>Christ’s </a:t>
            </a:r>
          </a:p>
          <a:p>
            <a:pPr lvl="1"/>
            <a:r>
              <a:rPr lang="en-US" dirty="0" smtClean="0"/>
              <a:t>Death</a:t>
            </a:r>
          </a:p>
          <a:p>
            <a:pPr lvl="1"/>
            <a:r>
              <a:rPr lang="en-US" dirty="0" smtClean="0"/>
              <a:t>Burial</a:t>
            </a:r>
          </a:p>
          <a:p>
            <a:pPr lvl="1"/>
            <a:r>
              <a:rPr lang="en-US" dirty="0" smtClean="0"/>
              <a:t>Resurrection</a:t>
            </a:r>
          </a:p>
          <a:p>
            <a:pPr lvl="1"/>
            <a:r>
              <a:rPr lang="en-US" dirty="0" smtClean="0"/>
              <a:t>Salvation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gospel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The Gospel of Jesus Christ</a:t>
            </a:r>
            <a:endParaRPr lang="en-US"/>
          </a:p>
        </p:txBody>
      </p:sp>
      <p:pic>
        <p:nvPicPr>
          <p:cNvPr id="7" name="Picture 6" descr="g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101" y="2749095"/>
            <a:ext cx="4196652" cy="33539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58557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with Christ’s death</a:t>
            </a:r>
          </a:p>
          <a:p>
            <a:pPr lvl="1"/>
            <a:r>
              <a:rPr lang="en-US" dirty="0" smtClean="0"/>
              <a:t>“old man”</a:t>
            </a:r>
          </a:p>
          <a:p>
            <a:pPr lvl="2"/>
            <a:r>
              <a:rPr lang="en-US" dirty="0" smtClean="0"/>
              <a:t>Dominion and control of sinful nature</a:t>
            </a:r>
          </a:p>
          <a:p>
            <a:r>
              <a:rPr lang="en-US" dirty="0" smtClean="0"/>
              <a:t>Romans 6:1-2, 6-7, 11-12, 14</a:t>
            </a:r>
            <a:endParaRPr lang="en-US" dirty="0" smtClean="0"/>
          </a:p>
          <a:p>
            <a:pPr lvl="1"/>
            <a:r>
              <a:rPr lang="en-US" dirty="0" smtClean="0"/>
              <a:t>Freedom from sin’s power</a:t>
            </a:r>
          </a:p>
          <a:p>
            <a:r>
              <a:rPr lang="en-US" dirty="0" smtClean="0"/>
              <a:t>Repentance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The Gospel of Jesus Christ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Death</a:t>
            </a:r>
            <a:endParaRPr lang="en-US" sz="3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393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Christ’s burial</a:t>
            </a:r>
          </a:p>
          <a:p>
            <a:r>
              <a:rPr lang="en-US" dirty="0" smtClean="0"/>
              <a:t>Romans 6:3-4</a:t>
            </a:r>
          </a:p>
          <a:p>
            <a:r>
              <a:rPr lang="en-US" dirty="0" smtClean="0"/>
              <a:t>Colossians 2:12 </a:t>
            </a:r>
          </a:p>
          <a:p>
            <a:pPr lvl="1"/>
            <a:r>
              <a:rPr lang="en-US" dirty="0" smtClean="0"/>
              <a:t>Buried with Christ</a:t>
            </a:r>
          </a:p>
          <a:p>
            <a:r>
              <a:rPr lang="en-US" dirty="0" smtClean="0"/>
              <a:t>Water baptism</a:t>
            </a:r>
          </a:p>
          <a:p>
            <a:pPr lvl="1"/>
            <a:r>
              <a:rPr lang="en-US" dirty="0" smtClean="0"/>
              <a:t>Applies Christ’s burial to our lives</a:t>
            </a:r>
          </a:p>
          <a:p>
            <a:pPr lvl="1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The Gospel of Jesus Christ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Burial</a:t>
            </a:r>
            <a:endParaRPr lang="en-US" dirty="0"/>
          </a:p>
        </p:txBody>
      </p:sp>
      <p:pic>
        <p:nvPicPr>
          <p:cNvPr id="6" name="Picture 5" descr="baptis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810" y="2126713"/>
            <a:ext cx="3422943" cy="2272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87011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Christ’s resurrection</a:t>
            </a:r>
          </a:p>
          <a:p>
            <a:pPr lvl="1"/>
            <a:r>
              <a:rPr lang="en-US" dirty="0" smtClean="0"/>
              <a:t>Gives us new life</a:t>
            </a:r>
            <a:endParaRPr lang="en-US" dirty="0" smtClean="0"/>
          </a:p>
          <a:p>
            <a:r>
              <a:rPr lang="en-US" dirty="0" smtClean="0"/>
              <a:t>New life</a:t>
            </a:r>
          </a:p>
          <a:p>
            <a:r>
              <a:rPr lang="en-US" dirty="0" smtClean="0"/>
              <a:t>Holy Spirit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The Gospel of Jesus Christ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452E0E"/>
                </a:solidFill>
              </a:rPr>
              <a:t>Resurrection</a:t>
            </a:r>
            <a:endParaRPr lang="en-US" sz="3200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778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Preparation for the Messiah</a:t>
            </a:r>
          </a:p>
          <a:p>
            <a:r>
              <a:rPr lang="en-US" dirty="0" smtClean="0"/>
              <a:t>Message: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Repent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Water baptism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Look for the One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The Gospel of Jesus Christ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John the </a:t>
            </a:r>
            <a:r>
              <a:rPr lang="en-US" sz="3600" dirty="0" err="1" smtClean="0"/>
              <a:t>baptist’s</a:t>
            </a:r>
            <a:r>
              <a:rPr lang="en-US" sz="3600" dirty="0" smtClean="0"/>
              <a:t> message</a:t>
            </a:r>
            <a:endParaRPr lang="en-US" sz="3600" dirty="0"/>
          </a:p>
        </p:txBody>
      </p:sp>
      <p:pic>
        <p:nvPicPr>
          <p:cNvPr id="6" name="Picture 5" descr="baptist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801" y="2079259"/>
            <a:ext cx="2982181" cy="39333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08896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His deity</a:t>
            </a:r>
          </a:p>
          <a:p>
            <a:r>
              <a:rPr lang="en-US" dirty="0" smtClean="0"/>
              <a:t>Comments to the Jews</a:t>
            </a:r>
          </a:p>
          <a:p>
            <a:r>
              <a:rPr lang="en-US" dirty="0" smtClean="0"/>
              <a:t>Words to Nicodemus</a:t>
            </a:r>
          </a:p>
          <a:p>
            <a:pPr lvl="1"/>
            <a:r>
              <a:rPr lang="en-US" dirty="0" smtClean="0"/>
              <a:t>Be born of Water and Spirit</a:t>
            </a:r>
          </a:p>
          <a:p>
            <a:r>
              <a:rPr lang="en-US" dirty="0" smtClean="0"/>
              <a:t>Promises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Go and teach all nations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Baptize them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I will be with you always</a:t>
            </a:r>
          </a:p>
          <a:p>
            <a:pPr marL="868680" lvl="1" indent="-45720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The Gospel of Jesus Christ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452E0E"/>
                </a:solidFill>
              </a:rPr>
              <a:t>Christ’s Message</a:t>
            </a:r>
            <a:endParaRPr lang="en-US" sz="3200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312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Keys of the kingdom</a:t>
            </a:r>
            <a:endParaRPr lang="en-US" dirty="0"/>
          </a:p>
          <a:p>
            <a:pPr lvl="1"/>
            <a:r>
              <a:rPr lang="en-US" dirty="0" smtClean="0"/>
              <a:t>Power through preaching</a:t>
            </a:r>
          </a:p>
          <a:p>
            <a:r>
              <a:rPr lang="en-US" dirty="0" smtClean="0"/>
              <a:t>True salvation message</a:t>
            </a:r>
            <a:endParaRPr lang="en-US" dirty="0" smtClean="0"/>
          </a:p>
          <a:p>
            <a:pPr lvl="1"/>
            <a:r>
              <a:rPr lang="en-US" dirty="0" smtClean="0"/>
              <a:t>Acts 2:38</a:t>
            </a:r>
          </a:p>
          <a:p>
            <a:pPr lvl="1"/>
            <a:r>
              <a:rPr lang="en-US" dirty="0" smtClean="0"/>
              <a:t>Acts 10:44-48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The Gospel of Jesus Christ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Peter’s message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07956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Philip</a:t>
            </a:r>
          </a:p>
          <a:p>
            <a:pPr lvl="1"/>
            <a:r>
              <a:rPr lang="en-US" dirty="0" smtClean="0"/>
              <a:t>Preached Christ</a:t>
            </a:r>
          </a:p>
          <a:p>
            <a:pPr lvl="1"/>
            <a:r>
              <a:rPr lang="en-US" dirty="0" smtClean="0"/>
              <a:t>Acts 8:5, 12</a:t>
            </a:r>
          </a:p>
          <a:p>
            <a:pPr lvl="1"/>
            <a:r>
              <a:rPr lang="en-US" dirty="0" smtClean="0"/>
              <a:t>Samaritans</a:t>
            </a:r>
          </a:p>
          <a:p>
            <a:pPr lvl="1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The Gospel of Jesus Christ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452E0E"/>
                </a:solidFill>
              </a:rPr>
              <a:t>Philip the evangelist’s message</a:t>
            </a:r>
            <a:endParaRPr lang="en-US" sz="3200" dirty="0">
              <a:solidFill>
                <a:srgbClr val="452E0E"/>
              </a:solidFill>
            </a:endParaRPr>
          </a:p>
        </p:txBody>
      </p:sp>
      <p:pic>
        <p:nvPicPr>
          <p:cNvPr id="6" name="Picture 5" descr="philip_delatou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1449" y="2248346"/>
            <a:ext cx="2853167" cy="36559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04483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Precedent">
      <a:majorFont>
        <a:latin typeface="Perpetua Titling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Hardcover.thmx</Template>
  <TotalTime>9954</TotalTime>
  <Words>455</Words>
  <Application>Microsoft Macintosh PowerPoint</Application>
  <PresentationFormat>On-screen Show (4:3)</PresentationFormat>
  <Paragraphs>113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Hardcover</vt:lpstr>
      <vt:lpstr>The New Birth</vt:lpstr>
      <vt:lpstr>What is the gospel</vt:lpstr>
      <vt:lpstr>Death</vt:lpstr>
      <vt:lpstr>Burial</vt:lpstr>
      <vt:lpstr>Resurrection</vt:lpstr>
      <vt:lpstr>John the baptist’s message</vt:lpstr>
      <vt:lpstr>Christ’s Message</vt:lpstr>
      <vt:lpstr>Peter’s message</vt:lpstr>
      <vt:lpstr>Philip the evangelist’s message</vt:lpstr>
      <vt:lpstr>Ananias’ message</vt:lpstr>
      <vt:lpstr>Paul’s message</vt:lpstr>
      <vt:lpstr>The Message of Hebrews</vt:lpstr>
      <vt:lpstr>The Apostle John’s message</vt:lpstr>
      <vt:lpstr>The Gospel in typology</vt:lpstr>
      <vt:lpstr>Saving faith and the gospel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Birth</dc:title>
  <dc:creator>Kaylin Shirley</dc:creator>
  <cp:lastModifiedBy>Kaylin Shirley</cp:lastModifiedBy>
  <cp:revision>48</cp:revision>
  <dcterms:created xsi:type="dcterms:W3CDTF">2011-12-14T01:10:54Z</dcterms:created>
  <dcterms:modified xsi:type="dcterms:W3CDTF">2012-02-15T00:40:39Z</dcterms:modified>
</cp:coreProperties>
</file>