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74" r:id="rId5"/>
    <p:sldId id="261" r:id="rId6"/>
    <p:sldId id="262" r:id="rId7"/>
    <p:sldId id="263" r:id="rId8"/>
    <p:sldId id="264" r:id="rId9"/>
    <p:sldId id="266" r:id="rId10"/>
    <p:sldId id="270" r:id="rId11"/>
    <p:sldId id="272" r:id="rId12"/>
    <p:sldId id="273" r:id="rId13"/>
    <p:sldId id="275" r:id="rId14"/>
    <p:sldId id="276" r:id="rId15"/>
    <p:sldId id="277" r:id="rId16"/>
    <p:sldId id="278" r:id="rId17"/>
    <p:sldId id="279" r:id="rId18"/>
    <p:sldId id="284" r:id="rId19"/>
    <p:sldId id="281" r:id="rId20"/>
    <p:sldId id="282" r:id="rId21"/>
    <p:sldId id="28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4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FD9F4-7F6A-2247-8D9E-6BA9B0B37E39}" type="datetimeFigureOut">
              <a:rPr lang="en-US" smtClean="0"/>
              <a:t>4/7/12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260F2-7FB7-274E-9DF2-E7F75E925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80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A6D22-08A3-134D-9F95-EF5EFB6CCFED}" type="datetimeFigureOut">
              <a:rPr lang="en-US" smtClean="0"/>
              <a:t>4/7/12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9A0D1-BB41-5D41-B4DD-7E9122B51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001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9E2306-C2D8-5D47-BF16-698186452F1F}" type="datetime1">
              <a:rPr lang="en-US" smtClean="0"/>
              <a:t>4/9/12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The New Birth: Speaking in Tongues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C5D6-7CBE-7449-A413-DE8575066726}" type="datetime1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9DEDD-D6EA-2644-978D-23330738AD10}" type="datetime1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45D6-CD49-5E4D-ABC8-4512C278DB11}" type="datetime1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5BD9-1DAF-8146-8822-9FC9F096F06F}" type="datetime1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D92-F9DD-9442-941D-3E0E1E279C5E}" type="datetime1">
              <a:rPr lang="en-US" smtClean="0"/>
              <a:t>4/9/12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287E1-43A3-C443-8DDE-A20F1E53179B}" type="datetime1">
              <a:rPr lang="en-US" smtClean="0"/>
              <a:t>4/9/12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14D6-9226-334F-8C60-4D5E3DDC4297}" type="datetime1">
              <a:rPr lang="en-US" smtClean="0"/>
              <a:t>4/9/12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0B6A-86EA-104F-A942-9CC3C07CEC74}" type="datetime1">
              <a:rPr lang="en-US" smtClean="0"/>
              <a:t>4/9/12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DE7CC-41F9-9B4E-9376-FBC2900C1B51}" type="datetime1">
              <a:rPr lang="en-US" smtClean="0"/>
              <a:t>4/9/12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A6E3-FAEE-4445-9F87-ADFCF4C6F44D}" type="datetime1">
              <a:rPr lang="en-US" smtClean="0"/>
              <a:t>4/9/12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B87704E-D3D5-2B4B-A2ED-8235CA7FF31A}" type="datetime1">
              <a:rPr lang="en-US" smtClean="0"/>
              <a:t>4/9/12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The New Birth: Speaking in Tongues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New Birth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b="1" dirty="0" smtClean="0"/>
              <a:t>9. Speaking in Tongues</a:t>
            </a:r>
            <a:endParaRPr lang="en-US" sz="3200" b="1" dirty="0" smtClean="0"/>
          </a:p>
          <a:p>
            <a:r>
              <a:rPr lang="en-US" dirty="0" smtClean="0"/>
              <a:t>David K. Bernard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603225"/>
            <a:ext cx="6589059" cy="1154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latin typeface="Capitals"/>
                <a:cs typeface="Capitals"/>
              </a:rPr>
              <a:t>Global University of Theological Studies</a:t>
            </a:r>
            <a:endParaRPr lang="en-US" sz="3600" dirty="0">
              <a:latin typeface="Capitals"/>
              <a:cs typeface="Capital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67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3877815"/>
          </a:xfrm>
        </p:spPr>
        <p:txBody>
          <a:bodyPr/>
          <a:lstStyle/>
          <a:p>
            <a:r>
              <a:rPr lang="en-US" dirty="0" smtClean="0"/>
              <a:t>Relationship between Spirit baptism and tongues:</a:t>
            </a:r>
          </a:p>
          <a:p>
            <a:pPr lvl="1"/>
            <a:r>
              <a:rPr lang="en-US" dirty="0" smtClean="0"/>
              <a:t>Faith and works</a:t>
            </a:r>
          </a:p>
          <a:p>
            <a:r>
              <a:rPr lang="en-US" dirty="0" smtClean="0"/>
              <a:t>Always accompanies Spirit baptism</a:t>
            </a:r>
          </a:p>
          <a:p>
            <a:r>
              <a:rPr lang="en-US" dirty="0" smtClean="0"/>
              <a:t>Biblical concept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Are tongues necessary?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565114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 Corinthians 1:25-29 </a:t>
            </a:r>
            <a:endParaRPr lang="en-US" dirty="0" smtClean="0"/>
          </a:p>
          <a:p>
            <a:r>
              <a:rPr lang="en-US" dirty="0" smtClean="0"/>
              <a:t>God chooses physical signs</a:t>
            </a:r>
          </a:p>
          <a:p>
            <a:pPr lvl="1"/>
            <a:r>
              <a:rPr lang="en-US" dirty="0" smtClean="0"/>
              <a:t>Rainbow to Noah</a:t>
            </a:r>
          </a:p>
          <a:p>
            <a:pPr lvl="1"/>
            <a:r>
              <a:rPr lang="en-US" dirty="0" smtClean="0"/>
              <a:t>Circumcision to Abraham</a:t>
            </a:r>
          </a:p>
          <a:p>
            <a:r>
              <a:rPr lang="en-US" dirty="0" smtClean="0"/>
              <a:t>Mark 16:17</a:t>
            </a:r>
          </a:p>
          <a:p>
            <a:r>
              <a:rPr lang="en-US" dirty="0" smtClean="0"/>
              <a:t>Tongue</a:t>
            </a:r>
          </a:p>
          <a:p>
            <a:pPr lvl="1"/>
            <a:r>
              <a:rPr lang="en-US" dirty="0" smtClean="0"/>
              <a:t>Difficult to control</a:t>
            </a:r>
          </a:p>
          <a:p>
            <a:pPr lvl="1"/>
            <a:r>
              <a:rPr lang="en-US" dirty="0" smtClean="0"/>
              <a:t>Symbolizes unity in church</a:t>
            </a:r>
          </a:p>
          <a:p>
            <a:pPr lvl="1"/>
            <a:r>
              <a:rPr lang="en-US" dirty="0" smtClean="0"/>
              <a:t>Certainty of experience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The Reasons for tongues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35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6" cy="3877815"/>
          </a:xfrm>
        </p:spPr>
        <p:txBody>
          <a:bodyPr/>
          <a:lstStyle/>
          <a:p>
            <a:r>
              <a:rPr lang="en-US" dirty="0" smtClean="0"/>
              <a:t>Fruit of the Spirit</a:t>
            </a:r>
          </a:p>
          <a:p>
            <a:pPr lvl="1"/>
            <a:r>
              <a:rPr lang="en-US" dirty="0" smtClean="0"/>
              <a:t>Galatians 5:22-23</a:t>
            </a:r>
          </a:p>
          <a:p>
            <a:r>
              <a:rPr lang="en-US" dirty="0" smtClean="0"/>
              <a:t>Love</a:t>
            </a:r>
          </a:p>
          <a:p>
            <a:pPr lvl="1"/>
            <a:r>
              <a:rPr lang="en-US" dirty="0" smtClean="0"/>
              <a:t>Ultimate test of true discipleship</a:t>
            </a:r>
          </a:p>
          <a:p>
            <a:r>
              <a:rPr lang="en-US" dirty="0" smtClean="0"/>
              <a:t>Counterfeit tongues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Not a sign of the spirit’s abiding presence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030453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Tongues:</a:t>
            </a:r>
          </a:p>
          <a:p>
            <a:pPr lvl="1"/>
            <a:r>
              <a:rPr lang="en-US" dirty="0" smtClean="0"/>
              <a:t>Reminder / confirmation of previous experience</a:t>
            </a:r>
          </a:p>
          <a:p>
            <a:r>
              <a:rPr lang="en-US" dirty="0" smtClean="0"/>
              <a:t>Gift of tongues</a:t>
            </a:r>
          </a:p>
          <a:p>
            <a:r>
              <a:rPr lang="en-US" dirty="0" smtClean="0"/>
              <a:t>Private edification</a:t>
            </a:r>
          </a:p>
          <a:p>
            <a:r>
              <a:rPr lang="en-US" dirty="0" smtClean="0"/>
              <a:t>Available to all Spirit-filled people</a:t>
            </a:r>
          </a:p>
          <a:p>
            <a:pPr lvl="1"/>
            <a:endParaRPr lang="en-US" dirty="0" smtClean="0"/>
          </a:p>
          <a:p>
            <a:pPr marL="868680" lvl="1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After the baptism of the spirit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739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Corinthians</a:t>
            </a:r>
          </a:p>
          <a:p>
            <a:pPr lvl="1"/>
            <a:r>
              <a:rPr lang="en-US" dirty="0" smtClean="0"/>
              <a:t>Saved believers</a:t>
            </a:r>
          </a:p>
          <a:p>
            <a:r>
              <a:rPr lang="en-US" dirty="0" smtClean="0"/>
              <a:t>Purpose:</a:t>
            </a:r>
          </a:p>
          <a:p>
            <a:pPr lvl="1"/>
            <a:r>
              <a:rPr lang="en-US" dirty="0" smtClean="0"/>
              <a:t>Instruction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The Gift of tongues</a:t>
            </a:r>
            <a:endParaRPr lang="en-US" sz="3600" b="1" dirty="0"/>
          </a:p>
        </p:txBody>
      </p:sp>
      <p:pic>
        <p:nvPicPr>
          <p:cNvPr id="5" name="Picture 4" descr="what-is-speaking-in-tongu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253" y="2248347"/>
            <a:ext cx="4867500" cy="36459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4944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Spirit of God gives utterance</a:t>
            </a:r>
          </a:p>
          <a:p>
            <a:r>
              <a:rPr lang="en-US" dirty="0" smtClean="0"/>
              <a:t>Receive Spirit</a:t>
            </a:r>
          </a:p>
          <a:p>
            <a:pPr lvl="1"/>
            <a:r>
              <a:rPr lang="en-US" dirty="0" smtClean="0"/>
              <a:t>Don</a:t>
            </a:r>
            <a:r>
              <a:rPr lang="fr-FR" dirty="0" smtClean="0"/>
              <a:t>’</a:t>
            </a:r>
            <a:r>
              <a:rPr lang="en-US" dirty="0" smtClean="0"/>
              <a:t>t seek tongues</a:t>
            </a:r>
          </a:p>
          <a:p>
            <a:r>
              <a:rPr lang="en-US" dirty="0" smtClean="0"/>
              <a:t>Not everyone will exercise public gift</a:t>
            </a:r>
          </a:p>
          <a:p>
            <a:pPr lvl="1"/>
            <a:r>
              <a:rPr lang="en-US" dirty="0"/>
              <a:t>I Corinthians 12:28-30 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How does speaking in tongues occur?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469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4589929" cy="387781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Miracles were only for apostles</a:t>
            </a:r>
          </a:p>
          <a:p>
            <a:pPr lvl="1"/>
            <a:r>
              <a:rPr lang="en-US" dirty="0" smtClean="0"/>
              <a:t>120 at </a:t>
            </a:r>
            <a:r>
              <a:rPr lang="en-US" dirty="0" smtClean="0"/>
              <a:t>P</a:t>
            </a:r>
            <a:r>
              <a:rPr lang="en-US" dirty="0" smtClean="0"/>
              <a:t>entecost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Only apostles could perform miracles</a:t>
            </a:r>
          </a:p>
          <a:p>
            <a:pPr lvl="1"/>
            <a:r>
              <a:rPr lang="en-US" dirty="0" smtClean="0"/>
              <a:t>Ananias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Only for apostles’ days </a:t>
            </a:r>
          </a:p>
          <a:p>
            <a:pPr lvl="1"/>
            <a:r>
              <a:rPr lang="en-US" dirty="0" smtClean="0"/>
              <a:t>Entire of church of all ages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Miracles exist today</a:t>
            </a:r>
            <a:endParaRPr lang="en-US" sz="3600" b="1" dirty="0"/>
          </a:p>
        </p:txBody>
      </p:sp>
      <p:pic>
        <p:nvPicPr>
          <p:cNvPr id="5" name="Picture 4" descr="Unknow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712" y="2584822"/>
            <a:ext cx="3450687" cy="23988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97233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 Corinthians 13:8-10 </a:t>
            </a:r>
            <a:endParaRPr lang="en-US" dirty="0" smtClean="0"/>
          </a:p>
          <a:p>
            <a:pPr lvl="1"/>
            <a:r>
              <a:rPr lang="en-US" dirty="0" smtClean="0"/>
              <a:t>Argument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Spiritual gifts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“That which is perfect” – Jesus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Tongues will cease with prophecy and knowledge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Bible and miracles</a:t>
            </a:r>
          </a:p>
          <a:p>
            <a:pPr lvl="1"/>
            <a:r>
              <a:rPr lang="en-US" dirty="0" smtClean="0"/>
              <a:t>Don’t have interchangeable functions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Tongues have not ceased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81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en-US" dirty="0" smtClean="0"/>
              <a:t>Comparison</a:t>
            </a:r>
          </a:p>
          <a:p>
            <a:pPr lvl="1"/>
            <a:r>
              <a:rPr lang="en-US" dirty="0" smtClean="0"/>
              <a:t>Spiritual growth – mental / physical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dirty="0" smtClean="0"/>
              <a:t>We aren’t perfect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dirty="0" smtClean="0"/>
              <a:t>Difficult to see ending of tongues with the Book of Revelation</a:t>
            </a:r>
          </a:p>
          <a:p>
            <a:pPr marL="457200" indent="-457200">
              <a:buFont typeface="+mj-lt"/>
              <a:buAutoNum type="arabicPeriod" startAt="5"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Tongues have not ceased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353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8" y="2248347"/>
            <a:ext cx="3887694" cy="3877815"/>
          </a:xfrm>
        </p:spPr>
        <p:txBody>
          <a:bodyPr/>
          <a:lstStyle/>
          <a:p>
            <a:r>
              <a:rPr lang="en-US" dirty="0" smtClean="0"/>
              <a:t>5 Biblical accounts</a:t>
            </a:r>
          </a:p>
          <a:p>
            <a:pPr lvl="1"/>
            <a:r>
              <a:rPr lang="en-US" dirty="0" smtClean="0"/>
              <a:t>Tongues</a:t>
            </a:r>
          </a:p>
          <a:p>
            <a:r>
              <a:rPr lang="en-US" dirty="0" smtClean="0"/>
              <a:t>Repent</a:t>
            </a:r>
          </a:p>
          <a:p>
            <a:r>
              <a:rPr lang="en-US" dirty="0" smtClean="0"/>
              <a:t>Believe</a:t>
            </a:r>
          </a:p>
          <a:p>
            <a:r>
              <a:rPr lang="en-US" dirty="0" smtClean="0"/>
              <a:t>Receive the Spirit</a:t>
            </a:r>
          </a:p>
          <a:p>
            <a:pPr lvl="1"/>
            <a:r>
              <a:rPr lang="en-US" dirty="0" smtClean="0"/>
              <a:t>Tongues come along with Spirit</a:t>
            </a:r>
            <a:endParaRPr lang="en-US" dirty="0" smtClean="0"/>
          </a:p>
          <a:p>
            <a:pPr marL="411480" lvl="1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Receiving the spirit without tongues?</a:t>
            </a:r>
            <a:endParaRPr lang="en-US" sz="3600" b="1" dirty="0"/>
          </a:p>
        </p:txBody>
      </p:sp>
      <p:pic>
        <p:nvPicPr>
          <p:cNvPr id="5" name="Picture 4" descr="bib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657" y="2502346"/>
            <a:ext cx="3846901" cy="33142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50962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“the supernatural gift of speaking in another language without </a:t>
            </a:r>
            <a:r>
              <a:rPr lang="en-US" dirty="0" smtClean="0"/>
              <a:t>its </a:t>
            </a:r>
            <a:r>
              <a:rPr lang="en-US" dirty="0"/>
              <a:t>having been learnt.” </a:t>
            </a:r>
            <a:endParaRPr lang="en-US" dirty="0" smtClean="0"/>
          </a:p>
          <a:p>
            <a:r>
              <a:rPr lang="en-US" dirty="0" smtClean="0"/>
              <a:t>4 passages:</a:t>
            </a:r>
          </a:p>
          <a:p>
            <a:pPr lvl="1"/>
            <a:r>
              <a:rPr lang="en-US" dirty="0"/>
              <a:t>Acts </a:t>
            </a:r>
            <a:r>
              <a:rPr lang="en-US" dirty="0" smtClean="0"/>
              <a:t>2</a:t>
            </a:r>
            <a:endParaRPr lang="en-US" dirty="0"/>
          </a:p>
          <a:p>
            <a:pPr lvl="1"/>
            <a:r>
              <a:rPr lang="en-US" dirty="0" smtClean="0"/>
              <a:t>Acts </a:t>
            </a:r>
            <a:r>
              <a:rPr lang="en-US" dirty="0"/>
              <a:t>10:44-</a:t>
            </a:r>
            <a:r>
              <a:rPr lang="en-US" dirty="0" smtClean="0"/>
              <a:t>47</a:t>
            </a:r>
            <a:endParaRPr lang="en-US" dirty="0"/>
          </a:p>
          <a:p>
            <a:pPr lvl="1"/>
            <a:r>
              <a:rPr lang="en-US" dirty="0" smtClean="0"/>
              <a:t>Acts </a:t>
            </a:r>
            <a:r>
              <a:rPr lang="en-US" dirty="0"/>
              <a:t>19:</a:t>
            </a:r>
            <a:r>
              <a:rPr lang="en-US" dirty="0" smtClean="0"/>
              <a:t>6</a:t>
            </a:r>
            <a:endParaRPr lang="en-US" dirty="0"/>
          </a:p>
          <a:p>
            <a:pPr lvl="1"/>
            <a:r>
              <a:rPr lang="en-US" dirty="0" smtClean="0"/>
              <a:t>I </a:t>
            </a:r>
            <a:r>
              <a:rPr lang="en-US" dirty="0"/>
              <a:t>Corinthians 12-14 </a:t>
            </a:r>
            <a:endParaRPr lang="en-US" dirty="0" smtClean="0"/>
          </a:p>
          <a:p>
            <a:r>
              <a:rPr lang="en-US" dirty="0" smtClean="0"/>
              <a:t>Observers recognize languages</a:t>
            </a:r>
          </a:p>
          <a:p>
            <a:r>
              <a:rPr lang="en-US" dirty="0" smtClean="0"/>
              <a:t>Gift from God</a:t>
            </a:r>
            <a:endParaRPr lang="en-US" dirty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Speaking in tongues defined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57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dirty="0"/>
              <a:t>M</a:t>
            </a:r>
            <a:r>
              <a:rPr lang="en-US" dirty="0" smtClean="0"/>
              <a:t>iraculous utterance of foreign language</a:t>
            </a:r>
          </a:p>
          <a:p>
            <a:pPr marL="457200" indent="-457200">
              <a:buAutoNum type="arabicPeriod"/>
            </a:pPr>
            <a:r>
              <a:rPr lang="en-US" dirty="0" smtClean="0"/>
              <a:t>Not gift of language for missionary purpose</a:t>
            </a:r>
          </a:p>
          <a:p>
            <a:pPr marL="457200" indent="-457200">
              <a:buAutoNum type="arabicPeriod"/>
            </a:pPr>
            <a:r>
              <a:rPr lang="en-US" dirty="0" smtClean="0"/>
              <a:t>Real language</a:t>
            </a:r>
          </a:p>
          <a:p>
            <a:pPr marL="457200" indent="-457200">
              <a:buAutoNum type="arabicPeriod"/>
            </a:pPr>
            <a:r>
              <a:rPr lang="en-US" dirty="0" smtClean="0"/>
              <a:t>Heavenly or human</a:t>
            </a:r>
          </a:p>
          <a:p>
            <a:pPr marL="457200" indent="-457200">
              <a:buAutoNum type="arabicPeriod"/>
            </a:pPr>
            <a:r>
              <a:rPr lang="en-US" dirty="0" smtClean="0"/>
              <a:t>Symbol of unity in church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Conclusion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00144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Functions: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Sign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Gift of tongues in devotions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Edification of assembly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Conclusion</a:t>
            </a:r>
            <a:endParaRPr lang="en-US" sz="3200" dirty="0"/>
          </a:p>
        </p:txBody>
      </p:sp>
      <p:pic>
        <p:nvPicPr>
          <p:cNvPr id="5" name="Picture 4" descr="88d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412" y="2499191"/>
            <a:ext cx="3361764" cy="25213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01744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Foretold role of tongues</a:t>
            </a:r>
          </a:p>
          <a:p>
            <a:pPr lvl="1"/>
            <a:r>
              <a:rPr lang="en-US" dirty="0" smtClean="0"/>
              <a:t>Invasion of Israel by foreigners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Associated tongues with rest and refreshing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Peter’s words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Paul applied to speaking in tongues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3200" b="1" dirty="0">
                <a:solidFill>
                  <a:schemeClr val="tx2">
                    <a:lumMod val="50000"/>
                  </a:schemeClr>
                </a:solidFill>
              </a:rPr>
              <a:t>Isaiah 28:11-12 </a:t>
            </a:r>
            <a:endParaRPr lang="en-US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393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tongues</a:t>
            </a:r>
          </a:p>
          <a:p>
            <a:pPr lvl="1"/>
            <a:r>
              <a:rPr lang="en-US" dirty="0" smtClean="0"/>
              <a:t>Verse 18</a:t>
            </a:r>
          </a:p>
          <a:p>
            <a:pPr lvl="1"/>
            <a:r>
              <a:rPr lang="sk-SK" i="1" dirty="0"/>
              <a:t>Isaiah 28:11-12 </a:t>
            </a:r>
            <a:endParaRPr lang="en-US" i="1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Mark 16:17</a:t>
            </a:r>
            <a:endParaRPr lang="en-US" b="1" dirty="0"/>
          </a:p>
        </p:txBody>
      </p:sp>
      <p:pic>
        <p:nvPicPr>
          <p:cNvPr id="5" name="Picture 4" descr="images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283" y="2248347"/>
            <a:ext cx="2476500" cy="3276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8806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120 Jewish disciples</a:t>
            </a:r>
          </a:p>
          <a:p>
            <a:pPr lvl="1"/>
            <a:r>
              <a:rPr lang="en-US" dirty="0" smtClean="0"/>
              <a:t>Acts 2:3</a:t>
            </a:r>
          </a:p>
          <a:p>
            <a:r>
              <a:rPr lang="en-US" dirty="0" smtClean="0"/>
              <a:t>Winds </a:t>
            </a:r>
          </a:p>
          <a:p>
            <a:r>
              <a:rPr lang="en-US" dirty="0" smtClean="0"/>
              <a:t>Tongues of fire</a:t>
            </a:r>
          </a:p>
          <a:p>
            <a:pPr lvl="1"/>
            <a:r>
              <a:rPr lang="en-US" dirty="0" smtClean="0"/>
              <a:t>Miraculous sign</a:t>
            </a:r>
          </a:p>
          <a:p>
            <a:pPr lvl="1"/>
            <a:r>
              <a:rPr lang="en-US" dirty="0" smtClean="0"/>
              <a:t>Evidence of H.G.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The Day of </a:t>
            </a:r>
            <a:r>
              <a:rPr lang="en-US" sz="3200" b="1" dirty="0" err="1" smtClean="0">
                <a:solidFill>
                  <a:srgbClr val="452E0E"/>
                </a:solidFill>
              </a:rPr>
              <a:t>pentecost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778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4978400" cy="3877815"/>
          </a:xfrm>
        </p:spPr>
        <p:txBody>
          <a:bodyPr>
            <a:normAutofit/>
          </a:bodyPr>
          <a:lstStyle/>
          <a:p>
            <a:r>
              <a:rPr lang="en-US" dirty="0" smtClean="0"/>
              <a:t>Acts 10:44-46</a:t>
            </a:r>
          </a:p>
          <a:p>
            <a:r>
              <a:rPr lang="en-US" dirty="0" smtClean="0"/>
              <a:t>Jewish beliefs:</a:t>
            </a:r>
          </a:p>
          <a:p>
            <a:pPr lvl="1"/>
            <a:r>
              <a:rPr lang="en-US" dirty="0" smtClean="0"/>
              <a:t>Convert to Judaism</a:t>
            </a:r>
          </a:p>
          <a:p>
            <a:r>
              <a:rPr lang="en-US" dirty="0" smtClean="0"/>
              <a:t>Cornelius and household DID receive H.G.</a:t>
            </a:r>
          </a:p>
          <a:p>
            <a:pPr lvl="1"/>
            <a:r>
              <a:rPr lang="en-US" dirty="0" smtClean="0"/>
              <a:t>Spoke in tongues</a:t>
            </a:r>
          </a:p>
          <a:p>
            <a:r>
              <a:rPr lang="en-US" dirty="0" smtClean="0"/>
              <a:t>Acts 11:15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Cornelius Spoke in tongues</a:t>
            </a:r>
            <a:endParaRPr lang="en-US" sz="3600" b="1" dirty="0"/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353" y="1867298"/>
            <a:ext cx="2946400" cy="41094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08896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Disciples of John the Baptist</a:t>
            </a:r>
          </a:p>
          <a:p>
            <a:pPr lvl="1"/>
            <a:r>
              <a:rPr lang="en-US" dirty="0" smtClean="0"/>
              <a:t>Acts 19:6</a:t>
            </a:r>
          </a:p>
          <a:p>
            <a:pPr lvl="1"/>
            <a:r>
              <a:rPr lang="en-US" dirty="0" smtClean="0"/>
              <a:t>All believers</a:t>
            </a:r>
          </a:p>
          <a:p>
            <a:pPr lvl="1"/>
            <a:r>
              <a:rPr lang="en-US" dirty="0" smtClean="0"/>
              <a:t>Norm for NT church</a:t>
            </a:r>
          </a:p>
          <a:p>
            <a:r>
              <a:rPr lang="en-US" dirty="0" smtClean="0"/>
              <a:t>Prophecy:	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speaking forth of the mind and counsel of </a:t>
            </a:r>
            <a:r>
              <a:rPr lang="en-US" dirty="0" smtClean="0"/>
              <a:t>God 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868680" lvl="1" indent="-457200">
              <a:buFont typeface="+mj-lt"/>
              <a:buAutoNum type="arabicPeriod"/>
            </a:pPr>
            <a:endParaRPr lang="en-US" dirty="0" smtClean="0"/>
          </a:p>
          <a:p>
            <a:pPr lvl="6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The Ephesians spoke in tongues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312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Observable phenomenon</a:t>
            </a:r>
          </a:p>
          <a:p>
            <a:pPr lvl="1"/>
            <a:r>
              <a:rPr lang="en-US" dirty="0" smtClean="0"/>
              <a:t>Supernatural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Particular sign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Everyone knew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Simon the Magician impressed by visible sign!</a:t>
            </a:r>
            <a:endParaRPr lang="en-US" dirty="0" smtClean="0"/>
          </a:p>
          <a:p>
            <a:pPr marL="411480" lvl="1" indent="0">
              <a:buNone/>
            </a:pP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The Samaritans spoke in tongues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907956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4276165" cy="3877815"/>
          </a:xfrm>
        </p:spPr>
        <p:txBody>
          <a:bodyPr>
            <a:normAutofit/>
          </a:bodyPr>
          <a:lstStyle/>
          <a:p>
            <a:r>
              <a:rPr lang="en-US" dirty="0" smtClean="0"/>
              <a:t>Acts 9</a:t>
            </a:r>
          </a:p>
          <a:p>
            <a:r>
              <a:rPr lang="en-US" dirty="0" smtClean="0"/>
              <a:t>1 Corinthians 14:18</a:t>
            </a:r>
          </a:p>
          <a:p>
            <a:pPr lvl="1"/>
            <a:r>
              <a:rPr lang="en-US" dirty="0" smtClean="0"/>
              <a:t>Not just a one-time, unrepeatable event</a:t>
            </a:r>
          </a:p>
          <a:p>
            <a:pPr lvl="1"/>
            <a:r>
              <a:rPr lang="en-US" dirty="0" smtClean="0"/>
              <a:t>Long after Jews at Pentecost did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Paul spoke in tongues</a:t>
            </a:r>
            <a:endParaRPr lang="en-US" sz="3200" b="1" dirty="0">
              <a:solidFill>
                <a:srgbClr val="452E0E"/>
              </a:solidFill>
            </a:endParaRPr>
          </a:p>
        </p:txBody>
      </p:sp>
      <p:pic>
        <p:nvPicPr>
          <p:cNvPr id="5" name="Picture 4" descr="scan00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377" y="1624406"/>
            <a:ext cx="3015853" cy="431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04483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Precedent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37420</TotalTime>
  <Words>665</Words>
  <Application>Microsoft Macintosh PowerPoint</Application>
  <PresentationFormat>On-screen Show (4:3)</PresentationFormat>
  <Paragraphs>176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Hardcover</vt:lpstr>
      <vt:lpstr>The New Birth</vt:lpstr>
      <vt:lpstr>Speaking in tongues defined</vt:lpstr>
      <vt:lpstr>Isaiah 28:11-12 </vt:lpstr>
      <vt:lpstr>Mark 16:17</vt:lpstr>
      <vt:lpstr>The Day of pentecost</vt:lpstr>
      <vt:lpstr>Cornelius Spoke in tongues</vt:lpstr>
      <vt:lpstr>The Ephesians spoke in tongues</vt:lpstr>
      <vt:lpstr>The Samaritans spoke in tongues</vt:lpstr>
      <vt:lpstr>Paul spoke in tongues</vt:lpstr>
      <vt:lpstr>Are tongues necessary?</vt:lpstr>
      <vt:lpstr>The Reasons for tongues</vt:lpstr>
      <vt:lpstr>Not a sign of the spirit’s abiding presence</vt:lpstr>
      <vt:lpstr>After the baptism of the spirit</vt:lpstr>
      <vt:lpstr>The Gift of tongues</vt:lpstr>
      <vt:lpstr>How does speaking in tongues occur?</vt:lpstr>
      <vt:lpstr>Miracles exist today</vt:lpstr>
      <vt:lpstr>Tongues have not ceased</vt:lpstr>
      <vt:lpstr>Tongues have not ceased</vt:lpstr>
      <vt:lpstr>Receiving the spirit without tongues?</vt:lpstr>
      <vt:lpstr>Conclusion</vt:lpstr>
      <vt:lpstr>Conclusion</vt:lpstr>
    </vt:vector>
  </TitlesOfParts>
  <Manager/>
  <Company> 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Birth</dc:title>
  <dc:subject/>
  <dc:creator>Kaylin Shirley</dc:creator>
  <cp:keywords/>
  <dc:description/>
  <cp:lastModifiedBy>Kaylin Shirley</cp:lastModifiedBy>
  <cp:revision>153</cp:revision>
  <dcterms:created xsi:type="dcterms:W3CDTF">2011-12-14T01:10:54Z</dcterms:created>
  <dcterms:modified xsi:type="dcterms:W3CDTF">2012-04-10T04:57:52Z</dcterms:modified>
  <cp:category/>
</cp:coreProperties>
</file>