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74" r:id="rId5"/>
    <p:sldId id="261" r:id="rId6"/>
    <p:sldId id="262" r:id="rId7"/>
    <p:sldId id="263" r:id="rId8"/>
    <p:sldId id="264" r:id="rId9"/>
    <p:sldId id="266" r:id="rId10"/>
    <p:sldId id="270" r:id="rId11"/>
    <p:sldId id="272" r:id="rId12"/>
    <p:sldId id="273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5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FD9F4-7F6A-2247-8D9E-6BA9B0B37E39}" type="datetimeFigureOut">
              <a:rPr lang="en-US" smtClean="0"/>
              <a:t>3/30/12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260F2-7FB7-274E-9DF2-E7F75E925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80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A6D22-08A3-134D-9F95-EF5EFB6CCFED}" type="datetimeFigureOut">
              <a:rPr lang="en-US" smtClean="0"/>
              <a:t>3/30/12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9A0D1-BB41-5D41-B4DD-7E9122B51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001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9341DB-2285-5B4D-9234-3CD18072EE63}" type="datetime1">
              <a:rPr lang="en-US" smtClean="0"/>
              <a:t>3/30/12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Baptismal Formula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40E0E-8244-8F4E-97F3-F5BB70C047F9}" type="datetime1">
              <a:rPr lang="en-US" smtClean="0"/>
              <a:t>3/30/12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A1C77-456F-9D45-9B26-6CA8D82190F6}" type="datetime1">
              <a:rPr lang="en-US" smtClean="0"/>
              <a:t>3/30/12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BDDE-02A7-7C49-B2BC-0979AC89F6BA}" type="datetime1">
              <a:rPr lang="en-US" smtClean="0"/>
              <a:t>3/30/12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5A98-D682-9046-A32A-97C62027D374}" type="datetime1">
              <a:rPr lang="en-US" smtClean="0"/>
              <a:t>3/30/12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0960-5224-CE46-B5BB-0B9F5F2BCFAC}" type="datetime1">
              <a:rPr lang="en-US" smtClean="0"/>
              <a:t>3/30/12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A3171-33AC-F644-A97F-7DB7D0578D59}" type="datetime1">
              <a:rPr lang="en-US" smtClean="0"/>
              <a:t>3/30/12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4BFE8-53E4-ED4A-BE59-43F60A91B7F3}" type="datetime1">
              <a:rPr lang="en-US" smtClean="0"/>
              <a:t>3/30/12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5201E-FDDD-3C47-AFC3-05451E6AC0F6}" type="datetime1">
              <a:rPr lang="en-US" smtClean="0"/>
              <a:t>3/30/12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4E6C-AFF6-A848-AF7E-BE8CA43E0FE6}" type="datetime1">
              <a:rPr lang="en-US" smtClean="0"/>
              <a:t>3/30/12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09E46-BEAE-B44E-A525-B89AC15E183C}" type="datetime1">
              <a:rPr lang="en-US" smtClean="0"/>
              <a:t>3/30/12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16BFFB5-5C18-1945-A667-7B73315FD117}" type="datetime1">
              <a:rPr lang="en-US" smtClean="0"/>
              <a:t>3/30/12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Baptismal Formula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New Birth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b="1" dirty="0" smtClean="0"/>
              <a:t>7. Baptismal Formula: In the Name </a:t>
            </a:r>
            <a:r>
              <a:rPr lang="en-US" sz="3200" b="1" smtClean="0"/>
              <a:t>of Jesus</a:t>
            </a:r>
            <a:endParaRPr lang="en-US" sz="3200" b="1" dirty="0" smtClean="0"/>
          </a:p>
          <a:p>
            <a:r>
              <a:rPr lang="en-US" dirty="0" smtClean="0"/>
              <a:t>David K. Bernard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603225"/>
            <a:ext cx="6589059" cy="1154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latin typeface="Capitals"/>
                <a:cs typeface="Capitals"/>
              </a:rPr>
              <a:t>Global University of Theological Studies</a:t>
            </a:r>
            <a:endParaRPr lang="en-US" sz="3600" dirty="0">
              <a:latin typeface="Capitals"/>
              <a:cs typeface="Capital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67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3877815"/>
          </a:xfrm>
        </p:spPr>
        <p:txBody>
          <a:bodyPr/>
          <a:lstStyle/>
          <a:p>
            <a:r>
              <a:rPr lang="en-US" dirty="0" smtClean="0"/>
              <a:t>Argument:</a:t>
            </a:r>
          </a:p>
          <a:p>
            <a:pPr lvl="1"/>
            <a:r>
              <a:rPr lang="en-US" dirty="0" smtClean="0"/>
              <a:t>Only Jewish Christians were baptized in Jesus’ name</a:t>
            </a:r>
          </a:p>
          <a:p>
            <a:pPr lvl="2"/>
            <a:r>
              <a:rPr lang="en-US" dirty="0" smtClean="0"/>
              <a:t>Samaritans</a:t>
            </a:r>
          </a:p>
          <a:p>
            <a:pPr lvl="2"/>
            <a:r>
              <a:rPr lang="en-US" dirty="0" smtClean="0"/>
              <a:t>Gentiles</a:t>
            </a:r>
          </a:p>
          <a:p>
            <a:r>
              <a:rPr lang="en-US" dirty="0" smtClean="0"/>
              <a:t>Two separate baptisms? </a:t>
            </a:r>
          </a:p>
          <a:p>
            <a:pPr lvl="1"/>
            <a:r>
              <a:rPr lang="en-US" dirty="0" smtClean="0"/>
              <a:t>Doomed to failure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For All People</a:t>
            </a:r>
            <a:endParaRPr lang="en-US" sz="3600" b="1" dirty="0"/>
          </a:p>
        </p:txBody>
      </p:sp>
      <p:pic>
        <p:nvPicPr>
          <p:cNvPr id="5" name="Picture 4" descr="OB-DN546_0422ea_OR_2009042215173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406588"/>
            <a:ext cx="3107765" cy="2330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65114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Invokes His power and authority</a:t>
            </a:r>
          </a:p>
          <a:p>
            <a:r>
              <a:rPr lang="en-US" dirty="0" smtClean="0"/>
              <a:t>Jesus’ name was orally invoked at baptism</a:t>
            </a:r>
          </a:p>
          <a:p>
            <a:r>
              <a:rPr lang="en-US" dirty="0" smtClean="0"/>
              <a:t>Baptismal formula in scriptures</a:t>
            </a:r>
          </a:p>
          <a:p>
            <a:r>
              <a:rPr lang="en-US" dirty="0" smtClean="0"/>
              <a:t>“In the name of Jesus” means orally uttering name</a:t>
            </a:r>
          </a:p>
          <a:p>
            <a:r>
              <a:rPr lang="en-US" dirty="0" smtClean="0"/>
              <a:t>If “In the name of Jesus” does not teach formula, neither does “In the name of the Father, and of the Son, and of the Holy Ghost.”</a:t>
            </a:r>
          </a:p>
          <a:p>
            <a:r>
              <a:rPr lang="en-US" dirty="0" smtClean="0"/>
              <a:t>Theologians recognize formula in Acts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Oral Invocation of the name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35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6" cy="3877815"/>
          </a:xfrm>
        </p:spPr>
        <p:txBody>
          <a:bodyPr/>
          <a:lstStyle/>
          <a:p>
            <a:r>
              <a:rPr lang="en-US" dirty="0" smtClean="0"/>
              <a:t>Words of Jesus</a:t>
            </a:r>
          </a:p>
          <a:p>
            <a:r>
              <a:rPr lang="en-US" dirty="0" smtClean="0"/>
              <a:t>Bible is inerrant Word of God</a:t>
            </a:r>
          </a:p>
          <a:p>
            <a:pPr lvl="1"/>
            <a:r>
              <a:rPr lang="en-US" dirty="0" smtClean="0"/>
              <a:t>No contradictions</a:t>
            </a:r>
          </a:p>
          <a:p>
            <a:r>
              <a:rPr lang="en-US" dirty="0" smtClean="0"/>
              <a:t> Truth</a:t>
            </a:r>
          </a:p>
          <a:p>
            <a:pPr lvl="1"/>
            <a:r>
              <a:rPr lang="en-US" dirty="0" smtClean="0"/>
              <a:t>More than one witness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Matthew 28:19</a:t>
            </a:r>
            <a:endParaRPr lang="en-US" sz="3600" b="1" dirty="0"/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058" y="3279588"/>
            <a:ext cx="3302000" cy="2463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30453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Name</a:t>
            </a:r>
          </a:p>
          <a:p>
            <a:pPr lvl="1"/>
            <a:r>
              <a:rPr lang="en-US" dirty="0" smtClean="0"/>
              <a:t>Singular; not plural</a:t>
            </a:r>
          </a:p>
          <a:p>
            <a:pPr lvl="1"/>
            <a:r>
              <a:rPr lang="en-US" dirty="0" smtClean="0"/>
              <a:t>Matthew Henry – “These are one…”</a:t>
            </a:r>
          </a:p>
          <a:p>
            <a:pPr marL="868680" lvl="1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The Singular name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739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“Without </a:t>
            </a:r>
            <a:r>
              <a:rPr lang="en-US" i="1" dirty="0"/>
              <a:t>doubt the name of the Son is Jesus, for the angel told Joseph, “And she shall bring forth a son and thou shalt call his name JESUS” </a:t>
            </a:r>
            <a:endParaRPr lang="en-US" i="1" dirty="0" smtClean="0"/>
          </a:p>
          <a:p>
            <a:pPr lvl="1"/>
            <a:r>
              <a:rPr lang="en-US" dirty="0"/>
              <a:t>Matthew 1:</a:t>
            </a:r>
            <a:r>
              <a:rPr lang="en-US" dirty="0" smtClean="0"/>
              <a:t>21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The Name of the Son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54944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“I am come in my Father’s name” </a:t>
            </a:r>
            <a:endParaRPr lang="en-US" i="1" dirty="0" smtClean="0"/>
          </a:p>
          <a:p>
            <a:pPr lvl="1"/>
            <a:r>
              <a:rPr lang="en-US" dirty="0" smtClean="0"/>
              <a:t>John 5:43</a:t>
            </a:r>
          </a:p>
          <a:p>
            <a:r>
              <a:rPr lang="en-US" dirty="0" smtClean="0"/>
              <a:t>John 17:6, 26</a:t>
            </a:r>
          </a:p>
          <a:p>
            <a:r>
              <a:rPr lang="en-US" dirty="0" smtClean="0"/>
              <a:t>Psalm 22:22</a:t>
            </a:r>
          </a:p>
          <a:p>
            <a:r>
              <a:rPr lang="en-US" dirty="0" smtClean="0"/>
              <a:t>Hebrews 2:12</a:t>
            </a:r>
          </a:p>
          <a:p>
            <a:r>
              <a:rPr lang="en-US" dirty="0" smtClean="0"/>
              <a:t>Hebrews 1:4</a:t>
            </a:r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The Name of the Father</a:t>
            </a:r>
            <a:endParaRPr lang="en-US" sz="3200" b="1" dirty="0">
              <a:solidFill>
                <a:srgbClr val="452E0E"/>
              </a:solidFill>
            </a:endParaRPr>
          </a:p>
        </p:txBody>
      </p:sp>
      <p:pic>
        <p:nvPicPr>
          <p:cNvPr id="5" name="Picture 4" descr="work-79173-11-flat550x550075f-jesus-name-above-all-name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83" r="2300" b="16598"/>
          <a:stretch/>
        </p:blipFill>
        <p:spPr>
          <a:xfrm>
            <a:off x="3124200" y="2913529"/>
            <a:ext cx="5525108" cy="254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57469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“But the Comforter, which is the Holy Ghost, whom the Father will send in my name, he shall teach you all things” </a:t>
            </a:r>
            <a:endParaRPr lang="en-US" i="1" dirty="0" smtClean="0"/>
          </a:p>
          <a:p>
            <a:pPr lvl="1"/>
            <a:r>
              <a:rPr lang="en-US" dirty="0" smtClean="0"/>
              <a:t>John 14:26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The Name of the holy Ghost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097233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Vs. 18: “All power</a:t>
            </a:r>
            <a:r>
              <a:rPr lang="en-US" dirty="0"/>
              <a:t> </a:t>
            </a:r>
            <a:r>
              <a:rPr lang="en-US" dirty="0" smtClean="0"/>
              <a:t>is given unto me”</a:t>
            </a:r>
          </a:p>
          <a:p>
            <a:r>
              <a:rPr lang="en-US" dirty="0" smtClean="0"/>
              <a:t>Tyndale New Testament Commentaries</a:t>
            </a:r>
          </a:p>
          <a:p>
            <a:pPr lvl="1"/>
            <a:r>
              <a:rPr lang="en-US" dirty="0"/>
              <a:t>“It is often affirmed, that the words </a:t>
            </a:r>
            <a:r>
              <a:rPr lang="en-US" i="1" dirty="0"/>
              <a:t>in the name of the Father, and of the Son, and of the Holy Ghost </a:t>
            </a:r>
            <a:r>
              <a:rPr lang="en-US" dirty="0"/>
              <a:t>are not the </a:t>
            </a:r>
            <a:r>
              <a:rPr lang="en-US" i="1" dirty="0" err="1"/>
              <a:t>ipsissima</a:t>
            </a:r>
            <a:r>
              <a:rPr lang="en-US" i="1" dirty="0"/>
              <a:t> </a:t>
            </a:r>
            <a:r>
              <a:rPr lang="en-US" i="1" dirty="0" err="1"/>
              <a:t>verba</a:t>
            </a:r>
            <a:r>
              <a:rPr lang="en-US" i="1" dirty="0"/>
              <a:t> </a:t>
            </a:r>
            <a:r>
              <a:rPr lang="en-US" dirty="0"/>
              <a:t>[exact words] of Jesus, but either the evangelist’s words put into His mouth, or a later liturgical </a:t>
            </a:r>
            <a:r>
              <a:rPr lang="en-US" dirty="0" smtClean="0"/>
              <a:t>addition…”</a:t>
            </a:r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Context of Matthew 28:19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81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4643725" cy="3877815"/>
          </a:xfrm>
        </p:spPr>
        <p:txBody>
          <a:bodyPr>
            <a:normAutofit/>
          </a:bodyPr>
          <a:lstStyle/>
          <a:p>
            <a:r>
              <a:rPr lang="en-US" dirty="0" smtClean="0"/>
              <a:t>Different titles for God</a:t>
            </a:r>
          </a:p>
          <a:p>
            <a:r>
              <a:rPr lang="en-US" dirty="0" smtClean="0"/>
              <a:t>Isaiah 52:6</a:t>
            </a:r>
          </a:p>
          <a:p>
            <a:pPr lvl="1"/>
            <a:r>
              <a:rPr lang="en-US" dirty="0" smtClean="0"/>
              <a:t>One name</a:t>
            </a:r>
          </a:p>
          <a:p>
            <a:r>
              <a:rPr lang="en-US" dirty="0" smtClean="0"/>
              <a:t>Revelation 22:3-4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Jesus is the NT Name of God</a:t>
            </a:r>
            <a:endParaRPr lang="en-US" sz="3200" b="1" dirty="0">
              <a:solidFill>
                <a:srgbClr val="452E0E"/>
              </a:solidFill>
            </a:endParaRPr>
          </a:p>
        </p:txBody>
      </p:sp>
      <p:pic>
        <p:nvPicPr>
          <p:cNvPr id="5" name="Picture 4" descr="Unknow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035" y="2379677"/>
            <a:ext cx="2424952" cy="3208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74327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Trinitarian doctrine</a:t>
            </a:r>
          </a:p>
          <a:p>
            <a:r>
              <a:rPr lang="en-US" i="1" dirty="0" smtClean="0"/>
              <a:t>Trinity </a:t>
            </a:r>
            <a:r>
              <a:rPr lang="en-US" dirty="0" smtClean="0"/>
              <a:t>never appears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 smtClean="0"/>
              <a:t>scripture</a:t>
            </a:r>
          </a:p>
          <a:p>
            <a:r>
              <a:rPr lang="en-US" dirty="0" smtClean="0"/>
              <a:t>Jesus is:</a:t>
            </a:r>
          </a:p>
          <a:p>
            <a:pPr lvl="1"/>
            <a:r>
              <a:rPr lang="en-US" dirty="0" smtClean="0"/>
              <a:t>Father (Isaiah 9:6)</a:t>
            </a:r>
          </a:p>
          <a:p>
            <a:pPr lvl="1"/>
            <a:r>
              <a:rPr lang="en-US" dirty="0" smtClean="0"/>
              <a:t>Son (Matthew 1:21)</a:t>
            </a:r>
          </a:p>
          <a:p>
            <a:pPr lvl="1"/>
            <a:r>
              <a:rPr lang="en-US" dirty="0" smtClean="0"/>
              <a:t>Holy Ghost (2 Corinthians 3:17-18)</a:t>
            </a:r>
          </a:p>
          <a:p>
            <a:pPr marL="411480" lvl="1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The doctrine of the trinity</a:t>
            </a:r>
            <a:endParaRPr lang="en-US" sz="3600" b="1" dirty="0"/>
          </a:p>
        </p:txBody>
      </p:sp>
      <p:pic>
        <p:nvPicPr>
          <p:cNvPr id="5" name="Picture 4" descr="The-Trinity-Part-5-Lankford-Oxendin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284"/>
          <a:stretch/>
        </p:blipFill>
        <p:spPr>
          <a:xfrm>
            <a:off x="4099674" y="2510118"/>
            <a:ext cx="4374961" cy="20077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50962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Peter commanded baptism in Jesus’ name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Philip’s preaching</a:t>
            </a:r>
          </a:p>
          <a:p>
            <a:pPr lvl="1"/>
            <a:r>
              <a:rPr lang="en-US" dirty="0" smtClean="0"/>
              <a:t>Samaritan’s baptism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Cornelius and Gentiles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Disciples of John the Baptist at Ephesus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Paul’s baptism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Gentiles in Corinth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Biblical Record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57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Grammar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Context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Mark and Luke’s descriptions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Early church baptismal formula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Father’s name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Holy Ghost’s name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God revealed himself in 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Bible doesn’t teach trinity doctrine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Matthew 28:19 Teaches Baptism in the Name of Jesus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00144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Biblical importance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Apostolic church example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Tradition is inadequate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Obedience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Rebaptism of John’s disciples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pPr marL="411480" lvl="1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Does Formula really matter?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176300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Baptized into Christ</a:t>
            </a:r>
          </a:p>
          <a:p>
            <a:pPr lvl="1"/>
            <a:r>
              <a:rPr lang="en-US" dirty="0" smtClean="0"/>
              <a:t>Take on Christ’s name</a:t>
            </a:r>
          </a:p>
          <a:p>
            <a:r>
              <a:rPr lang="en-US" i="1" dirty="0" err="1" smtClean="0"/>
              <a:t>Eis</a:t>
            </a:r>
            <a:endParaRPr lang="en-US" i="1" dirty="0" smtClean="0"/>
          </a:p>
          <a:p>
            <a:pPr lvl="1"/>
            <a:r>
              <a:rPr lang="en-US" dirty="0" smtClean="0"/>
              <a:t>Into</a:t>
            </a:r>
          </a:p>
          <a:p>
            <a:pPr lvl="1"/>
            <a:r>
              <a:rPr lang="en-US" dirty="0" smtClean="0"/>
              <a:t>“</a:t>
            </a:r>
            <a:r>
              <a:rPr lang="en-US" i="1" dirty="0" smtClean="0"/>
              <a:t>baptized into the Name”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Identification with Christ</a:t>
            </a: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4" descr="Jesus_Chri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461" y="2248347"/>
            <a:ext cx="2693467" cy="3484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3339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Adoption</a:t>
            </a:r>
          </a:p>
          <a:p>
            <a:pPr lvl="1"/>
            <a:r>
              <a:rPr lang="en-US" dirty="0" smtClean="0"/>
              <a:t>Legal name</a:t>
            </a:r>
          </a:p>
          <a:p>
            <a:r>
              <a:rPr lang="en-US" dirty="0" smtClean="0"/>
              <a:t>Boys in OT received their name at circumcision</a:t>
            </a:r>
          </a:p>
          <a:p>
            <a:r>
              <a:rPr lang="en-US" dirty="0" smtClean="0"/>
              <a:t>Jesus came in Father’s name</a:t>
            </a:r>
          </a:p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Taking on the Family Name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8806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Acts 4:12</a:t>
            </a:r>
          </a:p>
          <a:p>
            <a:pPr lvl="1"/>
            <a:r>
              <a:rPr lang="en-US" dirty="0" smtClean="0"/>
              <a:t>“No other name”</a:t>
            </a:r>
          </a:p>
          <a:p>
            <a:r>
              <a:rPr lang="en-US" dirty="0" smtClean="0"/>
              <a:t>Acts 10:43</a:t>
            </a:r>
          </a:p>
          <a:p>
            <a:pPr lvl="1"/>
            <a:r>
              <a:rPr lang="en-US" dirty="0" smtClean="0"/>
              <a:t>“Through His name”</a:t>
            </a:r>
          </a:p>
          <a:p>
            <a:r>
              <a:rPr lang="en-US" dirty="0" smtClean="0"/>
              <a:t>Acts 2:21</a:t>
            </a:r>
          </a:p>
          <a:p>
            <a:r>
              <a:rPr lang="en-US" dirty="0" smtClean="0"/>
              <a:t>Acts 22:16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Remission of sins in the Name</a:t>
            </a:r>
            <a:endParaRPr lang="en-US" sz="3200" b="1" dirty="0">
              <a:solidFill>
                <a:srgbClr val="452E0E"/>
              </a:solidFill>
            </a:endParaRPr>
          </a:p>
        </p:txBody>
      </p:sp>
      <p:pic>
        <p:nvPicPr>
          <p:cNvPr id="5" name="Picture 4" descr="jesusnam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377" y="4034674"/>
            <a:ext cx="5484346" cy="2126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02778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6" cy="3877815"/>
          </a:xfrm>
        </p:spPr>
        <p:txBody>
          <a:bodyPr>
            <a:normAutofit/>
          </a:bodyPr>
          <a:lstStyle/>
          <a:p>
            <a:r>
              <a:rPr lang="en-US" dirty="0" smtClean="0"/>
              <a:t>Manifestation of God’s power</a:t>
            </a:r>
          </a:p>
          <a:p>
            <a:r>
              <a:rPr lang="en-US" dirty="0" smtClean="0"/>
              <a:t>In His Name</a:t>
            </a:r>
          </a:p>
          <a:p>
            <a:pPr lvl="1"/>
            <a:r>
              <a:rPr lang="en-US" dirty="0" smtClean="0"/>
              <a:t>Pray</a:t>
            </a:r>
          </a:p>
          <a:p>
            <a:pPr lvl="1"/>
            <a:r>
              <a:rPr lang="en-US" dirty="0" smtClean="0"/>
              <a:t>Cast out demons</a:t>
            </a:r>
          </a:p>
          <a:p>
            <a:pPr lvl="1"/>
            <a:r>
              <a:rPr lang="en-US" dirty="0" smtClean="0"/>
              <a:t>Lay hands on the sick</a:t>
            </a:r>
          </a:p>
          <a:p>
            <a:pPr lvl="1"/>
            <a:r>
              <a:rPr lang="en-US" dirty="0" smtClean="0"/>
              <a:t>Baptize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Power and Authority </a:t>
            </a:r>
            <a:br>
              <a:rPr lang="en-US" sz="3600" b="1" dirty="0" smtClean="0"/>
            </a:br>
            <a:r>
              <a:rPr lang="en-US" sz="3600" b="1" dirty="0" smtClean="0"/>
              <a:t>in the name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108896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Philippians 2:9-10</a:t>
            </a:r>
          </a:p>
          <a:p>
            <a:r>
              <a:rPr lang="en-US" dirty="0" smtClean="0"/>
              <a:t>Baptism</a:t>
            </a:r>
          </a:p>
          <a:p>
            <a:pPr lvl="1"/>
            <a:r>
              <a:rPr lang="en-US" dirty="0" smtClean="0"/>
              <a:t>Highest name</a:t>
            </a:r>
          </a:p>
          <a:p>
            <a:pPr lvl="1"/>
            <a:r>
              <a:rPr lang="en-US" dirty="0" smtClean="0"/>
              <a:t>supremacy</a:t>
            </a:r>
          </a:p>
          <a:p>
            <a:endParaRPr lang="en-US" dirty="0" smtClean="0"/>
          </a:p>
          <a:p>
            <a:endParaRPr lang="en-US" dirty="0" smtClean="0"/>
          </a:p>
          <a:p>
            <a:pPr marL="868680" lvl="1" indent="-457200">
              <a:buFont typeface="+mj-lt"/>
              <a:buAutoNum type="arabicPeriod"/>
            </a:pPr>
            <a:endParaRPr lang="en-US" dirty="0" smtClean="0"/>
          </a:p>
          <a:p>
            <a:pPr lvl="6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Jesus is the highest name</a:t>
            </a:r>
            <a:endParaRPr lang="en-US" sz="3200" b="1" dirty="0">
              <a:solidFill>
                <a:srgbClr val="452E0E"/>
              </a:solidFill>
            </a:endParaRPr>
          </a:p>
        </p:txBody>
      </p:sp>
      <p:pic>
        <p:nvPicPr>
          <p:cNvPr id="5" name="Picture 4" descr="in-jesus-name-960x54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388" y="2902507"/>
            <a:ext cx="5124824" cy="28827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97312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Lord and Savior</a:t>
            </a:r>
          </a:p>
          <a:p>
            <a:pPr lvl="1"/>
            <a:r>
              <a:rPr lang="en-US" dirty="0" smtClean="0"/>
              <a:t>Acts 2:36-38</a:t>
            </a:r>
          </a:p>
          <a:p>
            <a:pPr lvl="1"/>
            <a:r>
              <a:rPr lang="en-US" dirty="0" smtClean="0"/>
              <a:t>Acts 2:41</a:t>
            </a:r>
          </a:p>
          <a:p>
            <a:pPr lvl="1"/>
            <a:r>
              <a:rPr lang="en-US" dirty="0" smtClean="0"/>
              <a:t>Acts 8:12,16</a:t>
            </a:r>
          </a:p>
          <a:p>
            <a:r>
              <a:rPr lang="en-US" dirty="0" smtClean="0"/>
              <a:t>Conversion of John’s disciples</a:t>
            </a:r>
          </a:p>
          <a:p>
            <a:pPr lvl="1"/>
            <a:r>
              <a:rPr lang="en-US" dirty="0" smtClean="0"/>
              <a:t>Re-baptized</a:t>
            </a:r>
          </a:p>
          <a:p>
            <a:pPr marL="411480" lvl="1" indent="0">
              <a:buNone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Acceptance of Jesus as savior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907956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Colossians 2:9-10</a:t>
            </a:r>
          </a:p>
          <a:p>
            <a:pPr lvl="1"/>
            <a:r>
              <a:rPr lang="en-US" dirty="0" smtClean="0"/>
              <a:t>Water baptism</a:t>
            </a:r>
          </a:p>
          <a:p>
            <a:r>
              <a:rPr lang="en-US" dirty="0" smtClean="0"/>
              <a:t>Colossians 2:12</a:t>
            </a:r>
          </a:p>
          <a:p>
            <a:r>
              <a:rPr lang="en-US" dirty="0" smtClean="0"/>
              <a:t>Jesus</a:t>
            </a:r>
          </a:p>
          <a:p>
            <a:pPr lvl="1"/>
            <a:r>
              <a:rPr lang="en-US" dirty="0" smtClean="0"/>
              <a:t>God</a:t>
            </a:r>
          </a:p>
          <a:p>
            <a:pPr lvl="1"/>
            <a:r>
              <a:rPr lang="en-US" dirty="0" smtClean="0"/>
              <a:t>Savior</a:t>
            </a:r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Baptismal Formula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Acceptance of Jesus as the Fullness of the Godhead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483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32903</TotalTime>
  <Words>750</Words>
  <Application>Microsoft Macintosh PowerPoint</Application>
  <PresentationFormat>On-screen Show (4:3)</PresentationFormat>
  <Paragraphs>179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Hardcover</vt:lpstr>
      <vt:lpstr>The New Birth</vt:lpstr>
      <vt:lpstr>The Biblical Record</vt:lpstr>
      <vt:lpstr>Identification with Christ</vt:lpstr>
      <vt:lpstr>Taking on the Family Name</vt:lpstr>
      <vt:lpstr>Remission of sins in the Name</vt:lpstr>
      <vt:lpstr>Power and Authority  in the name</vt:lpstr>
      <vt:lpstr>Jesus is the highest name</vt:lpstr>
      <vt:lpstr>Acceptance of Jesus as savior</vt:lpstr>
      <vt:lpstr>Acceptance of Jesus as the Fullness of the Godhead</vt:lpstr>
      <vt:lpstr>For All People</vt:lpstr>
      <vt:lpstr>Oral Invocation of the name</vt:lpstr>
      <vt:lpstr>Matthew 28:19</vt:lpstr>
      <vt:lpstr>The Singular name</vt:lpstr>
      <vt:lpstr>The Name of the Son</vt:lpstr>
      <vt:lpstr>The Name of the Father</vt:lpstr>
      <vt:lpstr>The Name of the holy Ghost</vt:lpstr>
      <vt:lpstr>Context of Matthew 28:19</vt:lpstr>
      <vt:lpstr>Jesus is the NT Name of God</vt:lpstr>
      <vt:lpstr>The doctrine of the trinity</vt:lpstr>
      <vt:lpstr>Matthew 28:19 Teaches Baptism in the Name of Jesus </vt:lpstr>
      <vt:lpstr>Does Formula really matter?</vt:lpstr>
    </vt:vector>
  </TitlesOfParts>
  <Manager/>
  <Company> 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Birth</dc:title>
  <dc:subject/>
  <dc:creator>Kaylin Shirley</dc:creator>
  <cp:keywords/>
  <dc:description/>
  <cp:lastModifiedBy>Kaylin Shirley</cp:lastModifiedBy>
  <cp:revision>115</cp:revision>
  <dcterms:created xsi:type="dcterms:W3CDTF">2011-12-14T01:10:54Z</dcterms:created>
  <dcterms:modified xsi:type="dcterms:W3CDTF">2012-03-31T00:17:16Z</dcterms:modified>
  <cp:category/>
</cp:coreProperties>
</file>