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6" r:id="rId4"/>
    <p:sldId id="258" r:id="rId5"/>
    <p:sldId id="274" r:id="rId6"/>
    <p:sldId id="261" r:id="rId7"/>
    <p:sldId id="262" r:id="rId8"/>
    <p:sldId id="263" r:id="rId9"/>
    <p:sldId id="264" r:id="rId10"/>
    <p:sldId id="266" r:id="rId11"/>
    <p:sldId id="270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/>
              </a:rPr>
              <a:t>11. The Witness in Church History: Tongues</a:t>
            </a:r>
            <a:endParaRPr lang="en-US" sz="3200" dirty="0"/>
          </a:p>
          <a:p>
            <a:r>
              <a:rPr lang="en-US" dirty="0" smtClean="0"/>
              <a:t>David </a:t>
            </a:r>
            <a:r>
              <a:rPr lang="en-US" dirty="0" smtClean="0"/>
              <a:t>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Church in Constantinople</a:t>
            </a:r>
          </a:p>
          <a:p>
            <a:pPr lvl="1"/>
            <a:r>
              <a:rPr lang="en-US" dirty="0" smtClean="0"/>
              <a:t>Condemned </a:t>
            </a:r>
            <a:r>
              <a:rPr lang="en-US" dirty="0" err="1" smtClean="0"/>
              <a:t>Sabellian</a:t>
            </a:r>
            <a:r>
              <a:rPr lang="en-US" dirty="0" smtClean="0"/>
              <a:t> baptism</a:t>
            </a:r>
            <a:endParaRPr lang="en-US" dirty="0"/>
          </a:p>
          <a:p>
            <a:r>
              <a:rPr lang="en-US" dirty="0"/>
              <a:t>Justinian Code of 529 </a:t>
            </a:r>
            <a:endParaRPr lang="en-US" dirty="0"/>
          </a:p>
          <a:p>
            <a:pPr lvl="1"/>
            <a:r>
              <a:rPr lang="en-US" dirty="0" smtClean="0"/>
              <a:t>Death penalty for anti-</a:t>
            </a:r>
            <a:r>
              <a:rPr lang="en-US" dirty="0" err="1" smtClean="0"/>
              <a:t>trinitarianism</a:t>
            </a:r>
            <a:r>
              <a:rPr lang="en-US" dirty="0" smtClean="0"/>
              <a:t> &amp; re-baptism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Jesus’ name formula existed throughout history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Many theologians regarded it as valid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Issue re-opens </a:t>
            </a:r>
            <a:r>
              <a:rPr lang="en-US" dirty="0" smtClean="0"/>
              <a:t>repeatedly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Medieval Age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r>
              <a:rPr lang="en-US" dirty="0" smtClean="0"/>
              <a:t>Martin Luther</a:t>
            </a:r>
          </a:p>
          <a:p>
            <a:pPr lvl="1"/>
            <a:r>
              <a:rPr lang="en-US" dirty="0" smtClean="0"/>
              <a:t>Dispute over Jesus’ name baptism</a:t>
            </a:r>
          </a:p>
          <a:p>
            <a:r>
              <a:rPr lang="en-US" dirty="0" smtClean="0"/>
              <a:t>16-17</a:t>
            </a:r>
            <a:r>
              <a:rPr lang="en-US" baseline="30000" dirty="0" smtClean="0"/>
              <a:t>th</a:t>
            </a:r>
            <a:r>
              <a:rPr lang="en-US" dirty="0" smtClean="0"/>
              <a:t> century Anti-</a:t>
            </a:r>
            <a:r>
              <a:rPr lang="en-US" dirty="0" err="1" smtClean="0"/>
              <a:t>trinitarians</a:t>
            </a:r>
            <a:endParaRPr lang="en-US" dirty="0" smtClean="0"/>
          </a:p>
          <a:p>
            <a:pPr lvl="1"/>
            <a:r>
              <a:rPr lang="en-US" dirty="0" smtClean="0"/>
              <a:t>Baptized in Jesus’ name</a:t>
            </a:r>
          </a:p>
          <a:p>
            <a:r>
              <a:rPr lang="en-US" dirty="0" smtClean="0"/>
              <a:t>Thomas Edwards:</a:t>
            </a:r>
          </a:p>
          <a:p>
            <a:pPr lvl="1"/>
            <a:r>
              <a:rPr lang="en-US" dirty="0" smtClean="0"/>
              <a:t>Heretics – trinity was a man made doctrine</a:t>
            </a:r>
          </a:p>
          <a:p>
            <a:pPr lvl="1"/>
            <a:r>
              <a:rPr lang="en-US" dirty="0" smtClean="0"/>
              <a:t>Christian baptism Jesu</a:t>
            </a:r>
            <a:r>
              <a:rPr lang="en-US" dirty="0" smtClean="0"/>
              <a:t>s’ name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reformation era Forward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Ante-Nicene </a:t>
            </a:r>
            <a:r>
              <a:rPr lang="en-US" i="1" dirty="0" smtClean="0"/>
              <a:t>era</a:t>
            </a:r>
          </a:p>
          <a:p>
            <a:r>
              <a:rPr lang="en-US" i="1" dirty="0"/>
              <a:t>Nicene era </a:t>
            </a:r>
            <a:endParaRPr lang="en-US" i="1" dirty="0" smtClean="0"/>
          </a:p>
          <a:p>
            <a:r>
              <a:rPr lang="en-US" i="1" dirty="0"/>
              <a:t>Medieval </a:t>
            </a:r>
            <a:r>
              <a:rPr lang="en-US" i="1" dirty="0" smtClean="0"/>
              <a:t>era</a:t>
            </a:r>
          </a:p>
          <a:p>
            <a:r>
              <a:rPr lang="en-US" i="1" dirty="0"/>
              <a:t>Reformation era </a:t>
            </a:r>
            <a:endParaRPr lang="en-US" i="1" dirty="0" smtClean="0"/>
          </a:p>
          <a:p>
            <a:r>
              <a:rPr lang="en-US" i="1" dirty="0"/>
              <a:t>Nineteenth </a:t>
            </a:r>
            <a:r>
              <a:rPr lang="en-US" i="1" dirty="0" smtClean="0"/>
              <a:t>century</a:t>
            </a:r>
          </a:p>
          <a:p>
            <a:r>
              <a:rPr lang="en-US" i="1" dirty="0"/>
              <a:t>Twentieth </a:t>
            </a:r>
            <a:r>
              <a:rPr lang="en-US" i="1" dirty="0" smtClean="0"/>
              <a:t>century 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Oneness Believers Throughout History 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140px-Orige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864" y="2248347"/>
            <a:ext cx="2696135" cy="3196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/>
          <a:lstStyle/>
          <a:p>
            <a:r>
              <a:rPr lang="en-US" dirty="0" smtClean="0"/>
              <a:t>Great revival</a:t>
            </a:r>
          </a:p>
          <a:p>
            <a:r>
              <a:rPr lang="en-US" dirty="0" smtClean="0"/>
              <a:t>Modern Pentecostal movement</a:t>
            </a:r>
          </a:p>
          <a:p>
            <a:pPr lvl="1"/>
            <a:r>
              <a:rPr lang="en-US" dirty="0" smtClean="0"/>
              <a:t>January 1, 1901</a:t>
            </a:r>
          </a:p>
          <a:p>
            <a:pPr lvl="1"/>
            <a:r>
              <a:rPr lang="en-US" dirty="0" smtClean="0"/>
              <a:t>Andrew </a:t>
            </a:r>
            <a:r>
              <a:rPr lang="en-US" dirty="0" err="1" smtClean="0"/>
              <a:t>Urshan</a:t>
            </a:r>
            <a:endParaRPr lang="en-US" dirty="0" smtClean="0"/>
          </a:p>
          <a:p>
            <a:r>
              <a:rPr lang="en-US" dirty="0" smtClean="0"/>
              <a:t>Prominent leaders in Pentecost baptized in Jesu</a:t>
            </a:r>
            <a:r>
              <a:rPr lang="en-US" dirty="0" smtClean="0"/>
              <a:t>s’ name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Twentieth Century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Baptism in Jes</a:t>
            </a:r>
            <a:r>
              <a:rPr lang="en-US" dirty="0" smtClean="0"/>
              <a:t>us’ name existed throughout church history</a:t>
            </a:r>
          </a:p>
          <a:p>
            <a:r>
              <a:rPr lang="en-US" dirty="0" smtClean="0"/>
              <a:t>Great revival</a:t>
            </a:r>
            <a:endParaRPr lang="en-US" dirty="0" smtClean="0"/>
          </a:p>
          <a:p>
            <a:pPr lvl="1"/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Conclusion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reviva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141" y="3605306"/>
            <a:ext cx="1877276" cy="1653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64400" cy="3877815"/>
          </a:xfrm>
        </p:spPr>
        <p:txBody>
          <a:bodyPr/>
          <a:lstStyle/>
          <a:p>
            <a:r>
              <a:rPr lang="en-US" dirty="0" smtClean="0"/>
              <a:t>Post Apostolic fathers: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ift of Holy Spirit</a:t>
            </a:r>
          </a:p>
          <a:p>
            <a:pPr lvl="1"/>
            <a:r>
              <a:rPr lang="en-US" dirty="0" smtClean="0"/>
              <a:t>Laying on of hands</a:t>
            </a:r>
          </a:p>
          <a:p>
            <a:pPr lvl="2"/>
            <a:r>
              <a:rPr lang="en-US" dirty="0" smtClean="0"/>
              <a:t>Tongues</a:t>
            </a:r>
          </a:p>
          <a:p>
            <a:r>
              <a:rPr lang="en-US" dirty="0" smtClean="0"/>
              <a:t>Clement</a:t>
            </a:r>
          </a:p>
          <a:p>
            <a:r>
              <a:rPr lang="en-US" dirty="0" smtClean="0"/>
              <a:t>Ignatius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1</a:t>
            </a:r>
            <a:r>
              <a:rPr lang="en-US" sz="4000" b="1" baseline="30000" dirty="0" smtClean="0"/>
              <a:t>st</a:t>
            </a:r>
            <a:r>
              <a:rPr lang="en-US" sz="4000" b="1" dirty="0" smtClean="0"/>
              <a:t> and 2</a:t>
            </a:r>
            <a:r>
              <a:rPr lang="en-US" sz="4000" b="1" baseline="30000" dirty="0" smtClean="0"/>
              <a:t>nd</a:t>
            </a:r>
            <a:r>
              <a:rPr lang="en-US" sz="4000" b="1" dirty="0" smtClean="0"/>
              <a:t> centuries 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7249458" cy="3877815"/>
          </a:xfrm>
        </p:spPr>
        <p:txBody>
          <a:bodyPr/>
          <a:lstStyle/>
          <a:p>
            <a:r>
              <a:rPr lang="en-US" dirty="0" smtClean="0"/>
              <a:t>Tertullian</a:t>
            </a:r>
            <a:endParaRPr lang="en-US" dirty="0" smtClean="0"/>
          </a:p>
          <a:p>
            <a:pPr lvl="1"/>
            <a:r>
              <a:rPr lang="en-US" dirty="0"/>
              <a:t>I Corinthians 12:8-</a:t>
            </a:r>
            <a:r>
              <a:rPr lang="en-US" dirty="0" smtClean="0"/>
              <a:t>11</a:t>
            </a:r>
          </a:p>
          <a:p>
            <a:pPr lvl="1"/>
            <a:r>
              <a:rPr lang="en-US" dirty="0" smtClean="0"/>
              <a:t>Isaiah </a:t>
            </a:r>
            <a:r>
              <a:rPr lang="en-US" dirty="0"/>
              <a:t>28:</a:t>
            </a:r>
            <a:r>
              <a:rPr lang="en-US" dirty="0" smtClean="0"/>
              <a:t>11</a:t>
            </a:r>
            <a:endParaRPr lang="en-US" dirty="0"/>
          </a:p>
          <a:p>
            <a:r>
              <a:rPr lang="en-US" dirty="0" smtClean="0"/>
              <a:t>True church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Third Century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Hilary</a:t>
            </a:r>
          </a:p>
          <a:p>
            <a:pPr lvl="1"/>
            <a:r>
              <a:rPr lang="en-US" dirty="0" smtClean="0"/>
              <a:t>Tongues “agents of ministry”</a:t>
            </a:r>
          </a:p>
          <a:p>
            <a:r>
              <a:rPr lang="en-US" dirty="0" smtClean="0"/>
              <a:t>Ambrose</a:t>
            </a:r>
          </a:p>
          <a:p>
            <a:pPr lvl="1"/>
            <a:r>
              <a:rPr lang="en-US" dirty="0" smtClean="0"/>
              <a:t>Gifts normal Christian experience</a:t>
            </a:r>
          </a:p>
          <a:p>
            <a:r>
              <a:rPr lang="en-US" dirty="0" smtClean="0"/>
              <a:t>Augustine</a:t>
            </a:r>
          </a:p>
          <a:p>
            <a:pPr lvl="1"/>
            <a:r>
              <a:rPr lang="en-US" dirty="0" smtClean="0"/>
              <a:t>Admitted tongues used to be the norm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Fourth and Fifth Centuries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</a:t>
            </a:r>
            <a:r>
              <a:rPr lang="en-US" dirty="0" smtClean="0"/>
              <a:t>is sparse</a:t>
            </a:r>
          </a:p>
          <a:p>
            <a:pPr lvl="1"/>
            <a:r>
              <a:rPr lang="en-US" dirty="0" smtClean="0"/>
              <a:t>Roman Catholics silenced “heretics”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err="1" smtClean="0"/>
              <a:t>Waldenses</a:t>
            </a:r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dirty="0" err="1" smtClean="0"/>
              <a:t>Albigenses</a:t>
            </a:r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dirty="0" err="1" smtClean="0"/>
              <a:t>Fransiscans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The Medieval Age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Greater religious freedom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Renewed emphasis on Bible study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Invention of printing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Closer proximity to our time</a:t>
            </a:r>
          </a:p>
          <a:p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Reformation Era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Trinity:</a:t>
            </a:r>
          </a:p>
          <a:p>
            <a:pPr lvl="1"/>
            <a:r>
              <a:rPr lang="en-US" dirty="0" smtClean="0"/>
              <a:t>Later development</a:t>
            </a:r>
            <a:endParaRPr lang="en-US" dirty="0"/>
          </a:p>
          <a:p>
            <a:r>
              <a:rPr lang="en-US" dirty="0" smtClean="0"/>
              <a:t>Name of Jesus</a:t>
            </a:r>
          </a:p>
          <a:p>
            <a:pPr lvl="1"/>
            <a:r>
              <a:rPr lang="en-US" dirty="0" smtClean="0"/>
              <a:t>Older formula</a:t>
            </a:r>
          </a:p>
          <a:p>
            <a:r>
              <a:rPr lang="en-US" i="1" dirty="0" err="1" smtClean="0"/>
              <a:t>Didache</a:t>
            </a:r>
            <a:endParaRPr lang="en-US" i="1" dirty="0" smtClean="0"/>
          </a:p>
          <a:p>
            <a:pPr lvl="1"/>
            <a:r>
              <a:rPr lang="en-US" dirty="0" smtClean="0"/>
              <a:t>Baptism into the name of the Lord</a:t>
            </a:r>
          </a:p>
          <a:p>
            <a:r>
              <a:rPr lang="en-US" dirty="0" smtClean="0"/>
              <a:t>Oldest reference to trinity</a:t>
            </a:r>
          </a:p>
          <a:p>
            <a:pPr lvl="1"/>
            <a:r>
              <a:rPr lang="en-US" dirty="0"/>
              <a:t>Justin Martyr’s </a:t>
            </a:r>
            <a:r>
              <a:rPr lang="en-US" i="1" dirty="0"/>
              <a:t>First Apology </a:t>
            </a:r>
            <a:endParaRPr lang="en-US" dirty="0"/>
          </a:p>
          <a:p>
            <a:pPr lvl="1"/>
            <a:r>
              <a:rPr lang="en-US" dirty="0" smtClean="0"/>
              <a:t>A.D. 150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Twentieth Century</a:t>
            </a:r>
            <a:endParaRPr lang="en-US" sz="3600" b="1" dirty="0"/>
          </a:p>
        </p:txBody>
      </p:sp>
      <p:pic>
        <p:nvPicPr>
          <p:cNvPr id="6" name="Picture 5" descr="didache-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036" y="2308111"/>
            <a:ext cx="2543604" cy="3576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“heretics”</a:t>
            </a:r>
          </a:p>
          <a:p>
            <a:r>
              <a:rPr lang="en-US" dirty="0" smtClean="0"/>
              <a:t>Cyprian</a:t>
            </a:r>
          </a:p>
          <a:p>
            <a:r>
              <a:rPr lang="en-US" dirty="0" err="1" smtClean="0"/>
              <a:t>Ursinus</a:t>
            </a:r>
            <a:endParaRPr lang="en-US" dirty="0"/>
          </a:p>
          <a:p>
            <a:pPr lvl="1"/>
            <a:r>
              <a:rPr lang="en-US" dirty="0" smtClean="0"/>
              <a:t>His position had support of ancient customs / traditions</a:t>
            </a:r>
          </a:p>
          <a:p>
            <a:pPr lvl="1"/>
            <a:r>
              <a:rPr lang="en-US" dirty="0" smtClean="0"/>
              <a:t>Power of the name of Jesus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lvl="6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Third century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Ambrose</a:t>
            </a:r>
          </a:p>
          <a:p>
            <a:pPr lvl="1"/>
            <a:r>
              <a:rPr lang="en-US" dirty="0" smtClean="0"/>
              <a:t>Trinitarian</a:t>
            </a:r>
          </a:p>
          <a:p>
            <a:pPr lvl="1"/>
            <a:r>
              <a:rPr lang="en-US" dirty="0" smtClean="0"/>
              <a:t>340-398</a:t>
            </a:r>
          </a:p>
          <a:p>
            <a:pPr lvl="1"/>
            <a:r>
              <a:rPr lang="en-US" dirty="0" smtClean="0"/>
              <a:t>One person – still valid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Fourth Century</a:t>
            </a:r>
            <a:endParaRPr lang="en-US" sz="3600" b="1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42" y="2465296"/>
            <a:ext cx="3669917" cy="334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37689</TotalTime>
  <Words>409</Words>
  <Application>Microsoft Macintosh PowerPoint</Application>
  <PresentationFormat>On-screen Show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Hardcover</vt:lpstr>
      <vt:lpstr>The New Birth</vt:lpstr>
      <vt:lpstr>1st and 2nd centuries </vt:lpstr>
      <vt:lpstr>Third Century</vt:lpstr>
      <vt:lpstr>Fourth and Fifth Centuries</vt:lpstr>
      <vt:lpstr>The Medieval Age</vt:lpstr>
      <vt:lpstr>The Reformation Era</vt:lpstr>
      <vt:lpstr>Twentieth Century</vt:lpstr>
      <vt:lpstr>Third century</vt:lpstr>
      <vt:lpstr>Fourth Century</vt:lpstr>
      <vt:lpstr>The Medieval Age</vt:lpstr>
      <vt:lpstr>The reformation era Forward</vt:lpstr>
      <vt:lpstr>Oneness Believers Throughout History </vt:lpstr>
      <vt:lpstr>Twentieth Century </vt:lpstr>
      <vt:lpstr>Conclusion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175</cp:revision>
  <dcterms:created xsi:type="dcterms:W3CDTF">2011-12-14T01:10:54Z</dcterms:created>
  <dcterms:modified xsi:type="dcterms:W3CDTF">2012-04-11T01:02:27Z</dcterms:modified>
  <cp:category/>
</cp:coreProperties>
</file>