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3" r:id="rId1"/>
  </p:sldMasterIdLst>
  <p:sldIdLst>
    <p:sldId id="256" r:id="rId2"/>
    <p:sldId id="257" r:id="rId3"/>
    <p:sldId id="271" r:id="rId4"/>
    <p:sldId id="272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3" r:id="rId13"/>
    <p:sldId id="282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40" autoAdjust="0"/>
    <p:restoredTop sz="94637" autoAdjust="0"/>
  </p:normalViewPr>
  <p:slideViewPr>
    <p:cSldViewPr snapToGrid="0">
      <p:cViewPr varScale="1">
        <p:scale>
          <a:sx n="65" d="100"/>
          <a:sy n="65" d="100"/>
        </p:scale>
        <p:origin x="77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197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2987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7263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0592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6789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1952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7227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2978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092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0176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1414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2887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812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5107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3470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9781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6316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9510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44" r:id="rId1"/>
    <p:sldLayoutId id="2147484345" r:id="rId2"/>
    <p:sldLayoutId id="2147484346" r:id="rId3"/>
    <p:sldLayoutId id="2147484347" r:id="rId4"/>
    <p:sldLayoutId id="2147484348" r:id="rId5"/>
    <p:sldLayoutId id="2147484349" r:id="rId6"/>
    <p:sldLayoutId id="2147484350" r:id="rId7"/>
    <p:sldLayoutId id="2147484351" r:id="rId8"/>
    <p:sldLayoutId id="2147484352" r:id="rId9"/>
    <p:sldLayoutId id="2147484353" r:id="rId10"/>
    <p:sldLayoutId id="2147484354" r:id="rId11"/>
    <p:sldLayoutId id="2147484355" r:id="rId12"/>
    <p:sldLayoutId id="2147484356" r:id="rId13"/>
    <p:sldLayoutId id="2147484357" r:id="rId14"/>
    <p:sldLayoutId id="2147484358" r:id="rId15"/>
    <p:sldLayoutId id="2147484359" r:id="rId16"/>
    <p:sldLayoutId id="214748436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805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919" y="342819"/>
            <a:ext cx="1192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Six Ways to get a Grasp on Prayer</a:t>
            </a:r>
            <a:endParaRPr lang="en-CA"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93787" y="2210371"/>
            <a:ext cx="733246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5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Never judge your prayer time by your feelings!</a:t>
            </a:r>
          </a:p>
          <a:p>
            <a:endParaRPr lang="en-CA" sz="1200" i="1" dirty="0" smtClean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A" sz="5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you miss a day, don’t give up!</a:t>
            </a:r>
            <a:endParaRPr lang="en-CA" sz="5400" i="1" u="sng" dirty="0" smtClean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45660" y="2114119"/>
            <a:ext cx="315342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6000" b="1" i="1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RULE #1</a:t>
            </a:r>
            <a:r>
              <a:rPr lang="en-CA" sz="6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en-CA" sz="6000" b="1" dirty="0"/>
          </a:p>
        </p:txBody>
      </p:sp>
      <p:sp>
        <p:nvSpPr>
          <p:cNvPr id="13" name="Rectangle 12"/>
          <p:cNvSpPr/>
          <p:nvPr/>
        </p:nvSpPr>
        <p:spPr>
          <a:xfrm>
            <a:off x="845659" y="3901644"/>
            <a:ext cx="315342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6000" b="1" i="1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RULE </a:t>
            </a:r>
            <a:r>
              <a:rPr lang="en-CA" sz="6000" b="1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#2</a:t>
            </a:r>
            <a:r>
              <a:rPr lang="en-CA" sz="6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en-CA" sz="6000" b="1" dirty="0"/>
          </a:p>
        </p:txBody>
      </p:sp>
    </p:spTree>
    <p:extLst>
      <p:ext uri="{BB962C8B-B14F-4D97-AF65-F5344CB8AC3E}">
        <p14:creationId xmlns:p14="http://schemas.microsoft.com/office/powerpoint/2010/main" val="3457768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919" y="342819"/>
            <a:ext cx="1192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Six Ways to get a Grasp on Prayer</a:t>
            </a:r>
            <a:endParaRPr lang="en-CA"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438829" y="4292636"/>
            <a:ext cx="73324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“Our Father in heaven, hallowed be Your name” (Matthew 6:9</a:t>
            </a:r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4000" i="1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50169" y="1947080"/>
            <a:ext cx="810978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60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Praise</a:t>
            </a:r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b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express my love to God.</a:t>
            </a:r>
            <a:endParaRPr lang="en-CA" sz="6000" dirty="0"/>
          </a:p>
        </p:txBody>
      </p:sp>
      <p:sp>
        <p:nvSpPr>
          <p:cNvPr id="2" name="Oval 1"/>
          <p:cNvSpPr/>
          <p:nvPr/>
        </p:nvSpPr>
        <p:spPr>
          <a:xfrm>
            <a:off x="3826042" y="2016576"/>
            <a:ext cx="900000" cy="90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C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6529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919" y="342819"/>
            <a:ext cx="1192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Six Ways to get a Grasp on Prayer</a:t>
            </a:r>
            <a:endParaRPr lang="en-CA"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364776" y="2628401"/>
            <a:ext cx="953599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4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Adoration</a:t>
            </a: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praising God for </a:t>
            </a:r>
            <a:b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who He is</a:t>
            </a:r>
          </a:p>
          <a:p>
            <a:endParaRPr lang="en-CA" sz="1400" i="1" dirty="0" smtClean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A" sz="44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Thanksgiving</a:t>
            </a: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praising God for </a:t>
            </a:r>
            <a:b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what He has done</a:t>
            </a:r>
            <a:endParaRPr lang="en-CA" sz="4400" dirty="0"/>
          </a:p>
        </p:txBody>
      </p:sp>
      <p:sp>
        <p:nvSpPr>
          <p:cNvPr id="5" name="Rectangle 4"/>
          <p:cNvSpPr/>
          <p:nvPr/>
        </p:nvSpPr>
        <p:spPr>
          <a:xfrm>
            <a:off x="517573" y="1669978"/>
            <a:ext cx="510896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4800" i="1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kinds of praise</a:t>
            </a:r>
            <a:r>
              <a:rPr lang="en-CA" sz="48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159345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919" y="342819"/>
            <a:ext cx="1192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Six Ways to get a Grasp on Prayer</a:t>
            </a:r>
            <a:endParaRPr lang="en-CA"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91935" y="4694232"/>
            <a:ext cx="81361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“Your kingdom come, Your will be done, on earth as it is in heaven” (Matthew 6:10</a:t>
            </a:r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4000" i="1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38829" y="1842447"/>
            <a:ext cx="744231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60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Purpose</a:t>
            </a:r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b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5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commit myself to God’s will for my life.</a:t>
            </a:r>
            <a:endParaRPr lang="en-CA" sz="5400" dirty="0"/>
          </a:p>
        </p:txBody>
      </p:sp>
      <p:sp>
        <p:nvSpPr>
          <p:cNvPr id="2" name="Oval 1"/>
          <p:cNvSpPr/>
          <p:nvPr/>
        </p:nvSpPr>
        <p:spPr>
          <a:xfrm>
            <a:off x="3826042" y="1920324"/>
            <a:ext cx="900000" cy="90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C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992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919" y="342819"/>
            <a:ext cx="1192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Six Ways to get a Grasp on Prayer</a:t>
            </a:r>
            <a:endParaRPr lang="en-CA"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6076162" y="2136457"/>
            <a:ext cx="465600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my family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my church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my job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my ministry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my nation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my future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my neighborhood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my city</a:t>
            </a:r>
          </a:p>
        </p:txBody>
      </p:sp>
      <p:sp>
        <p:nvSpPr>
          <p:cNvPr id="2" name="Rectangle 1"/>
          <p:cNvSpPr/>
          <p:nvPr/>
        </p:nvSpPr>
        <p:spPr>
          <a:xfrm>
            <a:off x="1864632" y="1898096"/>
            <a:ext cx="392229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7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Pray for God’s will to be done…</a:t>
            </a:r>
          </a:p>
        </p:txBody>
      </p:sp>
    </p:spTree>
    <p:extLst>
      <p:ext uri="{BB962C8B-B14F-4D97-AF65-F5344CB8AC3E}">
        <p14:creationId xmlns:p14="http://schemas.microsoft.com/office/powerpoint/2010/main" val="71339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919" y="342819"/>
            <a:ext cx="1192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Six Ways to get a Grasp on Prayer</a:t>
            </a:r>
            <a:endParaRPr lang="en-CA"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91935" y="4694232"/>
            <a:ext cx="81361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“Give us this day our daily bread”</a:t>
            </a:r>
          </a:p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(Matthew 6:11).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44664" y="1817664"/>
            <a:ext cx="65327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60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Provision</a:t>
            </a:r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b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5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ask God to provide my needs.</a:t>
            </a:r>
            <a:endParaRPr lang="en-CA" sz="5400" dirty="0"/>
          </a:p>
        </p:txBody>
      </p:sp>
      <p:sp>
        <p:nvSpPr>
          <p:cNvPr id="2" name="Oval 1"/>
          <p:cNvSpPr/>
          <p:nvPr/>
        </p:nvSpPr>
        <p:spPr>
          <a:xfrm>
            <a:off x="3826042" y="1920324"/>
            <a:ext cx="900000" cy="90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C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974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919" y="342819"/>
            <a:ext cx="1192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Six Ways to get a Grasp on Prayer</a:t>
            </a:r>
            <a:endParaRPr lang="en-CA"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09700" y="4118016"/>
            <a:ext cx="93224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5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key to successful praying:</a:t>
            </a:r>
          </a:p>
        </p:txBody>
      </p:sp>
      <p:sp>
        <p:nvSpPr>
          <p:cNvPr id="2" name="Rectangle 1"/>
          <p:cNvSpPr/>
          <p:nvPr/>
        </p:nvSpPr>
        <p:spPr>
          <a:xfrm>
            <a:off x="2783675" y="5041346"/>
            <a:ext cx="65745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 Specific!</a:t>
            </a:r>
            <a:endParaRPr lang="en-CA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09700" y="1856901"/>
            <a:ext cx="93224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5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needs can I pray about?</a:t>
            </a:r>
          </a:p>
        </p:txBody>
      </p:sp>
      <p:sp>
        <p:nvSpPr>
          <p:cNvPr id="7" name="Rectangle 6"/>
          <p:cNvSpPr/>
          <p:nvPr/>
        </p:nvSpPr>
        <p:spPr>
          <a:xfrm>
            <a:off x="2783675" y="2780231"/>
            <a:ext cx="65745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All of them!</a:t>
            </a:r>
            <a:endParaRPr lang="en-CA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42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919" y="342819"/>
            <a:ext cx="1192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Six Ways to get a Grasp on Prayer</a:t>
            </a:r>
            <a:endParaRPr lang="en-CA"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91934" y="4865160"/>
            <a:ext cx="81361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“And forgive us our debts”</a:t>
            </a:r>
          </a:p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(Matthew 6:12</a:t>
            </a:r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40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93617" y="1890138"/>
            <a:ext cx="65327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60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Pardon</a:t>
            </a:r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b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5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ask God to forgive my sins.</a:t>
            </a:r>
            <a:endParaRPr lang="en-CA" sz="5400" dirty="0"/>
          </a:p>
        </p:txBody>
      </p:sp>
      <p:sp>
        <p:nvSpPr>
          <p:cNvPr id="2" name="Oval 1"/>
          <p:cNvSpPr/>
          <p:nvPr/>
        </p:nvSpPr>
        <p:spPr>
          <a:xfrm>
            <a:off x="3826042" y="1920324"/>
            <a:ext cx="900000" cy="90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C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769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919" y="342819"/>
            <a:ext cx="1192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Six Ways to get a Grasp on Prayer</a:t>
            </a:r>
            <a:endParaRPr lang="en-CA"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00050" y="1742601"/>
            <a:ext cx="93224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54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Four Steps to Forgiveness</a:t>
            </a:r>
            <a:r>
              <a:rPr lang="en-CA" sz="5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8" name="Rectangle 7"/>
          <p:cNvSpPr/>
          <p:nvPr/>
        </p:nvSpPr>
        <p:spPr>
          <a:xfrm>
            <a:off x="1139029" y="2961230"/>
            <a:ext cx="1105297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AutoNum type="alphaUcPeriod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Ask God to reveal my sin.</a:t>
            </a:r>
          </a:p>
          <a:p>
            <a:pPr marL="914400" indent="-914400">
              <a:buAutoNum type="alphaUcPeriod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Confess each sin specifically.</a:t>
            </a:r>
          </a:p>
          <a:p>
            <a:pPr marL="914400" indent="-914400">
              <a:buAutoNum type="alphaUcPeriod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Make restitution to others when necessary.</a:t>
            </a:r>
          </a:p>
          <a:p>
            <a:pPr marL="914400" indent="-914400">
              <a:buAutoNum type="alphaUcPeriod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faith, accept God’s forgiveness.</a:t>
            </a:r>
          </a:p>
        </p:txBody>
      </p:sp>
    </p:spTree>
    <p:extLst>
      <p:ext uri="{BB962C8B-B14F-4D97-AF65-F5344CB8AC3E}">
        <p14:creationId xmlns:p14="http://schemas.microsoft.com/office/powerpoint/2010/main" val="383440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919" y="342819"/>
            <a:ext cx="1192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Six Ways to get a Grasp on Prayer</a:t>
            </a:r>
            <a:endParaRPr lang="en-CA"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91934" y="4865160"/>
            <a:ext cx="81361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“…as we forgive our debtors”</a:t>
            </a:r>
          </a:p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(Matthew 6:12).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893616" y="1898096"/>
            <a:ext cx="65327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60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People</a:t>
            </a:r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b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5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pray for other people.</a:t>
            </a:r>
            <a:endParaRPr lang="en-CA" sz="5400" dirty="0"/>
          </a:p>
        </p:txBody>
      </p:sp>
      <p:sp>
        <p:nvSpPr>
          <p:cNvPr id="2" name="Oval 1"/>
          <p:cNvSpPr/>
          <p:nvPr/>
        </p:nvSpPr>
        <p:spPr>
          <a:xfrm>
            <a:off x="3826042" y="1920324"/>
            <a:ext cx="900000" cy="90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en-C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995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68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919" y="342819"/>
            <a:ext cx="1192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Six Ways to get a Grasp on Prayer</a:t>
            </a:r>
            <a:endParaRPr lang="en-CA"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37012" y="4642116"/>
            <a:ext cx="81361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“And do not lead us into temptation but deliver us from the evil one”</a:t>
            </a:r>
          </a:p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(Matthew 6:13</a:t>
            </a:r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40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93616" y="1902052"/>
            <a:ext cx="65327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60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Protection</a:t>
            </a:r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b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5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ask for spiritual protection.</a:t>
            </a:r>
            <a:endParaRPr lang="en-CA" sz="5400" dirty="0"/>
          </a:p>
        </p:txBody>
      </p:sp>
      <p:sp>
        <p:nvSpPr>
          <p:cNvPr id="2" name="Oval 1"/>
          <p:cNvSpPr/>
          <p:nvPr/>
        </p:nvSpPr>
        <p:spPr>
          <a:xfrm>
            <a:off x="3284359" y="1898096"/>
            <a:ext cx="900000" cy="90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n-C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064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919" y="342819"/>
            <a:ext cx="1192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Six Ways to get a Grasp on Prayer</a:t>
            </a:r>
            <a:endParaRPr lang="en-CA"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493909" y="1505287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37011" y="4737366"/>
            <a:ext cx="81361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“For Yours is the kingdom and the power and the glory forever” (Matthew </a:t>
            </a:r>
            <a:r>
              <a:rPr lang="en-CA" sz="4000" i="1" smtClean="0">
                <a:latin typeface="Calibri" panose="020F0502020204030204" pitchFamily="34" charset="0"/>
                <a:cs typeface="Calibri" panose="020F0502020204030204" pitchFamily="34" charset="0"/>
              </a:rPr>
              <a:t>6:13</a:t>
            </a:r>
            <a:r>
              <a:rPr lang="en-CA" sz="4000" i="1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40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38694" y="1801131"/>
            <a:ext cx="65327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60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Praise</a:t>
            </a:r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b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5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end my prayer the same way I started!</a:t>
            </a:r>
            <a:endParaRPr lang="en-CA" sz="5400" dirty="0"/>
          </a:p>
        </p:txBody>
      </p:sp>
      <p:sp>
        <p:nvSpPr>
          <p:cNvPr id="2" name="Oval 1"/>
          <p:cNvSpPr/>
          <p:nvPr/>
        </p:nvSpPr>
        <p:spPr>
          <a:xfrm>
            <a:off x="3817759" y="1801131"/>
            <a:ext cx="900000" cy="90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n-C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095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443446" y="768432"/>
            <a:ext cx="93027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“Base your happiness on your hope in Christ. When trials come, endure them patiently; steadfastly maintain the habit of prayer” (Romans 12:12</a:t>
            </a:r>
            <a:r>
              <a:rPr lang="en-CA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3200" i="1" dirty="0" smtClean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43446" y="3567780"/>
            <a:ext cx="930275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God can communicate with us in many ways, but we can only communicate with Him one way – through prayer.</a:t>
            </a:r>
            <a:endParaRPr lang="en-CA" sz="40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10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19" y="342819"/>
            <a:ext cx="1192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1. Have a specific time for prayer.</a:t>
            </a:r>
            <a:endParaRPr lang="en-CA"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1608" y="1579996"/>
            <a:ext cx="1178691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CA" sz="36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Reasons for considering an early morning prayer time</a:t>
            </a:r>
            <a:r>
              <a:rPr lang="en-CA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example of many Bible </a:t>
            </a: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characters.</a:t>
            </a:r>
            <a:endParaRPr lang="en-CA" sz="3200" i="1" dirty="0" smtClean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logical to begin the day with </a:t>
            </a: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prayer.</a:t>
            </a:r>
            <a:endParaRPr lang="en-CA" sz="3200" i="1" dirty="0" smtClean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demonstrates that meeting with God is your first </a:t>
            </a: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priority.</a:t>
            </a:r>
            <a:b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CA" sz="1100" i="1" dirty="0" smtClean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 algn="ctr">
              <a:buFont typeface="Wingdings" panose="05000000000000000000" pitchFamily="2" charset="2"/>
              <a:buChar char="Ø"/>
            </a:pP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 are likely to be more rested and your mind is less </a:t>
            </a: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cluttered </a:t>
            </a:r>
            <a:r>
              <a:rPr lang="en-CA" sz="3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thing in the morning.</a:t>
            </a:r>
          </a:p>
        </p:txBody>
      </p:sp>
    </p:spTree>
    <p:extLst>
      <p:ext uri="{BB962C8B-B14F-4D97-AF65-F5344CB8AC3E}">
        <p14:creationId xmlns:p14="http://schemas.microsoft.com/office/powerpoint/2010/main" val="228882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19" y="342819"/>
            <a:ext cx="1192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2</a:t>
            </a:r>
            <a:r>
              <a:rPr lang="en-CA" sz="4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. Have a specific place for prayer.</a:t>
            </a:r>
            <a:endParaRPr lang="en-CA"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65888" y="2085322"/>
            <a:ext cx="96783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“Jesus left the city and went, as he usually did, to the Mount of Olives… to pray” (Luke 22:39</a:t>
            </a:r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6000" i="1" dirty="0" smtClean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76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19" y="342819"/>
            <a:ext cx="1192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3. Have a specific routine for prayer.</a:t>
            </a:r>
            <a:endParaRPr lang="en-CA"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65888" y="1898096"/>
            <a:ext cx="967835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 algn="ctr">
              <a:buFont typeface="Wingdings" panose="05000000000000000000" pitchFamily="2" charset="2"/>
              <a:buChar char="Ø"/>
            </a:pPr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Bible</a:t>
            </a:r>
          </a:p>
          <a:p>
            <a:pPr marL="857250" indent="-857250" algn="ctr">
              <a:buFont typeface="Wingdings" panose="05000000000000000000" pitchFamily="2" charset="2"/>
              <a:buChar char="Ø"/>
            </a:pPr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Notebook and Pen</a:t>
            </a:r>
          </a:p>
          <a:p>
            <a:pPr marL="857250" indent="-857250" algn="ctr">
              <a:buFont typeface="Wingdings" panose="05000000000000000000" pitchFamily="2" charset="2"/>
              <a:buChar char="Ø"/>
            </a:pPr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Helps</a:t>
            </a:r>
          </a:p>
          <a:p>
            <a:pPr algn="ctr"/>
            <a:endParaRPr lang="en-CA" sz="1200" i="1" dirty="0" smtClean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CA" sz="4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anything else that will keep you </a:t>
            </a:r>
            <a:br>
              <a:rPr lang="en-CA" sz="4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4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being distracted.</a:t>
            </a:r>
          </a:p>
        </p:txBody>
      </p:sp>
    </p:spTree>
    <p:extLst>
      <p:ext uri="{BB962C8B-B14F-4D97-AF65-F5344CB8AC3E}">
        <p14:creationId xmlns:p14="http://schemas.microsoft.com/office/powerpoint/2010/main" val="113090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19" y="342819"/>
            <a:ext cx="119282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2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4. Jesus taught us to have the right </a:t>
            </a:r>
            <a:br>
              <a:rPr lang="en-CA" sz="42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en-CA" sz="42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attitude in prayer (Matthew 6:5-8).</a:t>
            </a:r>
            <a:endParaRPr lang="en-CA" sz="42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984228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10154" y="2689615"/>
            <a:ext cx="34745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54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</a:t>
            </a:r>
          </a:p>
          <a:p>
            <a:r>
              <a:rPr lang="en-CA" sz="54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Relaxed</a:t>
            </a:r>
          </a:p>
          <a:p>
            <a:r>
              <a:rPr lang="en-CA" sz="54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Revealing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69833" y="1727814"/>
            <a:ext cx="5626629" cy="45089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CA" sz="287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</a:p>
        </p:txBody>
      </p:sp>
    </p:spTree>
    <p:extLst>
      <p:ext uri="{BB962C8B-B14F-4D97-AF65-F5344CB8AC3E}">
        <p14:creationId xmlns:p14="http://schemas.microsoft.com/office/powerpoint/2010/main" val="301351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19" y="342819"/>
            <a:ext cx="119282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2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5. Jesus taught us to have the right approach in prayer (Matthew 6:9-15).</a:t>
            </a:r>
            <a:endParaRPr lang="en-CA" sz="42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866244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94268" y="2234434"/>
            <a:ext cx="86215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8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“This, then, is how you should pray” (Matthew 6:9</a:t>
            </a:r>
            <a:r>
              <a:rPr lang="en-CA" sz="8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8000" i="1" dirty="0" smtClean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68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84193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5AD0B8"/>
      </a:accent1>
      <a:accent2>
        <a:srgbClr val="47BB7E"/>
      </a:accent2>
      <a:accent3>
        <a:srgbClr val="96CD4B"/>
      </a:accent3>
      <a:accent4>
        <a:srgbClr val="61C7DD"/>
      </a:accent4>
      <a:accent5>
        <a:srgbClr val="2495CF"/>
      </a:accent5>
      <a:accent6>
        <a:srgbClr val="5A74D1"/>
      </a:accent6>
      <a:hlink>
        <a:srgbClr val="72CEBB"/>
      </a:hlink>
      <a:folHlink>
        <a:srgbClr val="98E6D6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0F262FD6-3409-4039-A531-64BD4D2F99E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1967</TotalTime>
  <Words>659</Words>
  <Application>Microsoft Office PowerPoint</Application>
  <PresentationFormat>Widescreen</PresentationFormat>
  <Paragraphs>87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Century Gothic</vt:lpstr>
      <vt:lpstr>Georgia</vt:lpstr>
      <vt:lpstr>Wingdings</vt:lpstr>
      <vt:lpstr>Mesh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ASD-ITSS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Locke, Marilee (APSEA)</dc:creator>
  <cp:lastModifiedBy>Locke, Marilee (APSEA)</cp:lastModifiedBy>
  <cp:revision>24</cp:revision>
  <dcterms:created xsi:type="dcterms:W3CDTF">2020-12-24T14:37:24Z</dcterms:created>
  <dcterms:modified xsi:type="dcterms:W3CDTF">2020-12-31T00:48:00Z</dcterms:modified>
</cp:coreProperties>
</file>