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3" r:id="rId1"/>
  </p:sldMasterIdLst>
  <p:sldIdLst>
    <p:sldId id="275" r:id="rId2"/>
    <p:sldId id="276" r:id="rId3"/>
    <p:sldId id="271" r:id="rId4"/>
    <p:sldId id="270" r:id="rId5"/>
    <p:sldId id="260" r:id="rId6"/>
    <p:sldId id="261" r:id="rId7"/>
    <p:sldId id="262" r:id="rId8"/>
    <p:sldId id="259" r:id="rId9"/>
    <p:sldId id="264" r:id="rId10"/>
    <p:sldId id="263" r:id="rId11"/>
    <p:sldId id="265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4" autoAdjust="0"/>
    <p:restoredTop sz="94626" autoAdjust="0"/>
  </p:normalViewPr>
  <p:slideViewPr>
    <p:cSldViewPr snapToGrid="0">
      <p:cViewPr varScale="1">
        <p:scale>
          <a:sx n="102" d="100"/>
          <a:sy n="102" d="100"/>
        </p:scale>
        <p:origin x="200" y="5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19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98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263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592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6789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95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7227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297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09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17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141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288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12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510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47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78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31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773856A-CB5D-47DE-B300-F00866F29AE1}" type="datetimeFigureOut">
              <a:rPr lang="en-CA" smtClean="0"/>
              <a:t>2021-04-30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510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4" r:id="rId1"/>
    <p:sldLayoutId id="2147484345" r:id="rId2"/>
    <p:sldLayoutId id="2147484346" r:id="rId3"/>
    <p:sldLayoutId id="2147484347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54" r:id="rId11"/>
    <p:sldLayoutId id="2147484355" r:id="rId12"/>
    <p:sldLayoutId id="2147484356" r:id="rId13"/>
    <p:sldLayoutId id="2147484357" r:id="rId14"/>
    <p:sldLayoutId id="2147484358" r:id="rId15"/>
    <p:sldLayoutId id="2147484359" r:id="rId16"/>
    <p:sldLayoutId id="21474843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057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Five Habits of a Disciple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53686" y="2417287"/>
            <a:ext cx="93027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“…You have put off the old self with its </a:t>
            </a:r>
            <a:r>
              <a:rPr lang="en-CA" sz="3600" i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habits</a:t>
            </a:r>
            <a:r>
              <a:rPr lang="en-CA" sz="36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have put on the new self… which God is continually renewing in his own image, to bring you to a full knowledge of himself”</a:t>
            </a:r>
          </a:p>
          <a:p>
            <a:pPr algn="ctr"/>
            <a:r>
              <a:rPr lang="en-CA" sz="36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(Colossians 3:9-10).</a:t>
            </a:r>
            <a:endParaRPr lang="en-CA" sz="3200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370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Five Habits of a Disciple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32167" y="1919506"/>
            <a:ext cx="9302757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CA" sz="5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Bible Study </a:t>
            </a:r>
            <a:r>
              <a:rPr lang="en-CA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(John 8:31-32)</a:t>
            </a:r>
          </a:p>
          <a:p>
            <a:pPr marL="742950" indent="-742950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Prayer</a:t>
            </a:r>
            <a:r>
              <a:rPr lang="en-CA" sz="44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(John 15:7-8)</a:t>
            </a:r>
          </a:p>
          <a:p>
            <a:pPr marL="742950" indent="-742950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Tithing</a:t>
            </a:r>
            <a:r>
              <a:rPr lang="en-C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(Luke 14:33; Deuteronomy 14:23)</a:t>
            </a:r>
          </a:p>
          <a:p>
            <a:pPr marL="742950" indent="-742950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Fellowship</a:t>
            </a:r>
            <a:r>
              <a:rPr lang="en-CA" sz="44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(John 13:34-35)</a:t>
            </a:r>
          </a:p>
          <a:p>
            <a:pPr marL="742950" indent="-742950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Holiness</a:t>
            </a:r>
            <a:r>
              <a:rPr lang="en-CA" sz="44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(2 Corinthians 6:17 – 7:1)</a:t>
            </a:r>
            <a:endParaRPr lang="en-CA" sz="4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83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19" y="296653"/>
            <a:ext cx="11928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is a habit?  </a:t>
            </a:r>
            <a:endParaRPr lang="en-CA" sz="48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53686" y="2313594"/>
            <a:ext cx="930275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 continual, often unconscious inclination to do a certain activity, acquired through frequent repetition. An established disposition of the character. A customary practice” (Webster’s Dictionary).</a:t>
            </a:r>
            <a:endParaRPr lang="en-CA" sz="3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822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407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How to maintain good habits: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02674" y="1891621"/>
            <a:ext cx="93027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Desire</a:t>
            </a:r>
          </a:p>
          <a:p>
            <a:pPr marL="914400" indent="-914400" algn="ctr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Decision</a:t>
            </a:r>
          </a:p>
          <a:p>
            <a:pPr marL="914400" indent="-914400" algn="ctr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</a:t>
            </a:r>
          </a:p>
          <a:p>
            <a:pPr marL="914400" indent="-914400" algn="ctr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Determination</a:t>
            </a:r>
          </a:p>
          <a:p>
            <a:pPr marL="914400" indent="-914400" algn="ctr">
              <a:buAutoNum type="arabicPeriod"/>
            </a:pPr>
            <a:r>
              <a:rPr lang="en-CA" sz="4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Dependence on God</a:t>
            </a:r>
          </a:p>
        </p:txBody>
      </p:sp>
    </p:spTree>
    <p:extLst>
      <p:ext uri="{BB962C8B-B14F-4D97-AF65-F5344CB8AC3E}">
        <p14:creationId xmlns:p14="http://schemas.microsoft.com/office/powerpoint/2010/main" val="4137507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6658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10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Understanding Discipleship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80808" y="2385493"/>
            <a:ext cx="94485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80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Mature believers are called disciples.</a:t>
            </a:r>
            <a:endParaRPr lang="en-CA" sz="72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97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Understanding Discipleship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3344" y="2217771"/>
            <a:ext cx="102234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I can’t be a disciple without being disciplined. </a:t>
            </a:r>
          </a:p>
          <a:p>
            <a:pPr algn="ctr">
              <a:lnSpc>
                <a:spcPct val="150000"/>
              </a:lnSpc>
            </a:pPr>
            <a:r>
              <a:rPr lang="en-CA" sz="3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fitness is not automatic – neither is spiritual fitness.</a:t>
            </a:r>
          </a:p>
        </p:txBody>
      </p:sp>
    </p:spTree>
    <p:extLst>
      <p:ext uri="{BB962C8B-B14F-4D97-AF65-F5344CB8AC3E}">
        <p14:creationId xmlns:p14="http://schemas.microsoft.com/office/powerpoint/2010/main" val="414330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Understanding Discipleship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3344" y="2096843"/>
            <a:ext cx="102234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7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The mark of a disciple</a:t>
            </a:r>
            <a:br>
              <a:rPr lang="en-CA" sz="7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7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“bearing my cross” </a:t>
            </a:r>
            <a:br>
              <a:rPr lang="en-CA" sz="7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72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(Luke 14:27).</a:t>
            </a:r>
            <a:endParaRPr lang="en-CA" sz="66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478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Understanding Discipleship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53686" y="2096843"/>
            <a:ext cx="93027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Bearing my cross means “denying my own desires” in order to put God first in my life every day (Luke 9:23).</a:t>
            </a:r>
            <a:endParaRPr lang="en-CA" sz="4800" i="1" dirty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9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410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Five Habits of a Disciple</a:t>
            </a:r>
            <a:endParaRPr lang="en-CA" sz="4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97374" y="2200615"/>
            <a:ext cx="90153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6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become a disciple, you must develop the habits of a disciple.</a:t>
            </a:r>
            <a:endParaRPr lang="en-CA" sz="6000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489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321</TotalTime>
  <Words>240</Words>
  <Application>Microsoft Macintosh PowerPoint</Application>
  <PresentationFormat>Widescreen</PresentationFormat>
  <Paragraphs>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Georgia</vt:lpstr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ASD-ITSS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Locke, Marilee (APSEA)</dc:creator>
  <cp:lastModifiedBy>Brad Thompson</cp:lastModifiedBy>
  <cp:revision>17</cp:revision>
  <dcterms:created xsi:type="dcterms:W3CDTF">2020-12-24T14:37:24Z</dcterms:created>
  <dcterms:modified xsi:type="dcterms:W3CDTF">2021-04-30T14:21:27Z</dcterms:modified>
</cp:coreProperties>
</file>