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43" r:id="rId1"/>
  </p:sldMasterIdLst>
  <p:sldIdLst>
    <p:sldId id="256" r:id="rId2"/>
    <p:sldId id="257" r:id="rId3"/>
    <p:sldId id="260" r:id="rId4"/>
    <p:sldId id="275" r:id="rId5"/>
    <p:sldId id="270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97" r:id="rId14"/>
    <p:sldId id="283" r:id="rId15"/>
    <p:sldId id="284" r:id="rId16"/>
    <p:sldId id="285" r:id="rId17"/>
    <p:sldId id="286" r:id="rId18"/>
    <p:sldId id="287" r:id="rId19"/>
    <p:sldId id="288" r:id="rId20"/>
    <p:sldId id="289" r:id="rId21"/>
    <p:sldId id="290" r:id="rId22"/>
    <p:sldId id="291" r:id="rId23"/>
    <p:sldId id="292" r:id="rId24"/>
    <p:sldId id="293" r:id="rId25"/>
    <p:sldId id="294" r:id="rId26"/>
    <p:sldId id="295" r:id="rId27"/>
    <p:sldId id="296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40" autoAdjust="0"/>
    <p:restoredTop sz="94637" autoAdjust="0"/>
  </p:normalViewPr>
  <p:slideViewPr>
    <p:cSldViewPr snapToGrid="0">
      <p:cViewPr varScale="1">
        <p:scale>
          <a:sx n="65" d="100"/>
          <a:sy n="65" d="100"/>
        </p:scale>
        <p:origin x="6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0197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22987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472635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405922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567896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accent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019523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872270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529780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40925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10176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21414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62887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08125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65107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63470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79781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66316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F773856A-CB5D-47DE-B300-F00866F29AE1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62C3313D-1192-4FF5-91F6-F53CE24A737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19510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44" r:id="rId1"/>
    <p:sldLayoutId id="2147484345" r:id="rId2"/>
    <p:sldLayoutId id="2147484346" r:id="rId3"/>
    <p:sldLayoutId id="2147484347" r:id="rId4"/>
    <p:sldLayoutId id="2147484348" r:id="rId5"/>
    <p:sldLayoutId id="2147484349" r:id="rId6"/>
    <p:sldLayoutId id="2147484350" r:id="rId7"/>
    <p:sldLayoutId id="2147484351" r:id="rId8"/>
    <p:sldLayoutId id="2147484352" r:id="rId9"/>
    <p:sldLayoutId id="2147484353" r:id="rId10"/>
    <p:sldLayoutId id="2147484354" r:id="rId11"/>
    <p:sldLayoutId id="2147484355" r:id="rId12"/>
    <p:sldLayoutId id="2147484356" r:id="rId13"/>
    <p:sldLayoutId id="2147484357" r:id="rId14"/>
    <p:sldLayoutId id="2147484358" r:id="rId15"/>
    <p:sldLayoutId id="2147484359" r:id="rId16"/>
    <p:sldLayoutId id="214748436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accent1"/>
          </a:soli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20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8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6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805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921" y="410850"/>
            <a:ext cx="119282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Why Jesus’ Mission Should Matter to Me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029735" y="2073081"/>
            <a:ext cx="81506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5. I am grateful for what God has done for me.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25964" y="3922547"/>
            <a:ext cx="65581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“Remember that in the past you were without Christ. You had no hope, and you did not know God” (Ephesians 2:12, NCV</a:t>
            </a:r>
            <a:r>
              <a:rPr lang="en-CA" sz="3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  <a:endParaRPr lang="en-CA" sz="3600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84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921" y="410850"/>
            <a:ext cx="119282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Why Jesus’ Mission Should Matter to Me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275084" y="2102578"/>
            <a:ext cx="76599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6. People are lost without Jesus Christ.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00352" y="3937295"/>
            <a:ext cx="740941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“Only Jesus has the power to save! His name is the only one in all the world that can save anyone” </a:t>
            </a:r>
          </a:p>
          <a:p>
            <a:pPr algn="ctr"/>
            <a:r>
              <a:rPr lang="en-CA" sz="4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(Acts 4:12, CEV</a:t>
            </a:r>
            <a:r>
              <a:rPr lang="en-CA" sz="4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  <a:endParaRPr lang="en-CA" sz="4000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93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921" y="410850"/>
            <a:ext cx="119282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Why Jesus’ Mission Should Matter to Me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275084" y="2102578"/>
            <a:ext cx="76599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7. God wants everyone to </a:t>
            </a:r>
            <a:br>
              <a:rPr lang="en-CA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CA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 saved.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80172" y="3937295"/>
            <a:ext cx="784977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“God wants all men to be saved and to come to a knowledge of the truth” (I Timothy 2:4, NIV</a:t>
            </a:r>
            <a:r>
              <a:rPr lang="en-CA" sz="4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  <a:endParaRPr lang="en-CA" sz="4000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17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921" y="410850"/>
            <a:ext cx="119282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Why Jesus’ Mission Should Matter to Me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43682" y="1953176"/>
            <a:ext cx="10922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8. God’s timetable for history hinges around the church completing our mission.</a:t>
            </a:r>
            <a:endParaRPr lang="en-CA" sz="4800" i="1" dirty="0" smtClean="0">
              <a:solidFill>
                <a:schemeClr val="accent3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08746" y="3933460"/>
            <a:ext cx="87926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“The Good News about God’s kingdom will be preached in all the world, to every nation. Then the end will come” (Matthew 24:14, NCV)</a:t>
            </a:r>
            <a:endParaRPr lang="en-CA" sz="4000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506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921" y="410850"/>
            <a:ext cx="119282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Why Jesus’ Mission Should Matter to Me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256623" y="1953176"/>
            <a:ext cx="791069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9. I will be rewarded by the Lord in eternity.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23677" y="3933460"/>
            <a:ext cx="877658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“Remember that the Lord will give you an inheritance as your reward, and the Master you are serving is Christ”</a:t>
            </a:r>
          </a:p>
          <a:p>
            <a:pPr algn="ctr"/>
            <a:r>
              <a:rPr lang="en-CA" sz="4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(Colossians 3:24, NLT</a:t>
            </a:r>
            <a:r>
              <a:rPr lang="en-CA" sz="4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  <a:endParaRPr lang="en-CA" sz="4000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34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921" y="410850"/>
            <a:ext cx="119282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Why Jesus’ Mission Should Matter to Me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31524" y="1953176"/>
            <a:ext cx="113470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10. I will rejoice in eternity when I see people I have won to the Lord with me in heaven.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26916" y="3933460"/>
            <a:ext cx="715629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“Jesus said, ‘In the same way there is more happiness in heaven because of one sinner who turns to God than over ninety-nine good people who don’t need </a:t>
            </a:r>
            <a:r>
              <a:rPr lang="en-CA" sz="32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to’” </a:t>
            </a:r>
            <a:r>
              <a:rPr lang="en-CA" sz="32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(Luke 15:7, CEV</a:t>
            </a:r>
            <a:r>
              <a:rPr lang="en-CA" sz="32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  <a:endParaRPr lang="en-CA" sz="3200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75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921" y="410850"/>
            <a:ext cx="119282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Why Jesus’ Mission Should Matter to Me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31524" y="1953176"/>
            <a:ext cx="113470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Knowing how important my mission is to the Lord, what should </a:t>
            </a:r>
            <a:r>
              <a:rPr lang="en-CA" sz="4800" i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my response be</a:t>
            </a:r>
            <a:r>
              <a:rPr lang="en-CA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93900" y="3821165"/>
            <a:ext cx="782232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CA" sz="3600" i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I want to carry out the mission</a:t>
            </a:r>
            <a:r>
              <a:rPr lang="en-CA" sz="3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 I received from the Lord Jesus – the mission of testifying to the Good News” (Acts 20:24, NCV</a:t>
            </a:r>
            <a:r>
              <a:rPr lang="en-CA" sz="3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  <a:endParaRPr lang="en-CA" sz="3600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152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581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921" y="410850"/>
            <a:ext cx="119282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What We Believe About Evangelism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31523" y="1876109"/>
            <a:ext cx="1134708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60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 Evangelism should be Personality-oriented.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93899" y="4302428"/>
            <a:ext cx="78223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Christians are to be good news before they share the good news.</a:t>
            </a:r>
          </a:p>
        </p:txBody>
      </p:sp>
    </p:spTree>
    <p:extLst>
      <p:ext uri="{BB962C8B-B14F-4D97-AF65-F5344CB8AC3E}">
        <p14:creationId xmlns:p14="http://schemas.microsoft.com/office/powerpoint/2010/main" val="182148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921" y="410850"/>
            <a:ext cx="119282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What We Believe About Evangelism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31522" y="1860661"/>
            <a:ext cx="113470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i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There are many different styles of evangelism: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71760" y="2886656"/>
            <a:ext cx="866660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CA" sz="3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Confrontational Style – Peter in Acts 2.</a:t>
            </a:r>
          </a:p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CA" sz="3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Intellectual Style – Paul in Acts 17.</a:t>
            </a:r>
          </a:p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CA" sz="3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Testimonial Style – Blind Man in John 9.</a:t>
            </a:r>
            <a:endParaRPr lang="en-CA" sz="36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598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368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921" y="410850"/>
            <a:ext cx="119282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What We Believe About Evangelism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31522" y="1860661"/>
            <a:ext cx="113470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i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There are many different styles of evangelism: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5785" y="2886656"/>
            <a:ext cx="97785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CA" sz="3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Interpersonal Style – Matthew in Luke 5.</a:t>
            </a:r>
          </a:p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CA" sz="3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Invitational Style – Woman at the Well in John 4.</a:t>
            </a:r>
          </a:p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CA" sz="3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Serving Style – Dorcas in Acts 9.</a:t>
            </a:r>
            <a:endParaRPr lang="en-CA" sz="36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98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921" y="410850"/>
            <a:ext cx="119282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What We Believe About Evangelism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139224" y="1939620"/>
            <a:ext cx="993167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60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2. Evangelism should be People-oriented.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92074" y="4275680"/>
            <a:ext cx="84259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When we show a genuine interest in others, they will eventually want to know why!</a:t>
            </a:r>
          </a:p>
        </p:txBody>
      </p:sp>
    </p:spTree>
    <p:extLst>
      <p:ext uri="{BB962C8B-B14F-4D97-AF65-F5344CB8AC3E}">
        <p14:creationId xmlns:p14="http://schemas.microsoft.com/office/powerpoint/2010/main" val="107887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921" y="410850"/>
            <a:ext cx="119282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What We Believe About Evangelism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364736" y="1953176"/>
            <a:ext cx="94806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60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3. Evangelism should be Team-oriented.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50235" y="4099217"/>
            <a:ext cx="79096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A person’s coming to God is like a chain with many links; we don’t have to be every link, just one link!</a:t>
            </a:r>
          </a:p>
        </p:txBody>
      </p:sp>
    </p:spTree>
    <p:extLst>
      <p:ext uri="{BB962C8B-B14F-4D97-AF65-F5344CB8AC3E}">
        <p14:creationId xmlns:p14="http://schemas.microsoft.com/office/powerpoint/2010/main" val="125924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921" y="410850"/>
            <a:ext cx="119282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What We Believe About Evangelism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364736" y="1953176"/>
            <a:ext cx="94806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60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4. Evangelism should be Eternity-oriented.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50235" y="4099217"/>
            <a:ext cx="79096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Evangelism is the primary reason that the church is on planet earth – nothing else is as important to God.</a:t>
            </a:r>
          </a:p>
        </p:txBody>
      </p:sp>
    </p:spTree>
    <p:extLst>
      <p:ext uri="{BB962C8B-B14F-4D97-AF65-F5344CB8AC3E}">
        <p14:creationId xmlns:p14="http://schemas.microsoft.com/office/powerpoint/2010/main" val="64403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364736" y="1384251"/>
            <a:ext cx="948065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80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Why is </a:t>
            </a:r>
            <a:r>
              <a:rPr lang="en-CA" sz="8000" i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one soul</a:t>
            </a:r>
            <a:r>
              <a:rPr lang="en-CA" sz="80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so important?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50235" y="4259638"/>
            <a:ext cx="79096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6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Read the book of Acts!</a:t>
            </a:r>
          </a:p>
        </p:txBody>
      </p:sp>
    </p:spTree>
    <p:extLst>
      <p:ext uri="{BB962C8B-B14F-4D97-AF65-F5344CB8AC3E}">
        <p14:creationId xmlns:p14="http://schemas.microsoft.com/office/powerpoint/2010/main" val="135483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921" y="410850"/>
            <a:ext cx="119282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Twelve Keys to Being an Effective Witness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48106" y="1542552"/>
            <a:ext cx="1031391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 algn="ctr">
              <a:lnSpc>
                <a:spcPct val="150000"/>
              </a:lnSpc>
              <a:buAutoNum type="arabicPeriod"/>
            </a:pPr>
            <a:r>
              <a:rPr lang="en-CA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Recognize your personal style.</a:t>
            </a:r>
          </a:p>
          <a:p>
            <a:pPr marL="742950" indent="-742950" algn="ctr">
              <a:lnSpc>
                <a:spcPct val="150000"/>
              </a:lnSpc>
              <a:buAutoNum type="arabicPeriod"/>
            </a:pPr>
            <a:r>
              <a:rPr lang="en-CA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Think through what you </a:t>
            </a:r>
            <a:r>
              <a:rPr lang="en-CA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will say</a:t>
            </a:r>
            <a:r>
              <a:rPr lang="en-CA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742950" indent="-742950" algn="ctr">
              <a:lnSpc>
                <a:spcPct val="150000"/>
              </a:lnSpc>
              <a:buAutoNum type="arabicPeriod"/>
            </a:pPr>
            <a:r>
              <a:rPr lang="en-CA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Show love.</a:t>
            </a:r>
          </a:p>
          <a:p>
            <a:pPr marL="742950" indent="-742950" algn="ctr">
              <a:lnSpc>
                <a:spcPct val="150000"/>
              </a:lnSpc>
              <a:buAutoNum type="arabicPeriod"/>
            </a:pPr>
            <a:r>
              <a:rPr lang="en-CA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 positive and pleasant.</a:t>
            </a:r>
          </a:p>
        </p:txBody>
      </p:sp>
    </p:spTree>
    <p:extLst>
      <p:ext uri="{BB962C8B-B14F-4D97-AF65-F5344CB8AC3E}">
        <p14:creationId xmlns:p14="http://schemas.microsoft.com/office/powerpoint/2010/main" val="2408782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921" y="410850"/>
            <a:ext cx="119282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Twelve Keys to Being an Effective Witness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02765" y="1547912"/>
            <a:ext cx="1120459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 algn="ctr">
              <a:lnSpc>
                <a:spcPct val="150000"/>
              </a:lnSpc>
              <a:buFont typeface="+mj-lt"/>
              <a:buAutoNum type="arabicPeriod" startAt="5"/>
            </a:pPr>
            <a:r>
              <a:rPr lang="en-CA" sz="4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Never use put-downs.</a:t>
            </a:r>
          </a:p>
          <a:p>
            <a:pPr marL="914400" indent="-914400" algn="ctr">
              <a:lnSpc>
                <a:spcPct val="150000"/>
              </a:lnSpc>
              <a:buFont typeface="+mj-lt"/>
              <a:buAutoNum type="arabicPeriod" startAt="5"/>
            </a:pPr>
            <a:r>
              <a:rPr lang="en-CA" sz="4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Tell stories and give examples.</a:t>
            </a:r>
          </a:p>
          <a:p>
            <a:pPr marL="914400" indent="-914400" algn="ctr">
              <a:lnSpc>
                <a:spcPct val="150000"/>
              </a:lnSpc>
              <a:buFont typeface="+mj-lt"/>
              <a:buAutoNum type="arabicPeriod" startAt="5"/>
            </a:pPr>
            <a:r>
              <a:rPr lang="en-CA" sz="4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Lighten up.</a:t>
            </a:r>
          </a:p>
          <a:p>
            <a:pPr marL="914400" indent="-914400" algn="ctr">
              <a:lnSpc>
                <a:spcPct val="150000"/>
              </a:lnSpc>
              <a:buFont typeface="+mj-lt"/>
              <a:buAutoNum type="arabicPeriod" startAt="5"/>
            </a:pPr>
            <a:r>
              <a:rPr lang="en-CA" sz="4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 natural – do not try to sound “spiritual”.</a:t>
            </a:r>
          </a:p>
        </p:txBody>
      </p:sp>
    </p:spTree>
    <p:extLst>
      <p:ext uri="{BB962C8B-B14F-4D97-AF65-F5344CB8AC3E}">
        <p14:creationId xmlns:p14="http://schemas.microsoft.com/office/powerpoint/2010/main" val="152680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921" y="410850"/>
            <a:ext cx="119282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Twelve Keys to Being an Effective Witness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44513" y="1542552"/>
            <a:ext cx="11121104" cy="4050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 algn="ctr">
              <a:lnSpc>
                <a:spcPct val="150000"/>
              </a:lnSpc>
              <a:buFont typeface="+mj-lt"/>
              <a:buAutoNum type="arabicPeriod" startAt="9"/>
            </a:pPr>
            <a:r>
              <a:rPr lang="en-CA" sz="4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 vulnerable and authentic.</a:t>
            </a:r>
          </a:p>
          <a:p>
            <a:pPr marL="914400" indent="-914400" algn="ctr">
              <a:lnSpc>
                <a:spcPct val="150000"/>
              </a:lnSpc>
              <a:buFont typeface="+mj-lt"/>
              <a:buAutoNum type="arabicPeriod" startAt="9"/>
            </a:pPr>
            <a:r>
              <a:rPr lang="en-CA" sz="4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Memorize some key Bible verses.</a:t>
            </a:r>
          </a:p>
          <a:p>
            <a:pPr marL="914400" indent="-914400" algn="ctr">
              <a:lnSpc>
                <a:spcPct val="150000"/>
              </a:lnSpc>
              <a:buFont typeface="+mj-lt"/>
              <a:buAutoNum type="arabicPeriod" startAt="9"/>
            </a:pPr>
            <a:r>
              <a:rPr lang="en-CA" sz="4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Keep it simple.</a:t>
            </a:r>
          </a:p>
          <a:p>
            <a:pPr marL="914400" indent="-914400" algn="ctr">
              <a:lnSpc>
                <a:spcPct val="150000"/>
              </a:lnSpc>
              <a:buFont typeface="+mj-lt"/>
              <a:buAutoNum type="arabicPeriod" startAt="9"/>
            </a:pPr>
            <a:r>
              <a:rPr lang="en-CA" sz="4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Ask God to help you use the right words.</a:t>
            </a:r>
          </a:p>
        </p:txBody>
      </p:sp>
    </p:spTree>
    <p:extLst>
      <p:ext uri="{BB962C8B-B14F-4D97-AF65-F5344CB8AC3E}">
        <p14:creationId xmlns:p14="http://schemas.microsoft.com/office/powerpoint/2010/main" val="398483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921" y="410850"/>
            <a:ext cx="119282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4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Jesus</a:t>
            </a:r>
            <a:r>
              <a:rPr lang="en-CA" sz="40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’ Mission on Earth</a:t>
            </a:r>
            <a:endParaRPr lang="en-CA" sz="4400" b="1" dirty="0" smtClean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93344" y="2334072"/>
            <a:ext cx="1022344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“God loved the world so much that he gave his only Son so that anyone who believes in him shall not perish but have eternal life” (John 3:16, LB</a:t>
            </a:r>
            <a:r>
              <a:rPr lang="en-CA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  <a:endParaRPr lang="en-CA" i="1" dirty="0" smtClean="0">
              <a:solidFill>
                <a:schemeClr val="accent3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330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921" y="410850"/>
            <a:ext cx="119282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4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Jesus</a:t>
            </a:r>
            <a:r>
              <a:rPr lang="en-CA" sz="40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’ Mission on Earth</a:t>
            </a:r>
            <a:endParaRPr lang="en-CA" sz="4400" b="1" dirty="0" smtClean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93344" y="1529360"/>
            <a:ext cx="10223441" cy="4409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 algn="ctr">
              <a:lnSpc>
                <a:spcPct val="150000"/>
              </a:lnSpc>
              <a:buAutoNum type="arabicPeriod"/>
            </a:pPr>
            <a:r>
              <a:rPr lang="en-CA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Shining (passive witness)</a:t>
            </a:r>
          </a:p>
          <a:p>
            <a:pPr marL="914400" indent="-914400" algn="ctr">
              <a:lnSpc>
                <a:spcPct val="150000"/>
              </a:lnSpc>
              <a:buAutoNum type="arabicPeriod"/>
            </a:pPr>
            <a:r>
              <a:rPr lang="en-CA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Seeking (active witness)</a:t>
            </a:r>
          </a:p>
          <a:p>
            <a:pPr marL="914400" indent="-914400" algn="ctr">
              <a:lnSpc>
                <a:spcPct val="150000"/>
              </a:lnSpc>
              <a:buAutoNum type="arabicPeriod"/>
            </a:pPr>
            <a:r>
              <a:rPr lang="en-CA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Speaking (direct testimony)</a:t>
            </a:r>
          </a:p>
          <a:p>
            <a:pPr marL="914400" indent="-914400" algn="ctr">
              <a:lnSpc>
                <a:spcPct val="150000"/>
              </a:lnSpc>
              <a:buAutoNum type="arabicPeriod"/>
            </a:pPr>
            <a:r>
              <a:rPr lang="en-CA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Sharing (indirect testimony)</a:t>
            </a:r>
          </a:p>
        </p:txBody>
      </p:sp>
    </p:spTree>
    <p:extLst>
      <p:ext uri="{BB962C8B-B14F-4D97-AF65-F5344CB8AC3E}">
        <p14:creationId xmlns:p14="http://schemas.microsoft.com/office/powerpoint/2010/main" val="344985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1597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921" y="410850"/>
            <a:ext cx="119282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Why Jesus’ Mission Should Matter to Me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93343" y="2073081"/>
            <a:ext cx="102234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 If I want to be like Jesus, my life mission must include His life mission.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43249" y="4173270"/>
            <a:ext cx="83236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“In the same way that you gave me a mission in the world, I give them a mission in the world” (John 17:18, TM</a:t>
            </a:r>
            <a:r>
              <a:rPr lang="en-CA" sz="32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  <a:endParaRPr lang="en-CA" sz="3200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072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921" y="410850"/>
            <a:ext cx="119282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Why Jesus’ Mission Should Matter to Me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029735" y="2073081"/>
            <a:ext cx="81506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2. Jesus expects me to continue His mission.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43249" y="4173270"/>
            <a:ext cx="83236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“You are to go into all the world and preach the Good News to everyone, everywhere.”</a:t>
            </a:r>
          </a:p>
          <a:p>
            <a:pPr algn="ctr"/>
            <a:r>
              <a:rPr lang="en-CA" sz="32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(Mark 16:15, LB</a:t>
            </a:r>
            <a:r>
              <a:rPr lang="en-CA" sz="32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  <a:endParaRPr lang="en-CA" sz="3200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598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921" y="410850"/>
            <a:ext cx="119282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Why Jesus’ Mission Should Matter to Me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029735" y="2073081"/>
            <a:ext cx="81506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3. Sharing the Gospel is my responsibility.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03590" y="4025786"/>
            <a:ext cx="1000294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“You must warn them so they may live. If you don’t speak out to warn the wicked to stop their evil ways, they will die in their sin. But I will hold you responsible for their death”</a:t>
            </a:r>
          </a:p>
          <a:p>
            <a:pPr algn="ctr"/>
            <a:r>
              <a:rPr lang="en-CA" sz="32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(Ezekiel 3:18, NCV</a:t>
            </a:r>
            <a:r>
              <a:rPr lang="en-CA" sz="32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  <a:endParaRPr lang="en-CA" sz="3200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952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921" y="410850"/>
            <a:ext cx="119282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Why Jesus’ Mission Should Matter to Me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512959" y="1529360"/>
            <a:ext cx="5184214" cy="13192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029735" y="2073081"/>
            <a:ext cx="81506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4. Sharing the Gospel is my privilege.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81940" y="4040534"/>
            <a:ext cx="804624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“And God has given us the privilege of urging everyone to come into his favor and </a:t>
            </a:r>
            <a:r>
              <a:rPr lang="en-CA" sz="28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be </a:t>
            </a:r>
            <a:r>
              <a:rPr lang="en-CA" sz="28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reconciled to him… This is the wonderful message he has given us to tell others. We are Christ’s ambassadors” </a:t>
            </a:r>
          </a:p>
          <a:p>
            <a:pPr algn="ctr"/>
            <a:r>
              <a:rPr lang="en-CA" sz="28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(II Corinthians 5:18, LB</a:t>
            </a:r>
            <a:r>
              <a:rPr lang="en-CA" sz="28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  <a:endParaRPr lang="en-CA" sz="2800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73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5AD0B8"/>
      </a:accent1>
      <a:accent2>
        <a:srgbClr val="47BB7E"/>
      </a:accent2>
      <a:accent3>
        <a:srgbClr val="96CD4B"/>
      </a:accent3>
      <a:accent4>
        <a:srgbClr val="61C7DD"/>
      </a:accent4>
      <a:accent5>
        <a:srgbClr val="2495CF"/>
      </a:accent5>
      <a:accent6>
        <a:srgbClr val="5A74D1"/>
      </a:accent6>
      <a:hlink>
        <a:srgbClr val="72CEBB"/>
      </a:hlink>
      <a:folHlink>
        <a:srgbClr val="98E6D6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0F262FD6-3409-4039-A531-64BD4D2F99E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TM03457485[[fn=Mesh]]</Template>
  <TotalTime>658</TotalTime>
  <Words>963</Words>
  <Application>Microsoft Office PowerPoint</Application>
  <PresentationFormat>Widescreen</PresentationFormat>
  <Paragraphs>84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Century Gothic</vt:lpstr>
      <vt:lpstr>Georgia</vt:lpstr>
      <vt:lpstr>Wingdings</vt:lpstr>
      <vt:lpstr>Mesh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ASD-ITSS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Locke, Marilee (APSEA)</dc:creator>
  <cp:lastModifiedBy>Locke, Marilee (APSEA)</cp:lastModifiedBy>
  <cp:revision>23</cp:revision>
  <dcterms:created xsi:type="dcterms:W3CDTF">2020-12-24T14:37:24Z</dcterms:created>
  <dcterms:modified xsi:type="dcterms:W3CDTF">2020-12-31T01:11:44Z</dcterms:modified>
</cp:coreProperties>
</file>