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343" r:id="rId1"/>
  </p:sldMasterIdLst>
  <p:sldIdLst>
    <p:sldId id="256" r:id="rId2"/>
    <p:sldId id="257" r:id="rId3"/>
    <p:sldId id="270" r:id="rId4"/>
    <p:sldId id="272" r:id="rId5"/>
    <p:sldId id="273" r:id="rId6"/>
    <p:sldId id="274" r:id="rId7"/>
    <p:sldId id="275" r:id="rId8"/>
    <p:sldId id="276" r:id="rId9"/>
    <p:sldId id="277" r:id="rId10"/>
    <p:sldId id="278" r:id="rId11"/>
    <p:sldId id="279" r:id="rId12"/>
    <p:sldId id="280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40" autoAdjust="0"/>
    <p:restoredTop sz="94637" autoAdjust="0"/>
  </p:normalViewPr>
  <p:slideViewPr>
    <p:cSldViewPr snapToGrid="0">
      <p:cViewPr varScale="1">
        <p:scale>
          <a:sx n="65" d="100"/>
          <a:sy n="65" d="100"/>
        </p:scale>
        <p:origin x="774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609601"/>
            <a:ext cx="8676222" cy="3200400"/>
          </a:xfrm>
        </p:spPr>
        <p:txBody>
          <a:bodyPr anchor="b">
            <a:normAutofit/>
          </a:bodyPr>
          <a:lstStyle>
            <a:lvl1pPr algn="ctr">
              <a:defRPr sz="4800">
                <a:effectLst>
                  <a:glow rad="38100">
                    <a:schemeClr val="bg1">
                      <a:lumMod val="65000"/>
                      <a:lumOff val="35000"/>
                      <a:alpha val="50000"/>
                    </a:schemeClr>
                  </a:glow>
                  <a:outerShdw blurRad="28575" dist="31750" dir="132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76222" cy="1905000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3856A-CB5D-47DE-B300-F00866F29AE1}" type="datetimeFigureOut">
              <a:rPr lang="en-CA" smtClean="0"/>
              <a:t>2020-12-30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3313D-1192-4FF5-91F6-F53CE24A737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701970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4732865"/>
            <a:ext cx="99060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796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3" y="5299603"/>
            <a:ext cx="9906000" cy="493712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3856A-CB5D-47DE-B300-F00866F29AE1}" type="datetimeFigureOut">
              <a:rPr lang="en-CA" smtClean="0"/>
              <a:t>2020-12-30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3313D-1192-4FF5-91F6-F53CE24A737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5229878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609601"/>
            <a:ext cx="9905999" cy="3124199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343400"/>
            <a:ext cx="9906000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3856A-CB5D-47DE-B300-F00866F29AE1}" type="datetimeFigureOut">
              <a:rPr lang="en-CA" smtClean="0"/>
              <a:t>2020-12-30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3313D-1192-4FF5-91F6-F53CE24A737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472635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836612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accent1"/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accent1"/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609601"/>
            <a:ext cx="9296398" cy="2743199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343400"/>
            <a:ext cx="9906000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3856A-CB5D-47DE-B300-F00866F29AE1}" type="datetimeFigureOut">
              <a:rPr lang="en-CA" smtClean="0"/>
              <a:t>2020-12-30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3313D-1192-4FF5-91F6-F53CE24A737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405922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3308581"/>
            <a:ext cx="9906000" cy="14688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0" y="4777381"/>
            <a:ext cx="9906001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3856A-CB5D-47DE-B300-F00866F29AE1}" type="datetimeFigureOut">
              <a:rPr lang="en-CA" smtClean="0"/>
              <a:t>2020-12-30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3313D-1192-4FF5-91F6-F53CE24A737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85678960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836612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accent1"/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accent1"/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609601"/>
            <a:ext cx="9296398" cy="2743199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1412" y="3886200"/>
            <a:ext cx="9906000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accent1"/>
                </a:soli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775200"/>
            <a:ext cx="9906000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3856A-CB5D-47DE-B300-F00866F29AE1}" type="datetimeFigureOut">
              <a:rPr lang="en-CA" smtClean="0"/>
              <a:t>2020-12-30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3313D-1192-4FF5-91F6-F53CE24A737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40195239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609601"/>
            <a:ext cx="9905999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1412" y="3505200"/>
            <a:ext cx="99060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all" dirty="0">
                <a:ln w="3175" cmpd="sng">
                  <a:noFill/>
                </a:ln>
                <a:solidFill>
                  <a:schemeClr val="tx1"/>
                </a:soli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343400"/>
            <a:ext cx="9906000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3856A-CB5D-47DE-B300-F00866F29AE1}" type="datetimeFigureOut">
              <a:rPr lang="en-CA" smtClean="0"/>
              <a:t>2020-12-30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3313D-1192-4FF5-91F6-F53CE24A737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58722705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3856A-CB5D-47DE-B300-F00866F29AE1}" type="datetimeFigureOut">
              <a:rPr lang="en-CA" smtClean="0"/>
              <a:t>2020-12-30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3313D-1192-4FF5-91F6-F53CE24A737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75297809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609599"/>
            <a:ext cx="2210514" cy="518160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2" y="609600"/>
            <a:ext cx="7543800" cy="5181600"/>
          </a:xfrm>
        </p:spPr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3856A-CB5D-47DE-B300-F00866F29AE1}" type="datetimeFigureOut">
              <a:rPr lang="en-CA" smtClean="0"/>
              <a:t>2020-12-30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3313D-1192-4FF5-91F6-F53CE24A737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409251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3856A-CB5D-47DE-B300-F00866F29AE1}" type="datetimeFigureOut">
              <a:rPr lang="en-CA" smtClean="0"/>
              <a:t>2020-12-30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3313D-1192-4FF5-91F6-F53CE24A737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4101767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1013" y="3308581"/>
            <a:ext cx="8686800" cy="1468800"/>
          </a:xfrm>
        </p:spPr>
        <p:txBody>
          <a:bodyPr anchor="b"/>
          <a:lstStyle>
            <a:lvl1pPr algn="r">
              <a:defRPr sz="40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51011" y="4777381"/>
            <a:ext cx="8686801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3856A-CB5D-47DE-B300-F00866F29AE1}" type="datetimeFigureOut">
              <a:rPr lang="en-CA" smtClean="0"/>
              <a:t>2020-12-30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3313D-1192-4FF5-91F6-F53CE24A737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7214146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2" y="2666999"/>
            <a:ext cx="4876800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0612" y="2667000"/>
            <a:ext cx="4876800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3856A-CB5D-47DE-B300-F00866F29AE1}" type="datetimeFigureOut">
              <a:rPr lang="en-CA" smtClean="0"/>
              <a:t>2020-12-30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3313D-1192-4FF5-91F6-F53CE24A737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8628879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29280" y="2658533"/>
            <a:ext cx="4588931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2" y="3243262"/>
            <a:ext cx="4876800" cy="2547937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43133" y="2667000"/>
            <a:ext cx="4604280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0612" y="3243262"/>
            <a:ext cx="4876801" cy="2547937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3856A-CB5D-47DE-B300-F00866F29AE1}" type="datetimeFigureOut">
              <a:rPr lang="en-CA" smtClean="0"/>
              <a:t>2020-12-30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3313D-1192-4FF5-91F6-F53CE24A737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9081254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3856A-CB5D-47DE-B300-F00866F29AE1}" type="datetimeFigureOut">
              <a:rPr lang="en-CA" smtClean="0"/>
              <a:t>2020-12-30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3313D-1192-4FF5-91F6-F53CE24A737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6651079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3856A-CB5D-47DE-B300-F00866F29AE1}" type="datetimeFigureOut">
              <a:rPr lang="en-CA" smtClean="0"/>
              <a:t>2020-12-30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3313D-1192-4FF5-91F6-F53CE24A737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1634701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600200"/>
            <a:ext cx="3549121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03812" y="609601"/>
            <a:ext cx="5943601" cy="51816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2971800"/>
            <a:ext cx="3549121" cy="182880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3856A-CB5D-47DE-B300-F00866F29AE1}" type="datetimeFigureOut">
              <a:rPr lang="en-CA" smtClean="0"/>
              <a:t>2020-12-30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3313D-1192-4FF5-91F6-F53CE24A737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797816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600200"/>
            <a:ext cx="5334001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33733" y="-18288"/>
            <a:ext cx="3276599" cy="6903720"/>
          </a:xfr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080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2971800"/>
            <a:ext cx="5334001" cy="18288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399212" y="5883275"/>
            <a:ext cx="914400" cy="365125"/>
          </a:xfrm>
        </p:spPr>
        <p:txBody>
          <a:bodyPr/>
          <a:lstStyle/>
          <a:p>
            <a:fld id="{F773856A-CB5D-47DE-B300-F00866F29AE1}" type="datetimeFigureOut">
              <a:rPr lang="en-CA" smtClean="0"/>
              <a:t>2020-12-30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41412" y="5883275"/>
            <a:ext cx="5105400" cy="365125"/>
          </a:xfrm>
        </p:spPr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42612" y="5883275"/>
            <a:ext cx="322567" cy="365125"/>
          </a:xfrm>
        </p:spPr>
        <p:txBody>
          <a:bodyPr/>
          <a:lstStyle/>
          <a:p>
            <a:fld id="{62C3313D-1192-4FF5-91F6-F53CE24A737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7663169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3" y="2666999"/>
            <a:ext cx="9905998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37612" y="5883275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fld id="{F773856A-CB5D-47DE-B300-F00866F29AE1}" type="datetimeFigureOut">
              <a:rPr lang="en-CA" smtClean="0"/>
              <a:t>2020-12-30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2" y="5883275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2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fld id="{62C3313D-1192-4FF5-91F6-F53CE24A737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91951088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344" r:id="rId1"/>
    <p:sldLayoutId id="2147484345" r:id="rId2"/>
    <p:sldLayoutId id="2147484346" r:id="rId3"/>
    <p:sldLayoutId id="2147484347" r:id="rId4"/>
    <p:sldLayoutId id="2147484348" r:id="rId5"/>
    <p:sldLayoutId id="2147484349" r:id="rId6"/>
    <p:sldLayoutId id="2147484350" r:id="rId7"/>
    <p:sldLayoutId id="2147484351" r:id="rId8"/>
    <p:sldLayoutId id="2147484352" r:id="rId9"/>
    <p:sldLayoutId id="2147484353" r:id="rId10"/>
    <p:sldLayoutId id="2147484354" r:id="rId11"/>
    <p:sldLayoutId id="2147484355" r:id="rId12"/>
    <p:sldLayoutId id="2147484356" r:id="rId13"/>
    <p:sldLayoutId id="2147484357" r:id="rId14"/>
    <p:sldLayoutId id="2147484358" r:id="rId15"/>
    <p:sldLayoutId id="2147484359" r:id="rId16"/>
    <p:sldLayoutId id="2147484360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 cap="all">
          <a:ln w="3175" cmpd="sng">
            <a:noFill/>
          </a:ln>
          <a:solidFill>
            <a:schemeClr val="accent1"/>
          </a:solidFill>
          <a:effectLst>
            <a:glow rad="38100">
              <a:schemeClr val="bg1">
                <a:lumMod val="65000"/>
                <a:lumOff val="35000"/>
                <a:alpha val="40000"/>
              </a:schemeClr>
            </a:glow>
            <a:outerShdw blurRad="28575" dist="38100" dir="1404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00000"/>
        <a:buFont typeface="Arial"/>
        <a:buChar char="•"/>
        <a:defRPr sz="2000" kern="1200" cap="small">
          <a:solidFill>
            <a:schemeClr val="tx1"/>
          </a:soli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00000"/>
        <a:buFont typeface="Arial"/>
        <a:buChar char="•"/>
        <a:defRPr sz="1800" kern="1200" cap="small">
          <a:solidFill>
            <a:schemeClr val="tx1"/>
          </a:soli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00000"/>
        <a:buFont typeface="Arial"/>
        <a:buChar char="•"/>
        <a:defRPr sz="1600" kern="1200" cap="small">
          <a:solidFill>
            <a:schemeClr val="tx1"/>
          </a:soli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00000"/>
        <a:buFont typeface="Arial"/>
        <a:buChar char="•"/>
        <a:defRPr sz="1400" kern="1200" cap="small">
          <a:solidFill>
            <a:schemeClr val="tx1"/>
          </a:soli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00000"/>
        <a:buFont typeface="Arial"/>
        <a:buChar char="•"/>
        <a:defRPr sz="1400" kern="1200" cap="small">
          <a:solidFill>
            <a:schemeClr val="tx1"/>
          </a:soli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00000"/>
        <a:buFont typeface="Arial"/>
        <a:buChar char="•"/>
        <a:defRPr sz="1200" kern="1200" cap="small">
          <a:solidFill>
            <a:schemeClr val="tx1"/>
          </a:soli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00000"/>
        <a:buFont typeface="Arial"/>
        <a:buChar char="•"/>
        <a:defRPr sz="1200" kern="1200" cap="small">
          <a:solidFill>
            <a:schemeClr val="tx1"/>
          </a:soli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00000"/>
        <a:buFont typeface="Arial"/>
        <a:buChar char="•"/>
        <a:defRPr sz="1200" kern="1200" cap="small">
          <a:solidFill>
            <a:schemeClr val="tx1"/>
          </a:soli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00000"/>
        <a:buFont typeface="Arial"/>
        <a:buChar char="•"/>
        <a:defRPr sz="1200" kern="1200" cap="small">
          <a:solidFill>
            <a:schemeClr val="tx1"/>
          </a:soli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78053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332002" y="1734053"/>
            <a:ext cx="7138842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Wingdings" panose="05000000000000000000" pitchFamily="2" charset="2"/>
              <a:buChar char="Ø"/>
            </a:pPr>
            <a:r>
              <a:rPr lang="en-CA" sz="4400" i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Serve one another </a:t>
            </a:r>
          </a:p>
          <a:p>
            <a:pPr marL="571500" indent="-571500">
              <a:buFont typeface="Wingdings" panose="05000000000000000000" pitchFamily="2" charset="2"/>
              <a:buChar char="Ø"/>
            </a:pPr>
            <a:r>
              <a:rPr lang="en-CA" sz="4400" i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Accept one another</a:t>
            </a:r>
          </a:p>
          <a:p>
            <a:pPr marL="571500" indent="-571500">
              <a:buFont typeface="Wingdings" panose="05000000000000000000" pitchFamily="2" charset="2"/>
              <a:buChar char="Ø"/>
            </a:pPr>
            <a:r>
              <a:rPr lang="en-CA" sz="4400" i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Forgive one another</a:t>
            </a:r>
          </a:p>
          <a:p>
            <a:pPr marL="571500" indent="-571500">
              <a:buFont typeface="Wingdings" panose="05000000000000000000" pitchFamily="2" charset="2"/>
              <a:buChar char="Ø"/>
            </a:pPr>
            <a:r>
              <a:rPr lang="en-CA" sz="4400" i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Greet one another</a:t>
            </a:r>
          </a:p>
          <a:p>
            <a:pPr marL="571500" indent="-571500">
              <a:buFont typeface="Wingdings" panose="05000000000000000000" pitchFamily="2" charset="2"/>
              <a:buChar char="Ø"/>
            </a:pPr>
            <a:r>
              <a:rPr lang="en-CA" sz="4400" i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Bear one another’s burdens</a:t>
            </a:r>
            <a:endParaRPr lang="en-CA" sz="4400" i="1" dirty="0">
              <a:solidFill>
                <a:schemeClr val="accent3">
                  <a:lumMod val="60000"/>
                  <a:lumOff val="4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223748" y="1734053"/>
            <a:ext cx="3851522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4400" i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Galatians 5:13</a:t>
            </a:r>
          </a:p>
          <a:p>
            <a:r>
              <a:rPr lang="en-CA" sz="4400" i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Romans 15:7</a:t>
            </a:r>
          </a:p>
          <a:p>
            <a:r>
              <a:rPr lang="en-CA" sz="4400" i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Colossians 3:13</a:t>
            </a:r>
          </a:p>
          <a:p>
            <a:r>
              <a:rPr lang="en-CA" sz="4400" i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Romans 16:16</a:t>
            </a:r>
          </a:p>
          <a:p>
            <a:r>
              <a:rPr lang="en-CA" sz="4400" i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Galatians 6:2</a:t>
            </a:r>
            <a:endParaRPr lang="en-CA" sz="4400" i="1" dirty="0">
              <a:solidFill>
                <a:schemeClr val="accent3">
                  <a:lumMod val="60000"/>
                  <a:lumOff val="4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23" name="Straight Connector 22"/>
          <p:cNvCxnSpPr/>
          <p:nvPr/>
        </p:nvCxnSpPr>
        <p:spPr>
          <a:xfrm>
            <a:off x="5544767" y="2140085"/>
            <a:ext cx="2470826" cy="0"/>
          </a:xfrm>
          <a:prstGeom prst="line">
            <a:avLst/>
          </a:prstGeom>
          <a:ln w="38100"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V="1">
            <a:off x="5804488" y="2798325"/>
            <a:ext cx="2042808" cy="3241"/>
          </a:xfrm>
          <a:prstGeom prst="line">
            <a:avLst/>
          </a:prstGeom>
          <a:ln w="38100"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 flipV="1">
            <a:off x="5972785" y="3472990"/>
            <a:ext cx="2042808" cy="3241"/>
          </a:xfrm>
          <a:prstGeom prst="line">
            <a:avLst/>
          </a:prstGeom>
          <a:ln w="38100"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5428036" y="4137712"/>
            <a:ext cx="2419260" cy="9943"/>
          </a:xfrm>
          <a:prstGeom prst="line">
            <a:avLst/>
          </a:prstGeom>
          <a:ln w="38100"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7431934" y="4848045"/>
            <a:ext cx="752904" cy="0"/>
          </a:xfrm>
          <a:prstGeom prst="line">
            <a:avLst/>
          </a:prstGeom>
          <a:ln w="38100"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84507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332002" y="1734053"/>
            <a:ext cx="7138842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Wingdings" panose="05000000000000000000" pitchFamily="2" charset="2"/>
              <a:buChar char="Ø"/>
            </a:pPr>
            <a:r>
              <a:rPr lang="en-CA" sz="4400" i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 devoted to one another</a:t>
            </a:r>
          </a:p>
          <a:p>
            <a:pPr marL="571500" indent="-571500">
              <a:buFont typeface="Wingdings" panose="05000000000000000000" pitchFamily="2" charset="2"/>
              <a:buChar char="Ø"/>
            </a:pPr>
            <a:r>
              <a:rPr lang="en-CA" sz="4400" i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Honor one another</a:t>
            </a:r>
          </a:p>
          <a:p>
            <a:pPr marL="571500" indent="-571500">
              <a:buFont typeface="Wingdings" panose="05000000000000000000" pitchFamily="2" charset="2"/>
              <a:buChar char="Ø"/>
            </a:pPr>
            <a:r>
              <a:rPr lang="en-CA" sz="4400" i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Teach one another</a:t>
            </a:r>
          </a:p>
          <a:p>
            <a:pPr marL="571500" indent="-571500">
              <a:buFont typeface="Wingdings" panose="05000000000000000000" pitchFamily="2" charset="2"/>
              <a:buChar char="Ø"/>
            </a:pPr>
            <a:r>
              <a:rPr lang="en-CA" sz="4400" i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Submit to one another</a:t>
            </a:r>
          </a:p>
          <a:p>
            <a:pPr marL="571500" indent="-571500">
              <a:buFont typeface="Wingdings" panose="05000000000000000000" pitchFamily="2" charset="2"/>
              <a:buChar char="Ø"/>
            </a:pPr>
            <a:r>
              <a:rPr lang="en-CA" sz="4400" i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Encourage one another</a:t>
            </a:r>
            <a:endParaRPr lang="en-CA" sz="4400" i="1" dirty="0">
              <a:solidFill>
                <a:schemeClr val="accent3">
                  <a:lumMod val="60000"/>
                  <a:lumOff val="4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223748" y="1734053"/>
            <a:ext cx="3851522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4400" i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Romans 12:10</a:t>
            </a:r>
          </a:p>
          <a:p>
            <a:r>
              <a:rPr lang="en-CA" sz="4400" i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Romans 12:10</a:t>
            </a:r>
          </a:p>
          <a:p>
            <a:r>
              <a:rPr lang="en-CA" sz="4400" i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Romans 15:14</a:t>
            </a:r>
          </a:p>
          <a:p>
            <a:r>
              <a:rPr lang="en-CA" sz="4400" i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Ephesians 5:21</a:t>
            </a:r>
          </a:p>
        </p:txBody>
      </p:sp>
      <p:cxnSp>
        <p:nvCxnSpPr>
          <p:cNvPr id="23" name="Straight Connector 22"/>
          <p:cNvCxnSpPr/>
          <p:nvPr/>
        </p:nvCxnSpPr>
        <p:spPr>
          <a:xfrm>
            <a:off x="5544767" y="2823151"/>
            <a:ext cx="2470826" cy="0"/>
          </a:xfrm>
          <a:prstGeom prst="line">
            <a:avLst/>
          </a:prstGeom>
          <a:ln w="38100"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 flipV="1">
            <a:off x="6418634" y="4113140"/>
            <a:ext cx="1586241" cy="14092"/>
          </a:xfrm>
          <a:prstGeom prst="line">
            <a:avLst/>
          </a:prstGeom>
          <a:ln w="38100"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7256836" y="2143749"/>
            <a:ext cx="752904" cy="0"/>
          </a:xfrm>
          <a:prstGeom prst="line">
            <a:avLst/>
          </a:prstGeom>
          <a:ln w="38100"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/>
          <p:cNvSpPr/>
          <p:nvPr/>
        </p:nvSpPr>
        <p:spPr>
          <a:xfrm>
            <a:off x="7042827" y="4147067"/>
            <a:ext cx="4794902" cy="10030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CA" sz="4400" i="1" dirty="0">
                <a:solidFill>
                  <a:schemeClr val="accent3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 Thessalonians 5:11</a:t>
            </a:r>
          </a:p>
        </p:txBody>
      </p:sp>
      <p:cxnSp>
        <p:nvCxnSpPr>
          <p:cNvPr id="11" name="Straight Connector 10"/>
          <p:cNvCxnSpPr/>
          <p:nvPr/>
        </p:nvCxnSpPr>
        <p:spPr>
          <a:xfrm flipV="1">
            <a:off x="6530503" y="4815617"/>
            <a:ext cx="392349" cy="422"/>
          </a:xfrm>
          <a:prstGeom prst="line">
            <a:avLst/>
          </a:prstGeom>
          <a:ln w="38100"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5478293" y="3472990"/>
            <a:ext cx="2470826" cy="0"/>
          </a:xfrm>
          <a:prstGeom prst="line">
            <a:avLst/>
          </a:prstGeom>
          <a:ln w="38100"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98386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1012938" y="1267125"/>
            <a:ext cx="10329514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5400" i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main purpose of all our services and groups is to build bridges to the unsaved of our community. We passionately believe in having </a:t>
            </a:r>
            <a:r>
              <a:rPr lang="en-CA" sz="5400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“church for the unchurched.”</a:t>
            </a:r>
            <a:endParaRPr lang="en-CA" sz="540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7229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3684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1362997" y="1092028"/>
            <a:ext cx="9395796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6000" i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“Let us not give up the habit of meeting together, as some are doing. Instead, let us encourage each other” </a:t>
            </a:r>
          </a:p>
          <a:p>
            <a:pPr algn="ctr"/>
            <a:r>
              <a:rPr lang="en-CA" sz="6000" i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(Hebrews 10:25</a:t>
            </a:r>
            <a:r>
              <a:rPr lang="en-CA" sz="6000" i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).</a:t>
            </a:r>
            <a:endParaRPr lang="en-CA" sz="5400" i="1" dirty="0">
              <a:solidFill>
                <a:schemeClr val="accent3">
                  <a:lumMod val="60000"/>
                  <a:lumOff val="4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1597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40921" y="410850"/>
            <a:ext cx="1192828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4400" b="1" dirty="0" smtClean="0">
                <a:solidFill>
                  <a:schemeClr val="tx1">
                    <a:lumMod val="8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Why do I Need Fellowship?</a:t>
            </a:r>
            <a:endParaRPr lang="en-CA" sz="4000" b="1" dirty="0">
              <a:solidFill>
                <a:schemeClr val="tx1">
                  <a:lumMod val="8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512959" y="1529360"/>
            <a:ext cx="5184214" cy="13192"/>
          </a:xfrm>
          <a:prstGeom prst="line">
            <a:avLst/>
          </a:prstGeom>
          <a:ln w="38100">
            <a:solidFill>
              <a:schemeClr val="tx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601720" y="2220437"/>
            <a:ext cx="900669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7200" i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1. I need a church family to help me grow spiritually.</a:t>
            </a:r>
            <a:endParaRPr lang="en-CA" sz="6600" i="1" dirty="0">
              <a:solidFill>
                <a:schemeClr val="accent3">
                  <a:lumMod val="60000"/>
                  <a:lumOff val="4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6056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40921" y="410850"/>
            <a:ext cx="1192828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4400" b="1" dirty="0" smtClean="0">
                <a:solidFill>
                  <a:schemeClr val="tx1">
                    <a:lumMod val="8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Why do I Need Fellowship?</a:t>
            </a:r>
            <a:endParaRPr lang="en-CA" sz="4000" b="1" dirty="0">
              <a:solidFill>
                <a:schemeClr val="tx1">
                  <a:lumMod val="8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512959" y="1529360"/>
            <a:ext cx="5184214" cy="13192"/>
          </a:xfrm>
          <a:prstGeom prst="line">
            <a:avLst/>
          </a:prstGeom>
          <a:ln w="38100">
            <a:solidFill>
              <a:schemeClr val="tx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351431" y="2259348"/>
            <a:ext cx="9507267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7200" i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2. I need encouragement to help me grow spiritually.</a:t>
            </a:r>
            <a:endParaRPr lang="en-CA" sz="6600" i="1" dirty="0">
              <a:solidFill>
                <a:schemeClr val="accent3">
                  <a:lumMod val="60000"/>
                  <a:lumOff val="4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6057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40921" y="410850"/>
            <a:ext cx="1192828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4400" b="1" dirty="0" smtClean="0">
                <a:solidFill>
                  <a:schemeClr val="tx1">
                    <a:lumMod val="8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Why do I Need Fellowship?</a:t>
            </a:r>
            <a:endParaRPr lang="en-CA" sz="4000" b="1" dirty="0">
              <a:solidFill>
                <a:schemeClr val="tx1">
                  <a:lumMod val="8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512959" y="1529360"/>
            <a:ext cx="5184214" cy="13192"/>
          </a:xfrm>
          <a:prstGeom prst="line">
            <a:avLst/>
          </a:prstGeom>
          <a:ln w="38100">
            <a:solidFill>
              <a:schemeClr val="tx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351431" y="2239893"/>
            <a:ext cx="9507267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7200" i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3. I need accountability to help me grow spiritually.</a:t>
            </a:r>
            <a:endParaRPr lang="en-CA" sz="6600" i="1" dirty="0">
              <a:solidFill>
                <a:schemeClr val="accent3">
                  <a:lumMod val="60000"/>
                  <a:lumOff val="4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9802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40921" y="410850"/>
            <a:ext cx="1192828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4400" b="1" dirty="0" smtClean="0">
                <a:solidFill>
                  <a:schemeClr val="tx1">
                    <a:lumMod val="8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Why do I Need Fellowship?</a:t>
            </a:r>
            <a:endParaRPr lang="en-CA" sz="4000" b="1" dirty="0">
              <a:solidFill>
                <a:schemeClr val="tx1">
                  <a:lumMod val="8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512959" y="1529360"/>
            <a:ext cx="5184214" cy="13192"/>
          </a:xfrm>
          <a:prstGeom prst="line">
            <a:avLst/>
          </a:prstGeom>
          <a:ln w="38100">
            <a:solidFill>
              <a:schemeClr val="tx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527844" y="2492812"/>
            <a:ext cx="915444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7200" i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4. There is great spiritual power in unity.</a:t>
            </a:r>
            <a:endParaRPr lang="en-CA" sz="6600" i="1" dirty="0">
              <a:solidFill>
                <a:schemeClr val="accent3">
                  <a:lumMod val="60000"/>
                  <a:lumOff val="4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6302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40921" y="410850"/>
            <a:ext cx="1192828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4400" b="1" dirty="0" smtClean="0">
                <a:solidFill>
                  <a:schemeClr val="tx1">
                    <a:lumMod val="8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Why do I Need Fellowship?</a:t>
            </a:r>
            <a:endParaRPr lang="en-CA" sz="4000" b="1" dirty="0">
              <a:solidFill>
                <a:schemeClr val="tx1">
                  <a:lumMod val="8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512959" y="1529360"/>
            <a:ext cx="5184214" cy="13192"/>
          </a:xfrm>
          <a:prstGeom prst="line">
            <a:avLst/>
          </a:prstGeom>
          <a:ln w="38100">
            <a:solidFill>
              <a:schemeClr val="tx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2005157" y="2142616"/>
            <a:ext cx="819981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7200" i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5. God has given me gifts to bless my church family.</a:t>
            </a:r>
            <a:endParaRPr lang="en-CA" sz="6600" i="1" dirty="0">
              <a:solidFill>
                <a:schemeClr val="accent3">
                  <a:lumMod val="60000"/>
                  <a:lumOff val="4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3719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1363132" y="1714598"/>
            <a:ext cx="980422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5400" i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There are nearly 60 “one another” commands in the New Testament that you cannot obey unless you are faithful to a local church!</a:t>
            </a:r>
            <a:endParaRPr lang="en-CA" sz="4800" i="1" dirty="0">
              <a:solidFill>
                <a:schemeClr val="accent3">
                  <a:lumMod val="60000"/>
                  <a:lumOff val="4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8976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sh">
  <a:themeElements>
    <a:clrScheme name="Mesh">
      <a:dk1>
        <a:sysClr val="windowText" lastClr="000000"/>
      </a:dk1>
      <a:lt1>
        <a:sysClr val="window" lastClr="FFFFFF"/>
      </a:lt1>
      <a:dk2>
        <a:srgbClr val="363D46"/>
      </a:dk2>
      <a:lt2>
        <a:srgbClr val="EBEBEB"/>
      </a:lt2>
      <a:accent1>
        <a:srgbClr val="5AD0B8"/>
      </a:accent1>
      <a:accent2>
        <a:srgbClr val="47BB7E"/>
      </a:accent2>
      <a:accent3>
        <a:srgbClr val="96CD4B"/>
      </a:accent3>
      <a:accent4>
        <a:srgbClr val="61C7DD"/>
      </a:accent4>
      <a:accent5>
        <a:srgbClr val="2495CF"/>
      </a:accent5>
      <a:accent6>
        <a:srgbClr val="5A74D1"/>
      </a:accent6>
      <a:hlink>
        <a:srgbClr val="72CEBB"/>
      </a:hlink>
      <a:folHlink>
        <a:srgbClr val="98E6D6"/>
      </a:folHlink>
    </a:clrScheme>
    <a:fontScheme name="Mesh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Mesh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84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000000">
                <a:alpha val="5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>
            <a:bevelT w="25400" h="25400" prst="slope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28000"/>
                <a:satMod val="94000"/>
                <a:lumMod val="20000"/>
              </a:schemeClr>
              <a:schemeClr val="phClr">
                <a:tint val="94000"/>
                <a:shade val="84000"/>
                <a:satMod val="148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sh" id="{789EC3FE-34FD-429C-9918-760025E6C145}" vid="{0F262FD6-3409-4039-A531-64BD4D2F99E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TM03457485[[fn=Mesh]]</Template>
  <TotalTime>303</TotalTime>
  <Words>229</Words>
  <Application>Microsoft Office PowerPoint</Application>
  <PresentationFormat>Widescreen</PresentationFormat>
  <Paragraphs>34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Arial</vt:lpstr>
      <vt:lpstr>Calibri</vt:lpstr>
      <vt:lpstr>Century Gothic</vt:lpstr>
      <vt:lpstr>Georgia</vt:lpstr>
      <vt:lpstr>Wingdings</vt:lpstr>
      <vt:lpstr>Mesh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ASD-ITSS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Locke, Marilee (APSEA)</dc:creator>
  <cp:lastModifiedBy>Locke, Marilee (APSEA)</cp:lastModifiedBy>
  <cp:revision>20</cp:revision>
  <dcterms:created xsi:type="dcterms:W3CDTF">2020-12-24T14:37:24Z</dcterms:created>
  <dcterms:modified xsi:type="dcterms:W3CDTF">2020-12-31T00:55:46Z</dcterms:modified>
</cp:coreProperties>
</file>