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3" r:id="rId1"/>
  </p:sldMasterIdLst>
  <p:sldIdLst>
    <p:sldId id="256" r:id="rId2"/>
    <p:sldId id="257" r:id="rId3"/>
    <p:sldId id="271" r:id="rId4"/>
    <p:sldId id="275" r:id="rId5"/>
    <p:sldId id="259" r:id="rId6"/>
    <p:sldId id="264"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40" autoAdjust="0"/>
    <p:restoredTop sz="94637" autoAdjust="0"/>
  </p:normalViewPr>
  <p:slideViewPr>
    <p:cSldViewPr snapToGrid="0">
      <p:cViewPr varScale="1">
        <p:scale>
          <a:sx n="65" d="100"/>
          <a:sy n="65" d="100"/>
        </p:scale>
        <p:origin x="77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70197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52298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4047263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540592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856789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401952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587227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752978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24092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410176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2141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862887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73856A-CB5D-47DE-B300-F00866F29AE1}" type="datetimeFigureOut">
              <a:rPr lang="en-CA" smtClean="0"/>
              <a:t>2020-12-30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90812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73856A-CB5D-47DE-B300-F00866F29AE1}" type="datetimeFigureOut">
              <a:rPr lang="en-CA" smtClean="0"/>
              <a:t>2020-12-30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6651079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3856A-CB5D-47DE-B300-F00866F29AE1}" type="datetimeFigureOut">
              <a:rPr lang="en-CA" smtClean="0"/>
              <a:t>2020-12-30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163470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679781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6399212" y="5883275"/>
            <a:ext cx="914400" cy="365125"/>
          </a:xfrm>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a:xfrm>
            <a:off x="1141412" y="5883275"/>
            <a:ext cx="5105400" cy="365125"/>
          </a:xfrm>
        </p:spPr>
        <p:txBody>
          <a:bodyPr/>
          <a:lstStyle/>
          <a:p>
            <a:endParaRPr lang="en-CA"/>
          </a:p>
        </p:txBody>
      </p:sp>
      <p:sp>
        <p:nvSpPr>
          <p:cNvPr id="7" name="Slide Number Placeholder 6"/>
          <p:cNvSpPr>
            <a:spLocks noGrp="1"/>
          </p:cNvSpPr>
          <p:nvPr>
            <p:ph type="sldNum" sz="quarter" idx="12"/>
          </p:nvPr>
        </p:nvSpPr>
        <p:spPr>
          <a:xfrm>
            <a:off x="10742612" y="5883275"/>
            <a:ext cx="322567" cy="365125"/>
          </a:xfrm>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6631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F773856A-CB5D-47DE-B300-F00866F29AE1}" type="datetimeFigureOut">
              <a:rPr lang="en-CA" smtClean="0"/>
              <a:t>2020-12-30</a:t>
            </a:fld>
            <a:endParaRPr lang="en-CA"/>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CA"/>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62C3313D-1192-4FF5-91F6-F53CE24A7370}" type="slidenum">
              <a:rPr lang="en-CA" smtClean="0"/>
              <a:t>‹#›</a:t>
            </a:fld>
            <a:endParaRPr lang="en-CA"/>
          </a:p>
        </p:txBody>
      </p:sp>
    </p:spTree>
    <p:extLst>
      <p:ext uri="{BB962C8B-B14F-4D97-AF65-F5344CB8AC3E}">
        <p14:creationId xmlns:p14="http://schemas.microsoft.com/office/powerpoint/2010/main" val="2919510884"/>
      </p:ext>
    </p:extLst>
  </p:cSld>
  <p:clrMap bg1="dk1" tx1="lt1" bg2="dk2" tx2="lt2" accent1="accent1" accent2="accent2" accent3="accent3" accent4="accent4" accent5="accent5" accent6="accent6" hlink="hlink" folHlink="folHlink"/>
  <p:sldLayoutIdLst>
    <p:sldLayoutId id="2147484344" r:id="rId1"/>
    <p:sldLayoutId id="2147484345" r:id="rId2"/>
    <p:sldLayoutId id="2147484346" r:id="rId3"/>
    <p:sldLayoutId id="2147484347" r:id="rId4"/>
    <p:sldLayoutId id="2147484348" r:id="rId5"/>
    <p:sldLayoutId id="2147484349" r:id="rId6"/>
    <p:sldLayoutId id="2147484350" r:id="rId7"/>
    <p:sldLayoutId id="2147484351" r:id="rId8"/>
    <p:sldLayoutId id="2147484352" r:id="rId9"/>
    <p:sldLayoutId id="2147484353" r:id="rId10"/>
    <p:sldLayoutId id="2147484354" r:id="rId11"/>
    <p:sldLayoutId id="2147484355" r:id="rId12"/>
    <p:sldLayoutId id="2147484356" r:id="rId13"/>
    <p:sldLayoutId id="2147484357" r:id="rId14"/>
    <p:sldLayoutId id="2147484358" r:id="rId15"/>
    <p:sldLayoutId id="2147484359" r:id="rId16"/>
    <p:sldLayoutId id="2147484360"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053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69607" y="2417183"/>
            <a:ext cx="10270917"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5. Giving is an investment for eternity.</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9815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01301" y="2417183"/>
            <a:ext cx="8607530"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6. Giving blesses me in return.</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6008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156990" y="2393119"/>
            <a:ext cx="7896152"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7. Giving makes me happy. </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7987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What is Tithing?</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35234" y="2381266"/>
            <a:ext cx="10539664" cy="3170099"/>
          </a:xfrm>
          <a:prstGeom prst="rect">
            <a:avLst/>
          </a:prstGeom>
          <a:noFill/>
        </p:spPr>
        <p:txBody>
          <a:bodyPr wrap="square" rtlCol="0">
            <a:spAutoFit/>
          </a:bodyPr>
          <a:lstStyle/>
          <a:p>
            <a:pPr marL="857250" indent="-857250" algn="ctr">
              <a:buFont typeface="Wingdings" panose="05000000000000000000" pitchFamily="2" charset="2"/>
              <a:buChar char="Ø"/>
            </a:pPr>
            <a:r>
              <a:rPr lang="en-CA" sz="4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The word “tithe” means “a tenth part.”</a:t>
            </a:r>
          </a:p>
          <a:p>
            <a:pPr algn="ctr"/>
            <a:endPar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857250" indent="-857250" algn="ctr">
              <a:buFont typeface="Wingdings" panose="05000000000000000000" pitchFamily="2" charset="2"/>
              <a:buChar char="Ø"/>
            </a:pPr>
            <a:r>
              <a:rPr lang="en-CA" sz="4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 “tithe” is giving 10% of my income.</a:t>
            </a:r>
          </a:p>
          <a:p>
            <a:pPr algn="ctr"/>
            <a:endPar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857250" indent="-857250" algn="ctr">
              <a:buFont typeface="Wingdings" panose="05000000000000000000" pitchFamily="2" charset="2"/>
              <a:buChar char="Ø"/>
            </a:pPr>
            <a:r>
              <a:rPr lang="en-CA" sz="4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An “offering” is anything I give </a:t>
            </a:r>
            <a:br>
              <a:rPr lang="en-CA" sz="4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CA" sz="4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above my tithe.</a:t>
            </a:r>
            <a:endParaRPr lang="en-CA" sz="44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5111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Should I Tithe? (7 Reasons)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5127" y="1871584"/>
            <a:ext cx="10819878" cy="3724096"/>
          </a:xfrm>
          <a:prstGeom prst="rect">
            <a:avLst/>
          </a:prstGeom>
          <a:noFill/>
        </p:spPr>
        <p:txBody>
          <a:bodyPr wrap="square" rtlCol="0">
            <a:spAutoFit/>
          </a:bodyPr>
          <a:lstStyle/>
          <a:p>
            <a:pPr marL="742950" indent="-742950" algn="ctr">
              <a:buAutoNum type="arabicPeriod"/>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Because God commands it.</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endPar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742950" indent="-742950" algn="ctr">
              <a:buAutoNum type="arabicPeriod"/>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Tithing shows that God has first place in my life.</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endPar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742950" indent="-742950" algn="ctr">
              <a:buAutoNum type="arabicPeriod"/>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Tithing reminds me that all I have is from God.</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marL="742950" indent="-742950" algn="ctr">
              <a:buAutoNum type="arabicPeriod"/>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It expresses my gratitude for what I </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have been given.</a:t>
            </a:r>
            <a:endParaRPr lang="en-CA" sz="40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960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Should I Tithe? (7 Reasons)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5127" y="2473163"/>
            <a:ext cx="10819878" cy="2308324"/>
          </a:xfrm>
          <a:prstGeom prst="rect">
            <a:avLst/>
          </a:prstGeom>
          <a:noFill/>
        </p:spPr>
        <p:txBody>
          <a:bodyPr wrap="square" rtlCol="0">
            <a:spAutoFit/>
          </a:bodyPr>
          <a:lstStyle/>
          <a:p>
            <a:pPr marL="742950" indent="-742950" algn="ctr">
              <a:buFont typeface="+mj-lt"/>
              <a:buAutoNum type="arabicPeriod" startAt="5"/>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Refusing to tithe is like stealing from God.</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endParaRPr lang="en-CA" sz="1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742950" indent="-742950" algn="ctr">
              <a:buFont typeface="+mj-lt"/>
              <a:buAutoNum type="arabicPeriod" startAt="5"/>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Tithing gives God an opportunity to bless me.</a:t>
            </a:r>
            <a:b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endParaRPr lang="en-CA" sz="12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742950" indent="-742950" algn="ctr">
              <a:buFont typeface="+mj-lt"/>
              <a:buAutoNum type="arabicPeriod" startAt="5"/>
            </a:pPr>
            <a:r>
              <a:rPr lang="en-CA" sz="4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Tithing proves that I really love God.</a:t>
            </a:r>
            <a:endParaRPr lang="en-CA" sz="40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418489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What Should I Tithe?</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77776" y="2256594"/>
            <a:ext cx="9700157" cy="3139321"/>
          </a:xfrm>
          <a:prstGeom prst="rect">
            <a:avLst/>
          </a:prstGeom>
          <a:noFill/>
        </p:spPr>
        <p:txBody>
          <a:bodyPr wrap="square" rtlCol="0">
            <a:spAutoFit/>
          </a:bodyPr>
          <a:lstStyle/>
          <a:p>
            <a:pPr algn="ctr"/>
            <a:r>
              <a:rPr lang="en-CA" sz="66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The first part of what I earn, not the leftovers (Proverbs 3:9-10).</a:t>
            </a:r>
            <a:endParaRPr lang="en-CA" sz="66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17261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Where Should I Tithe?</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21164" y="2304720"/>
            <a:ext cx="8367803" cy="3139321"/>
          </a:xfrm>
          <a:prstGeom prst="rect">
            <a:avLst/>
          </a:prstGeom>
          <a:noFill/>
        </p:spPr>
        <p:txBody>
          <a:bodyPr wrap="square" rtlCol="0">
            <a:spAutoFit/>
          </a:bodyPr>
          <a:lstStyle/>
          <a:p>
            <a:pPr algn="ctr"/>
            <a:r>
              <a:rPr lang="en-CA" sz="66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Where I worship and get fed spiritually (Malachi 3:10).</a:t>
            </a:r>
            <a:endParaRPr lang="en-CA" sz="66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8157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When Should I Tithe?</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21164" y="2304720"/>
            <a:ext cx="8367803" cy="3139321"/>
          </a:xfrm>
          <a:prstGeom prst="rect">
            <a:avLst/>
          </a:prstGeom>
          <a:noFill/>
        </p:spPr>
        <p:txBody>
          <a:bodyPr wrap="square" rtlCol="0">
            <a:spAutoFit/>
          </a:bodyPr>
          <a:lstStyle/>
          <a:p>
            <a:pPr algn="ctr"/>
            <a:r>
              <a:rPr lang="en-CA" sz="66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When I go to worship each week </a:t>
            </a:r>
            <a:br>
              <a:rPr lang="en-CA" sz="66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n-CA" sz="66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 Corinthians 16:2).</a:t>
            </a:r>
            <a:endParaRPr lang="en-CA" sz="66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51212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Should I Tithe?</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92438" y="2088151"/>
            <a:ext cx="10025256" cy="3416320"/>
          </a:xfrm>
          <a:prstGeom prst="rect">
            <a:avLst/>
          </a:prstGeom>
          <a:noFill/>
        </p:spPr>
        <p:txBody>
          <a:bodyPr wrap="square" rtlCol="0">
            <a:spAutoFit/>
          </a:bodyPr>
          <a:lstStyle/>
          <a:p>
            <a:pPr marL="685800" indent="-685800" algn="ctr">
              <a:buFont typeface="Wingdings" panose="05000000000000000000" pitchFamily="2" charset="2"/>
              <a:buChar char="Ø"/>
            </a:pPr>
            <a:r>
              <a:rPr lang="en-CA" sz="5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Willingly </a:t>
            </a:r>
            <a:r>
              <a:rPr lang="en-CA" sz="4400"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(II Corinthians 9:7)</a:t>
            </a:r>
          </a:p>
          <a:p>
            <a:pPr marL="685800" indent="-685800" algn="ctr">
              <a:buFont typeface="Wingdings" panose="05000000000000000000" pitchFamily="2" charset="2"/>
              <a:buChar char="Ø"/>
            </a:pPr>
            <a:r>
              <a:rPr lang="en-CA" sz="5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Joyfully </a:t>
            </a:r>
            <a:r>
              <a:rPr lang="en-CA" sz="4400"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(II Corinthians 9:7)</a:t>
            </a:r>
          </a:p>
          <a:p>
            <a:pPr marL="685800" indent="-685800" algn="ctr">
              <a:buFont typeface="Wingdings" panose="05000000000000000000" pitchFamily="2" charset="2"/>
              <a:buChar char="Ø"/>
            </a:pPr>
            <a:r>
              <a:rPr lang="en-CA" sz="5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Generously </a:t>
            </a:r>
            <a:r>
              <a:rPr lang="en-CA" sz="4400"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(II Corinthians 8:3)</a:t>
            </a:r>
          </a:p>
          <a:p>
            <a:pPr marL="685800" indent="-685800" algn="ctr">
              <a:buFont typeface="Wingdings" panose="05000000000000000000" pitchFamily="2" charset="2"/>
              <a:buChar char="Ø"/>
            </a:pPr>
            <a:r>
              <a:rPr lang="en-CA" sz="54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Expectantly </a:t>
            </a:r>
            <a:r>
              <a:rPr lang="en-CA" sz="4400"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(II Corinthians 9:6)</a:t>
            </a:r>
            <a:endParaRPr lang="en-CA" sz="4400"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33693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5" name="Straight Connector 4"/>
          <p:cNvCxnSpPr/>
          <p:nvPr/>
        </p:nvCxnSpPr>
        <p:spPr>
          <a:xfrm flipV="1">
            <a:off x="0" y="1470212"/>
            <a:ext cx="7046259" cy="17930"/>
          </a:xfrm>
          <a:prstGeom prst="line">
            <a:avLst/>
          </a:prstGeom>
          <a:ln w="762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684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1068375" y="1245940"/>
            <a:ext cx="10025256" cy="4154984"/>
          </a:xfrm>
          <a:prstGeom prst="rect">
            <a:avLst/>
          </a:prstGeom>
          <a:noFill/>
        </p:spPr>
        <p:txBody>
          <a:bodyPr wrap="square" rtlCol="0">
            <a:spAutoFit/>
          </a:bodyPr>
          <a:lstStyle/>
          <a:p>
            <a:pPr algn="ctr"/>
            <a:r>
              <a:rPr lang="en-CA" sz="6000" i="1" dirty="0" smtClean="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Tithing is not an equal amount from everyone, but an equal proportion from everyone. </a:t>
            </a:r>
          </a:p>
          <a:p>
            <a:pPr algn="ctr"/>
            <a:endParaRPr lang="en-CA" b="1"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r>
              <a:rPr lang="en-CA" sz="6000" b="1" i="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God’s system is absolutely fair!</a:t>
            </a:r>
            <a:endParaRPr lang="en-CA" sz="6000" b="1" i="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07199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8"/>
          <p:cNvSpPr txBox="1"/>
          <p:nvPr/>
        </p:nvSpPr>
        <p:spPr>
          <a:xfrm>
            <a:off x="1036862" y="915714"/>
            <a:ext cx="10223441" cy="5078313"/>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“On the first day of each week, set aside some of what you have earned and give it as an offering. The amount depends on how much the Lord has helped you earn” </a:t>
            </a:r>
          </a:p>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(I Corinthians 16:2</a:t>
            </a: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a:t>
            </a:r>
            <a:endParaRPr lang="en-CA" sz="6000" i="1" dirty="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47105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Box 8"/>
          <p:cNvSpPr txBox="1"/>
          <p:nvPr/>
        </p:nvSpPr>
        <p:spPr>
          <a:xfrm>
            <a:off x="1133110" y="784530"/>
            <a:ext cx="10223441" cy="2123658"/>
          </a:xfrm>
          <a:prstGeom prst="rect">
            <a:avLst/>
          </a:prstGeom>
          <a:noFill/>
        </p:spPr>
        <p:txBody>
          <a:bodyPr wrap="square" rtlCol="0">
            <a:spAutoFit/>
          </a:bodyPr>
          <a:lstStyle/>
          <a:p>
            <a:pPr algn="ctr"/>
            <a:r>
              <a:rPr lang="en-CA" sz="6600" i="1" dirty="0" smtClean="0">
                <a:solidFill>
                  <a:schemeClr val="accent5">
                    <a:lumMod val="40000"/>
                    <a:lumOff val="60000"/>
                  </a:schemeClr>
                </a:solidFill>
                <a:latin typeface="Calibri" panose="020F0502020204030204" pitchFamily="34" charset="0"/>
                <a:cs typeface="Calibri" panose="020F0502020204030204" pitchFamily="34" charset="0"/>
              </a:rPr>
              <a:t>My Giving Reveals My Spiritual Maturity!</a:t>
            </a:r>
            <a:endParaRPr lang="en-CA" sz="7200" i="1" dirty="0">
              <a:solidFill>
                <a:schemeClr val="accent5">
                  <a:lumMod val="40000"/>
                  <a:lumOff val="60000"/>
                </a:schemeClr>
              </a:solidFill>
              <a:latin typeface="Calibri" panose="020F0502020204030204" pitchFamily="34" charset="0"/>
              <a:cs typeface="Calibri" panose="020F0502020204030204" pitchFamily="34" charset="0"/>
            </a:endParaRPr>
          </a:p>
        </p:txBody>
      </p:sp>
      <p:sp>
        <p:nvSpPr>
          <p:cNvPr id="3" name="TextBox 2"/>
          <p:cNvSpPr txBox="1"/>
          <p:nvPr/>
        </p:nvSpPr>
        <p:spPr>
          <a:xfrm>
            <a:off x="1966134" y="2645574"/>
            <a:ext cx="8557391" cy="3785652"/>
          </a:xfrm>
          <a:prstGeom prst="rect">
            <a:avLst/>
          </a:prstGeom>
          <a:noFill/>
        </p:spPr>
        <p:txBody>
          <a:bodyPr wrap="square" rtlCol="0">
            <a:spAutoFit/>
          </a:bodyPr>
          <a:lstStyle/>
          <a:p>
            <a:pPr algn="ctr"/>
            <a:r>
              <a:rPr lang="en-CA" sz="4000" i="1" dirty="0" smtClean="0">
                <a:latin typeface="Calibri" panose="020F0502020204030204" pitchFamily="34" charset="0"/>
                <a:cs typeface="Calibri" panose="020F0502020204030204" pitchFamily="34" charset="0"/>
              </a:rPr>
              <a:t/>
            </a:r>
            <a:br>
              <a:rPr lang="en-CA" sz="4000" i="1" dirty="0" smtClean="0">
                <a:latin typeface="Calibri" panose="020F0502020204030204" pitchFamily="34" charset="0"/>
                <a:cs typeface="Calibri" panose="020F0502020204030204" pitchFamily="34" charset="0"/>
              </a:rPr>
            </a:br>
            <a:r>
              <a:rPr lang="en-CA" sz="4000" i="1" dirty="0" smtClean="0">
                <a:latin typeface="Calibri" panose="020F0502020204030204" pitchFamily="34" charset="0"/>
                <a:cs typeface="Calibri" panose="020F0502020204030204" pitchFamily="34" charset="0"/>
              </a:rPr>
              <a:t>“Just as you excel in everything else… in faith, in speech, in knowledge, in complete earnestness… see that you also excel in the grace of giving” </a:t>
            </a:r>
          </a:p>
          <a:p>
            <a:pPr algn="ctr"/>
            <a:r>
              <a:rPr lang="en-CA" sz="4000" i="1" dirty="0" smtClean="0">
                <a:latin typeface="Calibri" panose="020F0502020204030204" pitchFamily="34" charset="0"/>
                <a:cs typeface="Calibri" panose="020F0502020204030204" pitchFamily="34" charset="0"/>
              </a:rPr>
              <a:t>(II Corinthians 8:7</a:t>
            </a:r>
            <a:r>
              <a:rPr lang="en-CA" sz="4000" i="1" dirty="0" smtClean="0">
                <a:latin typeface="Calibri" panose="020F0502020204030204" pitchFamily="34" charset="0"/>
                <a:cs typeface="Calibri" panose="020F0502020204030204" pitchFamily="34" charset="0"/>
              </a:rPr>
              <a:t>).</a:t>
            </a:r>
            <a:endParaRPr lang="en-CA" sz="44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6719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410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97375" y="2441247"/>
            <a:ext cx="9015381"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1. Giving makes me more like the Lord.</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23489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97375" y="2441247"/>
            <a:ext cx="9015381"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2. Giving draws me closer to God.</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1029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22266" y="2417183"/>
            <a:ext cx="10011177"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3. Giving is the antidote to materialism.</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474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263711" y="430887"/>
            <a:ext cx="11928289" cy="769441"/>
          </a:xfrm>
          <a:prstGeom prst="rect">
            <a:avLst/>
          </a:prstGeom>
          <a:noFill/>
        </p:spPr>
        <p:txBody>
          <a:bodyPr wrap="square" rtlCol="0">
            <a:spAutoFit/>
          </a:bodyPr>
          <a:lstStyle/>
          <a:p>
            <a:pPr algn="ctr"/>
            <a:r>
              <a:rPr lang="en-CA" sz="44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Why God Wants Me to Give (7 Benefits)</a:t>
            </a:r>
            <a:endParaRPr lang="en-CA" sz="40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9" y="1529360"/>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22266" y="2417183"/>
            <a:ext cx="10011177" cy="2554545"/>
          </a:xfrm>
          <a:prstGeom prst="rect">
            <a:avLst/>
          </a:prstGeom>
          <a:noFill/>
        </p:spPr>
        <p:txBody>
          <a:bodyPr wrap="square" rtlCol="0">
            <a:spAutoFit/>
          </a:bodyPr>
          <a:lstStyle/>
          <a:p>
            <a:pPr algn="ctr"/>
            <a:r>
              <a:rPr lang="en-CA" sz="8000" i="1" dirty="0" smtClean="0">
                <a:solidFill>
                  <a:schemeClr val="accent5">
                    <a:lumMod val="40000"/>
                    <a:lumOff val="60000"/>
                  </a:schemeClr>
                </a:solidFill>
                <a:latin typeface="Calibri" panose="020F0502020204030204" pitchFamily="34" charset="0"/>
                <a:cs typeface="Calibri" panose="020F0502020204030204" pitchFamily="34" charset="0"/>
              </a:rPr>
              <a:t>4. Giving strengthens my faith.</a:t>
            </a:r>
            <a:endParaRPr lang="en-CA" sz="7200" i="1" dirty="0">
              <a:solidFill>
                <a:schemeClr val="accent5">
                  <a:lumMod val="40000"/>
                  <a:lumOff val="6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06270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5AD0B8"/>
      </a:accent1>
      <a:accent2>
        <a:srgbClr val="47BB7E"/>
      </a:accent2>
      <a:accent3>
        <a:srgbClr val="96CD4B"/>
      </a:accent3>
      <a:accent4>
        <a:srgbClr val="61C7DD"/>
      </a:accent4>
      <a:accent5>
        <a:srgbClr val="2495CF"/>
      </a:accent5>
      <a:accent6>
        <a:srgbClr val="5A74D1"/>
      </a:accent6>
      <a:hlink>
        <a:srgbClr val="72CEBB"/>
      </a:hlink>
      <a:folHlink>
        <a:srgbClr val="98E6D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0F262FD6-3409-4039-A531-64BD4D2F99E4}"/>
    </a:ext>
  </a:extLst>
</a:theme>
</file>

<file path=docProps/app.xml><?xml version="1.0" encoding="utf-8"?>
<Properties xmlns="http://schemas.openxmlformats.org/officeDocument/2006/extended-properties" xmlns:vt="http://schemas.openxmlformats.org/officeDocument/2006/docPropsVTypes">
  <Template>TM03457485[[fn=Mesh]]</Template>
  <TotalTime>309</TotalTime>
  <Words>451</Words>
  <Application>Microsoft Office PowerPoint</Application>
  <PresentationFormat>Widescreen</PresentationFormat>
  <Paragraphs>48</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Century Gothic</vt:lpstr>
      <vt:lpstr>Georgia</vt:lpstr>
      <vt:lpstr>Wingdings</vt:lpstr>
      <vt:lpstr>Mesh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ASD-ITSS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Locke, Marilee (APSEA)</dc:creator>
  <cp:lastModifiedBy>Locke, Marilee (APSEA)</cp:lastModifiedBy>
  <cp:revision>19</cp:revision>
  <dcterms:created xsi:type="dcterms:W3CDTF">2020-12-24T14:37:24Z</dcterms:created>
  <dcterms:modified xsi:type="dcterms:W3CDTF">2020-12-31T00:53:45Z</dcterms:modified>
</cp:coreProperties>
</file>